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62465" y="2271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834692" y="2410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559835" y="3057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33705" y="2209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31632" y="2302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31032" y="2548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50743" y="2379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33263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3350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39199" y="2240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46087" y="2405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143553" y="2224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350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58626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30731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99731" y="2471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51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68293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87378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14355" y="2383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96408" y="216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16278" y="2394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44599" y="2178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15835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333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564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78794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99464" y="3227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5678" y="2332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988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3031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43032" y="2302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42521" y="2086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28016" y="333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31656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68293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96408" y="216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24010" y="331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59077" y="2348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3420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32346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18167" y="3463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61317" y="2178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33130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32346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42521" y="2086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333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59835" y="3057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1421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3273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03348" y="3053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36970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32346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83674" y="2469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331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87329" y="2556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16592" y="2410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33263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10668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55344" y="2794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331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5188" y="2348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20758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69706" y="3196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32890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86471" y="2471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11518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51964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99464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48479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33130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11182" y="2487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260614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45029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33263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33288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1342" y="2209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3463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611518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56961" y="2209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98995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126459" y="25348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24010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62465" y="2271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69706" y="3242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969706" y="3304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698995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71493" y="26413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90800" y="2224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32346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32346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90800" y="2224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54313" y="301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53480" y="2271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71306" y="29806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53480" y="2271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45029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10036" y="2271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3130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9706" y="2564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33752" y="2332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485630" y="2255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69706" y="2564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698995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19898" y="216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60614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81199" y="2918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69706" y="333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55270" y="2240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56565" y="2772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331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1638" y="2448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33130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99339" y="2610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618167" y="3463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40391" y="26860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40442" y="2548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98995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5240" y="2440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133130" y="21324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481553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33263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35159" y="234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01037" y="2361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168293" y="2117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310628" y="23329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499559" y="2426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3258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383674" y="2469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75314" y="2240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735056" y="2379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3485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733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969706" y="3366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65826" y="3273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47453" y="3075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046330" y="3161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517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698995" y="2286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383674" y="2469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969706" y="3304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383674" y="2469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419898" y="216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5145" y="1886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87329" y="2556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118067" y="2595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419898" y="216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161317" y="2178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3119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852893" y="2194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634558" y="2502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837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54313" y="301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728383" y="337857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728383" y="294481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758888" y="2509696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758888" y="207730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758888" y="164354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1837692" y="341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37692" y="2985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37692" y="2551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837692" y="2117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837692" y="1683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2023-06-08T17:18:45Z</dcterms:modified>
</cp:coreProperties>
</file>