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134657" y="22956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022096" y="200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925049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170011" y="24538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993934" y="2264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84281" y="204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73206" y="19236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948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3357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648482" y="200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936804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009510" y="2109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38574" y="2202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12174" y="22170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006525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884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31886" y="204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006525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25218" y="2249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43850" y="2109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67421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38162" y="2303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91163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357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43160" y="2280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8536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125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06925" y="25878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76247" y="2496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19641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47453" y="3379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86677" y="2259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06525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2259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69706" y="2125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91818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69706" y="2683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859244" y="1954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8381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84322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00428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59244" y="1954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19641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2259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89404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900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29156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2280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84991" y="2109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59244" y="1954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69706" y="221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65826" y="29156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129471" y="221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82072" y="200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17189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29558" y="2109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64478" y="2698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12906" y="21955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969706" y="29156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18822" y="2496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69706" y="3400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47191" y="2496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78720" y="2884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44524" y="1985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24557" y="2130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45291" y="2249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95006" y="2130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00428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00636" y="221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20902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033024" y="2187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36706" y="200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01206" y="2130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69706" y="2900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24557" y="2130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84322" y="1970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60917" y="20786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54477" y="2109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38988" y="221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60917" y="20786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36804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859244" y="1954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859244" y="1954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96913" y="2109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775480" y="2729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65393" y="2303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81243" y="1985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45808" y="3121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81243" y="1985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33024" y="2187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125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54477" y="2109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12906" y="21955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2125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00428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880472" y="2238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9337" y="2202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41448" y="2233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06925" y="25878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38162" y="2303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960917" y="20786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79831" y="28071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25919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020902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5201" y="24351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69706" y="2125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26946" y="2032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364478" y="2698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69706" y="2900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969706" y="2280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000428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49768" y="1970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969706" y="28536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035159" y="2712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960917" y="20786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69706" y="2259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69706" y="2125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63030" y="20631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84991" y="2109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00428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412906" y="21955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16592" y="193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2125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006525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176247" y="2496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969706" y="221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145090" y="2125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098968" y="21096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29156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213673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06925" y="25878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95239" y="2357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969706" y="31640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212810" y="22170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60917" y="20786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969706" y="221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969706" y="221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16592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129471" y="221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257917" y="21955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25919" y="2066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76200" y="2087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88256" y="2690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969706" y="215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912351" y="2128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020487" y="2311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5480" y="2729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179831" y="28071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1728383" y="3569694"/>
              <a:ext cx="814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728383" y="291007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758888" y="2249415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758888" y="1591487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6" name="pl196"/>
            <p:cNvSpPr/>
            <p:nvPr/>
          </p:nvSpPr>
          <p:spPr>
            <a:xfrm>
              <a:off x="1837692" y="3609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837692" y="2950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837692" y="229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837692" y="1631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11" name="rc21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2023-06-08T17:20:06Z</dcterms:modified>
</cp:coreProperties>
</file>