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072266" y="22826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847137" y="21520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924421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908967" y="22266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721265" y="2170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952856" y="22080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629875" y="20961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9857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3457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234942" y="19842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883503" y="20670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539329" y="27126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607271" y="2058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350990" y="22408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925795" y="2091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30473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350990" y="21520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927970" y="2166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900955" y="2170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47130" y="2166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148928" y="22656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052426" y="2166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958317" y="27302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901044" y="2170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31219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69706" y="30286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970490" y="2338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965771" y="2166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290793" y="26613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546113" y="157713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925795" y="2091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69706" y="22999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568414" y="19469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60926" y="21911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72187" y="22826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69706" y="30100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14776" y="19842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969706" y="29913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568414" y="19469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22296" y="2141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60673" y="2141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614776" y="19842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965771" y="2166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969706" y="22999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68414" y="19469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64623" y="22904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407736" y="224834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969706" y="30100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092184" y="204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69706" y="2394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069932" y="2116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14776" y="19842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24421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367768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0715" y="2170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927980" y="2116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31927" y="2166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38519" y="30473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969706" y="2091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44633" y="23199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966672" y="22826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092184" y="204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367768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730744" y="2170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871383" y="2166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68414" y="19469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832427" y="20774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925334" y="22159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927923" y="21911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960673" y="2141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486255" y="2058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927980" y="2141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18016" y="2040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71364" y="2040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568414" y="19469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72640" y="2116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71383" y="2166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00384" y="22999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568414" y="19469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59967" y="20961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08340" y="20774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69706" y="26370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24421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924421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889636" y="20670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813331" y="2058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259413" y="29609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08340" y="20774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761522" y="27870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93961" y="2091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614776" y="19842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14776" y="19842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092184" y="204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922079" y="2166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438519" y="24642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53155" y="21334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263404" y="22999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53155" y="21334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818016" y="2040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56370" y="22159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69706" y="2091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60673" y="2141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06161" y="22159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568414" y="19469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35570" y="21147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865410" y="21147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148928" y="22656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568414" y="19469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808340" y="20774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568414" y="19469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873408" y="20670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927980" y="2141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223093" y="2413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916518" y="21893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295492" y="27489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38519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60673" y="2141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635174" y="21520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969706" y="29540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1969706" y="2338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042874" y="25623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568414" y="19469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808340" y="20774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69706" y="22999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092184" y="204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931795" y="22453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069932" y="2116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960673" y="2141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969706" y="2091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568414" y="19469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925795" y="2091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927864" y="2338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969706" y="23012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092184" y="204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092184" y="204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92184" y="204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873723" y="21147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934358" y="2263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489286" y="22904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395575" y="22453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969706" y="3234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092184" y="204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92184" y="204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317116" y="2394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501941" y="22656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808340" y="20774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924421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22419" y="20670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924421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924421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924421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092184" y="204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05049" y="22904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873408" y="20670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24421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525943" y="26877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879935" y="2116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092184" y="204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820367" y="22266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924421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924421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924421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924421" y="2248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429745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>
              <a:off x="1728383" y="3540679"/>
              <a:ext cx="814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728383" y="2889986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758888" y="2238256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758888" y="158925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1837692" y="3580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837692" y="2930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837692" y="2279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837692" y="1629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78467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568041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351408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72096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3504330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4287697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191" name="rc191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2023-06-08T17:23:15Z</dcterms:modified>
</cp:coreProperties>
</file>