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3977359" y="2179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745921" y="24480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581395" y="2035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361768" y="20949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328510" y="25362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037340" y="2035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725011" y="2712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957273" y="2227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969706" y="2227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340442" y="20508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969706" y="28061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76200" y="2083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969706" y="28452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000704" y="2324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351034" y="2403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477368" y="2315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645201" y="21391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977359" y="2179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969706" y="28061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021802" y="29507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04674" y="22273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969706" y="2998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246409" y="17941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816592" y="22273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65826" y="21832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442225" y="2613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95653" y="19868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85846" y="22278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001851" y="2035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964343" y="29989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57546" y="24921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15014" y="21832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665826" y="21832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995653" y="19868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969706" y="27097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81395" y="2035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034156" y="2035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69706" y="29507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442225" y="26133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51895" y="2315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969706" y="28061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69706" y="29507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027483" y="2035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56423" y="20508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69706" y="30658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695171" y="26686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796081" y="23597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917594" y="24038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775625" y="2315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987378" y="2379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995653" y="2083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16592" y="2083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95872" y="20067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796081" y="23597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15835" y="1962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957933" y="19386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969706" y="31982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442875" y="23597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83674" y="21391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10982" y="21832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17534" y="20832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969706" y="21796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45029" y="1962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18167" y="23724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969706" y="29025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969706" y="27579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021802" y="24206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28608" y="2035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528016" y="2379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833687" y="21832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528016" y="2379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95872" y="20067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969706" y="24206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228266" y="21832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124010" y="26245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528016" y="31982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71504" y="24480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665826" y="29025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55895" y="19184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528016" y="2379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098883" y="23597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45029" y="19625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610982" y="21832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8016" y="2379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69706" y="31541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395872" y="20067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465109" y="2580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87378" y="2379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28016" y="23798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1728383" y="3503001"/>
              <a:ext cx="8147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728383" y="3126646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728383" y="2748872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758888" y="2369734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758888" y="199332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758888" y="1615550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1837692" y="3544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837692" y="31669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837692" y="2789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1837692" y="24114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837692" y="2033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837692" y="1655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2023-06-08T17:24:27Z</dcterms:modified>
</cp:coreProperties>
</file>