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3851881" y="23794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847581" y="25132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2785137" y="21376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186758" y="21819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1969706" y="25430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676516" y="22188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603194" y="25501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958044" y="22585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4011858" y="26605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969706" y="25430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969706" y="33231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880236" y="25501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969706" y="34335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368042" y="24399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167536" y="21451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969706" y="31047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928708" y="22585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969706" y="29182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143464" y="25003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592443" y="28402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676516" y="22188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386002" y="23292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467617" y="21819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874009" y="23190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969706" y="31652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758729" y="33231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499579" y="19563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969706" y="31374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710247" y="22924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600649" y="22556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671474" y="29839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897497" y="2077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658088" y="23794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887032" y="21981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632676" y="24764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969706" y="19486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133355" y="25430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560720" y="22556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898429" y="22924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897497" y="2077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969706" y="29839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785137" y="21376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909329" y="21981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969706" y="31390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7923" y="32861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546113" y="1948604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671474" y="29839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1969706" y="33967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434402" y="24028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969706" y="25430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909329" y="21981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194154" y="21451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969706" y="31022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969706" y="34335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491130" y="25501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640531" y="24028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762406" y="24028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640531" y="24028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969706" y="25430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139016" y="22585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158034" y="22585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1969706" y="25430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640531" y="24028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745008" y="22458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043408" y="20715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109614" y="2077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969706" y="32126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600085" y="32256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579966" y="25430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204457" y="2439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206550" y="22188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545109" y="22556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915792" y="22585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349177" y="23794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797557" y="23660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943457" y="23660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265567" y="20347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781923" y="26212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745008" y="34070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350496" y="31047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343538" y="26212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049645" y="22458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1969706" y="25430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963145" y="21981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728575" y="22556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1969706" y="25430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247923" y="21451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1969706" y="26212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158131" y="22924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467617" y="28402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947933" y="27341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745008" y="34070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119485" y="31374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009676" y="24028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1969706" y="25430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192635" y="20347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969706" y="25430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153055" y="24028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265567" y="20347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506762" y="22556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1969706" y="30286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247923" y="21451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579966" y="25430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969706" y="25430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969706" y="25430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516931" y="26237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477853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1728383" y="3420403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1728383" y="2977349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1758888" y="2532932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1758888" y="2091243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1758888" y="1648190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1" name="pl121"/>
            <p:cNvSpPr/>
            <p:nvPr/>
          </p:nvSpPr>
          <p:spPr>
            <a:xfrm>
              <a:off x="1837692" y="34607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837692" y="3017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1837692" y="25746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837692" y="21315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1837692" y="1688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800193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3599079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397965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736482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3535368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4334254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136" name="tx136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137" name="rc137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tx142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2023-06-08T17:25:38Z</dcterms:modified>
</cp:coreProperties>
</file>