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964343" y="2316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92929" y="23346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559835" y="2019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429280" y="2076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90041" y="2408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28608" y="206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49759" y="24822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146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97177" y="22670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316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406173" y="203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87540" y="2118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629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09510" y="2415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393599" y="2150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86733" y="2076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14988" y="2168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072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3157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77065" y="1970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84558" y="2150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07903" y="2113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30282" y="1970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32438" y="246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19791" y="206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38566" y="23346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75625" y="2150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07903" y="2113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30282" y="1970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9594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59835" y="2019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14988" y="2168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887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69706" y="3109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8935" y="218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69706" y="30088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34156" y="206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99464" y="2002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3146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69349" y="2297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92910" y="2297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45921" y="22609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119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05050" y="2217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16592" y="2217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81866" y="203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69349" y="2297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99464" y="2002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987378" y="2019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924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65826" y="29594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56678" y="222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53009" y="2113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54684" y="2113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12104" y="2217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217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85630" y="1929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81255" y="2514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98276" y="246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16553" y="206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12452" y="2150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481866" y="203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69706" y="246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99464" y="2150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55578" y="2445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16592" y="3107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119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94966" y="2924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71504" y="22609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37836" y="1965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24010" y="222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69706" y="2119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85630" y="1929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07903" y="2113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2887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81866" y="203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6058" y="2408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69706" y="2273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728383" y="3042401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58888" y="232293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758888" y="160619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837692" y="3082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837692" y="2364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837692" y="1646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2023-06-08T17:26:59Z</dcterms:modified>
</cp:coreProperties>
</file>