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019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077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24010" y="2800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24010" y="2800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124010" y="2800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124010" y="2800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3119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531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3119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04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1845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90544" y="1845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99464" y="3119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311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531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16592" y="2531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694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28383" y="318935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58888" y="268436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58888" y="218210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58888" y="167847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837692" y="3229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37692" y="2726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37692" y="2222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37692" y="17188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2023-06-09T11:28:55Z</dcterms:modified>
</cp:coreProperties>
</file>