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197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197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026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197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528016" y="279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28016" y="279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197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28016" y="279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528016" y="279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498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3389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197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498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3389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47453" y="2498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21802" y="216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16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3163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05050" y="28350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2197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594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728383" y="351390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728383" y="305007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58888" y="2584879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58888" y="212241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58888" y="165857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837692" y="3554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37692" y="3090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37692" y="2626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37692" y="2162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37692" y="1698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2023-06-09T11:30:15Z</dcterms:modified>
</cp:coreProperties>
</file>