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969706" y="2852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969706" y="2852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969706" y="2852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969706" y="2852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969706" y="2852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969706" y="2852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969706" y="2852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969706" y="2852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969706" y="2852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969706" y="2852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969706" y="2852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69706" y="2852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969706" y="2852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969706" y="2852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969706" y="2852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969706" y="2852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969706" y="2852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969706" y="2852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969706" y="2852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969706" y="21980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969706" y="21980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969706" y="2852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69706" y="2852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969706" y="2852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969706" y="2852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969706" y="2852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969706" y="21980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969706" y="2852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969706" y="2852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969706" y="2852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969706" y="2852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728383" y="3410759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758888" y="2842510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758888" y="2276990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758888" y="1710105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1837692" y="3451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837692" y="2884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837692" y="2317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837692" y="17504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2023-06-09T11:31:36Z</dcterms:modified>
</cp:coreProperties>
</file>