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495425" y="1293812"/>
            <a:ext cx="4572000" cy="2743200"/>
            <a:chOff x="1495425" y="1293812"/>
            <a:chExt cx="4572000" cy="2743200"/>
          </a:xfrm>
        </p:grpSpPr>
        <p:sp>
          <p:nvSpPr>
            <p:cNvPr id="3" name="rc3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3206051" y="24073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3206051" y="24073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3816592" y="28359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1969706" y="21881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2878720" y="18407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1969706" y="25871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1969706" y="18407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3206051" y="24073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3206051" y="24073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3206051" y="24073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3206051" y="24073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969706" y="21324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969706" y="28359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969706" y="33697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3206051" y="24073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1969706" y="29861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1969706" y="28359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816592" y="28359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969706" y="21881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969706" y="25871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969706" y="25871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969706" y="28359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969706" y="28359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969706" y="25871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4047453" y="29861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206051" y="24073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969706" y="32322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96970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969706" y="21324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577714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872487" y="1466991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872487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1728383" y="3499853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1728383" y="3039144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1758888" y="2577071"/>
              <a:ext cx="509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758888" y="2117726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1758888" y="1657018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2" name="pl42"/>
            <p:cNvSpPr/>
            <p:nvPr/>
          </p:nvSpPr>
          <p:spPr>
            <a:xfrm>
              <a:off x="1837692" y="35401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837692" y="30794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837692" y="26187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837692" y="21580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837692" y="16973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872487" y="3642373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2001307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832406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663505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494604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52"/>
            <p:cNvSpPr/>
            <p:nvPr/>
          </p:nvSpPr>
          <p:spPr>
            <a:xfrm>
              <a:off x="1937596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768695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599794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430893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541283" y="3809448"/>
              <a:ext cx="1496454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Among-module connectivities</a:t>
              </a:r>
            </a:p>
          </p:txBody>
        </p:sp>
        <p:sp>
          <p:nvSpPr>
            <p:cNvPr id="57" name="tx57"/>
            <p:cNvSpPr/>
            <p:nvPr/>
          </p:nvSpPr>
          <p:spPr>
            <a:xfrm rot="-5400000">
              <a:off x="888273" y="2452034"/>
              <a:ext cx="1451774" cy="101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Within-module connectivities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4845712" y="1888154"/>
              <a:ext cx="1152123" cy="12294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4993428" y="22483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993428" y="2467790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993428" y="2687246"/>
              <a:ext cx="63202" cy="63202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993428" y="2906702"/>
              <a:ext cx="63202" cy="63202"/>
            </a:xfrm>
            <a:prstGeom prst="ellipse">
              <a:avLst/>
            </a:prstGeom>
            <a:solidFill>
              <a:srgbClr val="A020F0">
                <a:alpha val="50196"/>
              </a:srgbClr>
            </a:solidFill>
            <a:ln w="9000" cap="rnd">
              <a:solidFill>
                <a:srgbClr val="A020F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5204346" y="2217725"/>
              <a:ext cx="463520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Peripherals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204346" y="2456663"/>
              <a:ext cx="46864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Connectors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204346" y="2677483"/>
              <a:ext cx="524802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Module hubs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204346" y="2896939"/>
              <a:ext cx="560273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Network hubs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2023-06-09T11:33:23Z</dcterms:modified>
</cp:coreProperties>
</file>