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30384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969706" y="21008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21008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717695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969706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717695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969706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969706" y="30384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717695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969706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69706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717695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816592" y="30384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717695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969706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717695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717695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717695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69706" y="290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728383" y="3483386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58888" y="2894387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58888" y="2308116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758888" y="1720481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1837692" y="35237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837692" y="29360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837692" y="2348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837692" y="17608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2023-06-09T11:34:47Z</dcterms:modified>
</cp:coreProperties>
</file>