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038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10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10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3038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16592" y="3038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728383" y="348338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8888" y="289438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8888" y="230811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58888" y="172048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837692" y="3523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37692" y="2936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37692" y="2348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37692" y="1760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1941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1954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282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452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282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963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488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963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3252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622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950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622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452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1941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488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36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36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23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728383" y="325764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728383" y="285075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758888" y="2442510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758888" y="203699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58888" y="163010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837692" y="329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37692" y="2891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7692" y="248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37692" y="2077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37692" y="1670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2023-06-09T11:50:13Z</dcterms:modified>
</cp:coreProperties>
</file>