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124010" y="2870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969706" y="2613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969706" y="23584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969706" y="2870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969706" y="23584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969706" y="23584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969706" y="23584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969706" y="31242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969706" y="23584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969706" y="22714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969706" y="2613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69706" y="23584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969706" y="2613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969706" y="1975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969706" y="22714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969706" y="2613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969706" y="2613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69706" y="20364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969706" y="23584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969706" y="2613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969706" y="2613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969706" y="3469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969706" y="22714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969706" y="31909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69706" y="22714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69706" y="2613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528016" y="2613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969706" y="31242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969706" y="31242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969706" y="2613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969706" y="2613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969706" y="2613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1728383" y="3547659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728383" y="3076327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758888" y="2603630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758888" y="2133662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758888" y="1662329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1837692" y="35879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837692" y="31166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837692" y="2645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837692" y="2173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837692" y="17026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62" name="rc62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2023-06-09T11:49:36Z</dcterms:modified>
</cp:coreProperties>
</file>