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imetön osa" id="{315FC3BF-47C6-FF46-BF9A-27EFFD8413A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35B1-F60A-A24B-9AEF-0E0020A9CAFD}" type="datetimeFigureOut">
              <a:rPr lang="fi-FI" smtClean="0"/>
              <a:t>20.3.2014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56F4-014E-B04B-B069-080E7C5624B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4508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C533A-F6D8-8F46-BE26-834118061424}" type="datetimeFigureOut">
              <a:rPr lang="fi-FI" smtClean="0"/>
              <a:t>20.3.2014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DD7F7-DC6D-414C-A77F-896F11CD84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8666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9AF2-257F-E54A-A2B7-C46DB4FCFCF5}" type="datetime1">
              <a:rPr lang="fi-FI" smtClean="0"/>
              <a:t>20.3.2014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264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B20A-65F9-4A44-AD75-FA27691C64EB}" type="datetime1">
              <a:rPr lang="fi-FI" smtClean="0"/>
              <a:t>20.3.2014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226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3F3C-AF3E-FF46-8B4B-2C0223429D2E}" type="datetime1">
              <a:rPr lang="fi-FI" smtClean="0"/>
              <a:t>20.3.2014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442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790-A7E9-ED41-BF39-D48B29CFFCB1}" type="datetime1">
              <a:rPr lang="fi-FI" smtClean="0"/>
              <a:t>20.3.2014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10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5975-6D56-7B4F-884C-4FBC697B37FF}" type="datetime1">
              <a:rPr lang="fi-FI" smtClean="0"/>
              <a:t>20.3.2014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872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AEA4-512D-5044-8D66-D7E0B510B75C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37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BC44-47AB-3F48-BA1D-388AC6901078}" type="datetime1">
              <a:rPr lang="fi-FI" smtClean="0"/>
              <a:t>20.3.2014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07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F04F-632E-DE49-B1B1-CE7D95E73D09}" type="datetime1">
              <a:rPr lang="fi-FI" smtClean="0"/>
              <a:t>20.3.2014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80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8E1-FB78-0448-81B9-9999A224BD95}" type="datetime1">
              <a:rPr lang="fi-FI" smtClean="0"/>
              <a:t>20.3.2014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216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4DE-E82C-8F49-BEDB-8661C5554952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796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96DB-24E2-9845-9CF8-26F6A602D65F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942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11E0-A945-FC4E-8132-606F05746EEC}" type="datetime1">
              <a:rPr lang="fi-FI" smtClean="0"/>
              <a:t>20.3.2014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39C0-1A3F-C646-8C2C-C2F60C33D6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343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834474"/>
            <a:ext cx="8229600" cy="1143000"/>
          </a:xfrm>
        </p:spPr>
        <p:txBody>
          <a:bodyPr/>
          <a:lstStyle/>
          <a:p>
            <a:r>
              <a:rPr lang="fi-FI" dirty="0" err="1" smtClean="0"/>
              <a:t>Re</a:t>
            </a:r>
            <a:r>
              <a:rPr lang="fi-FI" i="1" dirty="0" err="1" smtClean="0"/>
              <a:t>C</a:t>
            </a:r>
            <a:r>
              <a:rPr lang="fi-FI" dirty="0" err="1" smtClean="0"/>
              <a:t>ap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idx="1"/>
          </p:nvPr>
        </p:nvSpPr>
        <p:spPr>
          <a:xfrm>
            <a:off x="1857135" y="2894775"/>
            <a:ext cx="5429730" cy="102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2400" i="1" dirty="0" smtClean="0"/>
              <a:t>”</a:t>
            </a:r>
            <a:r>
              <a:rPr lang="fi-FI" sz="2400" i="1" dirty="0" err="1" smtClean="0"/>
              <a:t>Capturing</a:t>
            </a:r>
            <a:r>
              <a:rPr lang="fi-FI" sz="2400" i="1" dirty="0" smtClean="0"/>
              <a:t>, </a:t>
            </a:r>
            <a:r>
              <a:rPr lang="fi-FI" sz="2400" i="1" dirty="0" err="1" smtClean="0"/>
              <a:t>specifying</a:t>
            </a:r>
            <a:r>
              <a:rPr lang="fi-FI" sz="2400" i="1" dirty="0" smtClean="0"/>
              <a:t> and </a:t>
            </a:r>
            <a:r>
              <a:rPr lang="fi-FI" sz="2400" i="1" dirty="0" err="1" smtClean="0"/>
              <a:t>managing</a:t>
            </a:r>
            <a:r>
              <a:rPr lang="fi-FI" sz="2400" i="1" dirty="0" smtClean="0"/>
              <a:t> </a:t>
            </a:r>
            <a:r>
              <a:rPr lang="fi-FI" sz="2400" i="1" dirty="0" err="1" smtClean="0"/>
              <a:t>requirements</a:t>
            </a:r>
            <a:r>
              <a:rPr lang="fi-FI" sz="2400" i="1" dirty="0" smtClean="0"/>
              <a:t> </a:t>
            </a:r>
            <a:r>
              <a:rPr lang="fi-FI" sz="2400" i="1" dirty="0" err="1" smtClean="0"/>
              <a:t>finally</a:t>
            </a:r>
            <a:r>
              <a:rPr lang="fi-FI" sz="2400" i="1" dirty="0" smtClean="0"/>
              <a:t> made </a:t>
            </a:r>
            <a:r>
              <a:rPr lang="fi-FI" sz="2400" i="1" dirty="0" err="1" smtClean="0"/>
              <a:t>simple</a:t>
            </a:r>
            <a:r>
              <a:rPr lang="fi-FI" sz="2400" i="1" dirty="0" smtClean="0"/>
              <a:t>.”</a:t>
            </a:r>
          </a:p>
        </p:txBody>
      </p:sp>
      <p:sp>
        <p:nvSpPr>
          <p:cNvPr id="4" name="Tekstiruutu 3"/>
          <p:cNvSpPr txBox="1"/>
          <p:nvPr/>
        </p:nvSpPr>
        <p:spPr>
          <a:xfrm>
            <a:off x="3045155" y="4896825"/>
            <a:ext cx="315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b="1" dirty="0" err="1" smtClean="0"/>
              <a:t>Team</a:t>
            </a:r>
            <a:r>
              <a:rPr lang="fi-FI" b="1" dirty="0" smtClean="0"/>
              <a:t> </a:t>
            </a:r>
            <a:r>
              <a:rPr lang="fi-FI" b="1" dirty="0" err="1" smtClean="0"/>
              <a:t>As.Js</a:t>
            </a:r>
            <a:endParaRPr lang="fi-FI" b="1" dirty="0" smtClean="0"/>
          </a:p>
          <a:p>
            <a:pPr algn="ctr"/>
            <a:r>
              <a:rPr lang="fi-FI" dirty="0" smtClean="0"/>
              <a:t>Anders </a:t>
            </a:r>
            <a:r>
              <a:rPr lang="fi-FI" dirty="0" err="1" smtClean="0"/>
              <a:t>Kofoed</a:t>
            </a:r>
            <a:r>
              <a:rPr lang="fi-FI" dirty="0" smtClean="0"/>
              <a:t>, 2120935 </a:t>
            </a:r>
          </a:p>
          <a:p>
            <a:pPr algn="ctr"/>
            <a:r>
              <a:rPr lang="fi-FI" dirty="0" err="1" smtClean="0"/>
              <a:t>Teodora</a:t>
            </a:r>
            <a:r>
              <a:rPr lang="fi-FI" dirty="0" smtClean="0"/>
              <a:t> </a:t>
            </a:r>
            <a:r>
              <a:rPr lang="fi-FI" dirty="0" err="1" smtClean="0"/>
              <a:t>Buzea</a:t>
            </a:r>
            <a:r>
              <a:rPr lang="fi-FI" dirty="0" smtClean="0"/>
              <a:t>, 1106566</a:t>
            </a:r>
          </a:p>
          <a:p>
            <a:pPr algn="ctr"/>
            <a:r>
              <a:rPr lang="fi-FI" dirty="0" smtClean="0"/>
              <a:t>Johannes Raunio, 2121679</a:t>
            </a:r>
            <a:endParaRPr lang="fi-FI" dirty="0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BAB-CD7A-AC4E-9AFA-40B4E7673FAA}" type="datetime1">
              <a:rPr lang="fi-FI" smtClean="0"/>
              <a:t>20.3.2014</a:t>
            </a:fld>
            <a:endParaRPr lang="fi-FI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8" name="Dian numeron paikkamerkki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400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User </a:t>
            </a:r>
            <a:r>
              <a:rPr lang="fi-FI" dirty="0" err="1"/>
              <a:t>p</a:t>
            </a:r>
            <a:r>
              <a:rPr lang="fi-FI" dirty="0" err="1" smtClean="0"/>
              <a:t>ersonas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i-FI" sz="3300" b="1" dirty="0"/>
              <a:t>The Product </a:t>
            </a:r>
            <a:r>
              <a:rPr lang="fi-FI" sz="3300" b="1" dirty="0" err="1"/>
              <a:t>Owner</a:t>
            </a:r>
            <a:endParaRPr lang="fi-FI" sz="3300" b="1" dirty="0"/>
          </a:p>
          <a:p>
            <a:pPr marL="0" indent="0">
              <a:buNone/>
            </a:pPr>
            <a:r>
              <a:rPr lang="fi-FI" i="1" dirty="0"/>
              <a:t>Sally Brown, 35</a:t>
            </a:r>
          </a:p>
          <a:p>
            <a:r>
              <a:rPr lang="fi-FI" u="none" strike="noStrike" dirty="0" smtClean="0">
                <a:effectLst/>
              </a:rPr>
              <a:t>A </a:t>
            </a:r>
            <a:r>
              <a:rPr lang="fi-FI" u="none" strike="noStrike" dirty="0" err="1" smtClean="0">
                <a:effectLst/>
              </a:rPr>
              <a:t>Bachelors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Degree</a:t>
            </a:r>
            <a:r>
              <a:rPr lang="fi-FI" u="none" strike="noStrike" dirty="0" smtClean="0">
                <a:effectLst/>
              </a:rPr>
              <a:t> in Computer Science and </a:t>
            </a:r>
            <a:r>
              <a:rPr lang="fi-FI" u="none" strike="noStrike" dirty="0" err="1" smtClean="0">
                <a:effectLst/>
              </a:rPr>
              <a:t>Psychology</a:t>
            </a:r>
            <a:endParaRPr lang="fi-FI" u="none" strike="noStrike" dirty="0" smtClean="0">
              <a:effectLst/>
            </a:endParaRPr>
          </a:p>
          <a:p>
            <a:pPr lvl="0"/>
            <a:r>
              <a:rPr lang="fi-FI" u="none" strike="noStrike" dirty="0" smtClean="0">
                <a:effectLst/>
              </a:rPr>
              <a:t>7 </a:t>
            </a:r>
            <a:r>
              <a:rPr lang="fi-FI" u="none" strike="noStrike" dirty="0" err="1" smtClean="0">
                <a:effectLst/>
              </a:rPr>
              <a:t>years</a:t>
            </a:r>
            <a:r>
              <a:rPr lang="fi-FI" u="none" strike="noStrike" dirty="0" smtClean="0">
                <a:effectLst/>
              </a:rPr>
              <a:t> of </a:t>
            </a:r>
            <a:r>
              <a:rPr lang="fi-FI" u="none" strike="noStrike" dirty="0" err="1" smtClean="0">
                <a:effectLst/>
              </a:rPr>
              <a:t>work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experience</a:t>
            </a:r>
            <a:r>
              <a:rPr lang="fi-FI" u="none" strike="noStrike" dirty="0" smtClean="0">
                <a:effectLst/>
              </a:rPr>
              <a:t>: 4 as </a:t>
            </a:r>
            <a:r>
              <a:rPr lang="fi-FI" u="none" strike="noStrike" dirty="0" err="1" smtClean="0">
                <a:effectLst/>
              </a:rPr>
              <a:t>developer</a:t>
            </a:r>
            <a:r>
              <a:rPr lang="fi-FI" u="none" strike="noStrike" dirty="0" smtClean="0">
                <a:effectLst/>
              </a:rPr>
              <a:t> and 3 as </a:t>
            </a:r>
            <a:r>
              <a:rPr lang="fi-FI" u="none" strike="noStrike" dirty="0" err="1" smtClean="0">
                <a:effectLst/>
              </a:rPr>
              <a:t>product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owner</a:t>
            </a:r>
            <a:r>
              <a:rPr lang="fi-FI" u="none" strike="noStrike" dirty="0" smtClean="0">
                <a:effectLst/>
              </a:rPr>
              <a:t> </a:t>
            </a:r>
          </a:p>
          <a:p>
            <a:pPr lvl="0"/>
            <a:r>
              <a:rPr lang="fi-FI" u="none" strike="noStrike" dirty="0" err="1" smtClean="0">
                <a:effectLst/>
              </a:rPr>
              <a:t>Married</a:t>
            </a:r>
            <a:r>
              <a:rPr lang="fi-FI" u="none" strike="noStrike" dirty="0" smtClean="0">
                <a:effectLst/>
              </a:rPr>
              <a:t>, 2 </a:t>
            </a:r>
            <a:r>
              <a:rPr lang="fi-FI" u="none" strike="noStrike" dirty="0" err="1" smtClean="0">
                <a:effectLst/>
              </a:rPr>
              <a:t>children</a:t>
            </a:r>
            <a:endParaRPr lang="fi-FI" u="none" strike="noStrike" dirty="0" smtClean="0">
              <a:effectLst/>
            </a:endParaRPr>
          </a:p>
          <a:p>
            <a:pPr lvl="0"/>
            <a:r>
              <a:rPr lang="fi-FI" u="none" strike="noStrike" dirty="0" err="1" smtClean="0">
                <a:effectLst/>
              </a:rPr>
              <a:t>Responsibilities</a:t>
            </a:r>
            <a:r>
              <a:rPr lang="fi-FI" u="none" strike="noStrike" dirty="0" smtClean="0">
                <a:effectLst/>
              </a:rPr>
              <a:t>:</a:t>
            </a:r>
          </a:p>
          <a:p>
            <a:pPr lvl="1"/>
            <a:r>
              <a:rPr lang="fi-FI" u="none" strike="noStrike" dirty="0" err="1" smtClean="0">
                <a:effectLst/>
              </a:rPr>
              <a:t>Gathering</a:t>
            </a:r>
            <a:r>
              <a:rPr lang="fi-FI" u="none" strike="noStrike" dirty="0" smtClean="0">
                <a:effectLst/>
              </a:rPr>
              <a:t>, </a:t>
            </a:r>
            <a:r>
              <a:rPr lang="fi-FI" u="none" strike="noStrike" dirty="0" err="1" smtClean="0">
                <a:effectLst/>
              </a:rPr>
              <a:t>specifying</a:t>
            </a:r>
            <a:r>
              <a:rPr lang="fi-FI" u="none" strike="noStrike" dirty="0" smtClean="0">
                <a:effectLst/>
              </a:rPr>
              <a:t> and </a:t>
            </a:r>
            <a:r>
              <a:rPr lang="fi-FI" u="none" strike="noStrike" dirty="0" err="1" smtClean="0">
                <a:effectLst/>
              </a:rPr>
              <a:t>prioritisation</a:t>
            </a:r>
            <a:r>
              <a:rPr lang="fi-FI" u="none" strike="noStrike" dirty="0" smtClean="0">
                <a:effectLst/>
              </a:rPr>
              <a:t> of </a:t>
            </a:r>
            <a:r>
              <a:rPr lang="fi-FI" u="none" strike="noStrike" dirty="0" err="1" smtClean="0">
                <a:effectLst/>
              </a:rPr>
              <a:t>requirements</a:t>
            </a:r>
            <a:r>
              <a:rPr lang="fi-FI" u="none" strike="noStrike" dirty="0" smtClean="0">
                <a:effectLst/>
              </a:rPr>
              <a:t> </a:t>
            </a:r>
          </a:p>
          <a:p>
            <a:pPr lvl="1"/>
            <a:r>
              <a:rPr lang="fi-FI" u="none" strike="noStrike" dirty="0" smtClean="0">
                <a:effectLst/>
              </a:rPr>
              <a:t>Planning the release </a:t>
            </a:r>
            <a:r>
              <a:rPr lang="fi-FI" u="none" strike="noStrike" dirty="0" err="1" smtClean="0">
                <a:effectLst/>
              </a:rPr>
              <a:t>schedule</a:t>
            </a:r>
            <a:r>
              <a:rPr lang="fi-FI" u="none" strike="noStrike" dirty="0" smtClean="0">
                <a:effectLst/>
              </a:rPr>
              <a:t> and </a:t>
            </a:r>
            <a:r>
              <a:rPr lang="fi-FI" u="none" strike="noStrike" dirty="0" err="1" smtClean="0">
                <a:effectLst/>
              </a:rPr>
              <a:t>scope</a:t>
            </a:r>
            <a:endParaRPr lang="fi-FI" u="none" strike="noStrike" dirty="0" smtClean="0">
              <a:effectLst/>
            </a:endParaRPr>
          </a:p>
          <a:p>
            <a:pPr lvl="1"/>
            <a:r>
              <a:rPr lang="fi-FI" u="none" strike="noStrike" dirty="0" smtClean="0">
                <a:effectLst/>
              </a:rPr>
              <a:t>Reporting to management</a:t>
            </a:r>
          </a:p>
          <a:p>
            <a:pPr lvl="0"/>
            <a:r>
              <a:rPr lang="fi-FI" u="none" strike="noStrike" dirty="0" err="1" smtClean="0">
                <a:effectLst/>
              </a:rPr>
              <a:t>Motivations</a:t>
            </a:r>
            <a:r>
              <a:rPr lang="fi-FI" u="none" strike="noStrike" dirty="0" smtClean="0">
                <a:effectLst/>
              </a:rPr>
              <a:t>:</a:t>
            </a:r>
          </a:p>
          <a:p>
            <a:pPr lvl="1"/>
            <a:r>
              <a:rPr lang="fi-FI" u="none" strike="noStrike" dirty="0" err="1" smtClean="0">
                <a:effectLst/>
              </a:rPr>
              <a:t>Having</a:t>
            </a:r>
            <a:r>
              <a:rPr lang="fi-FI" u="none" strike="noStrike" dirty="0" smtClean="0">
                <a:effectLst/>
              </a:rPr>
              <a:t> a </a:t>
            </a:r>
            <a:r>
              <a:rPr lang="fi-FI" u="none" strike="noStrike" dirty="0" err="1" smtClean="0">
                <a:effectLst/>
              </a:rPr>
              <a:t>clear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overall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picture</a:t>
            </a:r>
            <a:r>
              <a:rPr lang="fi-FI" u="none" strike="noStrike" dirty="0" smtClean="0">
                <a:effectLst/>
              </a:rPr>
              <a:t> of the </a:t>
            </a:r>
            <a:r>
              <a:rPr lang="fi-FI" u="none" strike="noStrike" dirty="0" err="1" smtClean="0">
                <a:effectLst/>
              </a:rPr>
              <a:t>process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all</a:t>
            </a:r>
            <a:r>
              <a:rPr lang="fi-FI" u="none" strike="noStrike" dirty="0" smtClean="0">
                <a:effectLst/>
              </a:rPr>
              <a:t> the </a:t>
            </a:r>
            <a:r>
              <a:rPr lang="fi-FI" u="none" strike="noStrike" dirty="0" err="1" smtClean="0">
                <a:effectLst/>
              </a:rPr>
              <a:t>time</a:t>
            </a:r>
            <a:r>
              <a:rPr lang="fi-FI" u="none" strike="noStrike" dirty="0" smtClean="0">
                <a:effectLst/>
              </a:rPr>
              <a:t>.</a:t>
            </a:r>
          </a:p>
          <a:p>
            <a:pPr lvl="1"/>
            <a:r>
              <a:rPr lang="fi-FI" u="none" strike="noStrike" dirty="0" err="1" smtClean="0">
                <a:effectLst/>
              </a:rPr>
              <a:t>Being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able</a:t>
            </a:r>
            <a:r>
              <a:rPr lang="fi-FI" u="none" strike="noStrike" dirty="0" smtClean="0">
                <a:effectLst/>
              </a:rPr>
              <a:t> to </a:t>
            </a:r>
            <a:r>
              <a:rPr lang="fi-FI" u="none" strike="noStrike" dirty="0" err="1" smtClean="0">
                <a:effectLst/>
              </a:rPr>
              <a:t>make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quick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decisions</a:t>
            </a:r>
            <a:endParaRPr lang="fi-FI" u="none" strike="noStrike" dirty="0" smtClean="0">
              <a:effectLst/>
            </a:endParaRPr>
          </a:p>
          <a:p>
            <a:pPr lvl="0"/>
            <a:r>
              <a:rPr lang="fi-FI" u="none" strike="noStrike" dirty="0" err="1" smtClean="0">
                <a:effectLst/>
              </a:rPr>
              <a:t>Devices</a:t>
            </a:r>
            <a:r>
              <a:rPr lang="fi-FI" u="none" strike="noStrike" dirty="0" smtClean="0">
                <a:effectLst/>
              </a:rPr>
              <a:t>:</a:t>
            </a:r>
          </a:p>
          <a:p>
            <a:pPr lvl="1"/>
            <a:r>
              <a:rPr lang="fi-FI" u="none" strike="noStrike" dirty="0" smtClean="0">
                <a:effectLst/>
              </a:rPr>
              <a:t>Main: a Windows Laptop</a:t>
            </a:r>
          </a:p>
          <a:p>
            <a:pPr lvl="1"/>
            <a:r>
              <a:rPr lang="fi-FI" u="none" strike="noStrike" dirty="0" err="1" smtClean="0">
                <a:effectLst/>
              </a:rPr>
              <a:t>Secondary</a:t>
            </a:r>
            <a:r>
              <a:rPr lang="fi-FI" u="none" strike="noStrike" dirty="0" smtClean="0">
                <a:effectLst/>
              </a:rPr>
              <a:t>: </a:t>
            </a:r>
            <a:r>
              <a:rPr lang="fi-FI" u="none" strike="noStrike" dirty="0" err="1" smtClean="0">
                <a:effectLst/>
              </a:rPr>
              <a:t>Android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smartphone</a:t>
            </a:r>
            <a:endParaRPr lang="fi-FI" u="none" strike="noStrike" dirty="0" smtClean="0">
              <a:effectLst/>
            </a:endParaRPr>
          </a:p>
          <a:p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i-FI" sz="3300" b="1" dirty="0"/>
              <a:t>The </a:t>
            </a:r>
            <a:r>
              <a:rPr lang="fi-FI" sz="3300" b="1" dirty="0" err="1"/>
              <a:t>Developer</a:t>
            </a:r>
            <a:endParaRPr lang="fi-FI" sz="3300" b="1" dirty="0"/>
          </a:p>
          <a:p>
            <a:pPr marL="0" indent="0">
              <a:buNone/>
            </a:pPr>
            <a:r>
              <a:rPr lang="fi-FI" i="1" dirty="0"/>
              <a:t>William </a:t>
            </a:r>
            <a:r>
              <a:rPr lang="fi-FI" i="1" dirty="0" err="1"/>
              <a:t>Cottier</a:t>
            </a:r>
            <a:r>
              <a:rPr lang="fi-FI" i="1" dirty="0"/>
              <a:t>, 27</a:t>
            </a:r>
          </a:p>
          <a:p>
            <a:pPr lvl="0"/>
            <a:r>
              <a:rPr lang="fi-FI" u="none" strike="noStrike" dirty="0" smtClean="0">
                <a:effectLst/>
              </a:rPr>
              <a:t>A </a:t>
            </a:r>
            <a:r>
              <a:rPr lang="fi-FI" u="none" strike="noStrike" dirty="0" err="1" smtClean="0">
                <a:effectLst/>
              </a:rPr>
              <a:t>Masters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degree</a:t>
            </a:r>
            <a:r>
              <a:rPr lang="fi-FI" u="none" strike="noStrike" dirty="0" smtClean="0">
                <a:effectLst/>
              </a:rPr>
              <a:t> in Computer Science</a:t>
            </a:r>
          </a:p>
          <a:p>
            <a:pPr lvl="0"/>
            <a:r>
              <a:rPr lang="fi-FI" u="none" strike="noStrike" dirty="0" smtClean="0">
                <a:effectLst/>
              </a:rPr>
              <a:t>Three </a:t>
            </a:r>
            <a:r>
              <a:rPr lang="fi-FI" u="none" strike="noStrike" dirty="0" err="1" smtClean="0">
                <a:effectLst/>
              </a:rPr>
              <a:t>years</a:t>
            </a:r>
            <a:r>
              <a:rPr lang="fi-FI" u="none" strike="noStrike" dirty="0" smtClean="0">
                <a:effectLst/>
              </a:rPr>
              <a:t> of </a:t>
            </a:r>
            <a:r>
              <a:rPr lang="fi-FI" u="none" strike="noStrike" dirty="0" err="1" smtClean="0">
                <a:effectLst/>
              </a:rPr>
              <a:t>work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experience</a:t>
            </a:r>
            <a:r>
              <a:rPr lang="fi-FI" u="none" strike="noStrike" dirty="0" smtClean="0">
                <a:effectLst/>
              </a:rPr>
              <a:t> as </a:t>
            </a:r>
            <a:r>
              <a:rPr lang="fi-FI" u="none" strike="noStrike" dirty="0" err="1" smtClean="0">
                <a:effectLst/>
              </a:rPr>
              <a:t>web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developer</a:t>
            </a:r>
            <a:endParaRPr lang="fi-FI" u="none" strike="noStrike" dirty="0" smtClean="0">
              <a:effectLst/>
            </a:endParaRPr>
          </a:p>
          <a:p>
            <a:pPr lvl="0"/>
            <a:r>
              <a:rPr lang="fi-FI" u="none" strike="noStrike" dirty="0" err="1" smtClean="0">
                <a:effectLst/>
              </a:rPr>
              <a:t>Not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married</a:t>
            </a:r>
            <a:endParaRPr lang="fi-FI" u="none" strike="noStrike" dirty="0" smtClean="0">
              <a:effectLst/>
            </a:endParaRPr>
          </a:p>
          <a:p>
            <a:pPr lvl="0"/>
            <a:r>
              <a:rPr lang="fi-FI" u="none" strike="noStrike" dirty="0" err="1" smtClean="0">
                <a:effectLst/>
              </a:rPr>
              <a:t>Responsibilities</a:t>
            </a:r>
            <a:r>
              <a:rPr lang="fi-FI" u="none" strike="noStrike" dirty="0" smtClean="0">
                <a:effectLst/>
              </a:rPr>
              <a:t>:</a:t>
            </a:r>
          </a:p>
          <a:p>
            <a:pPr lvl="1"/>
            <a:r>
              <a:rPr lang="fi-FI" u="none" strike="noStrike" dirty="0" err="1" smtClean="0">
                <a:effectLst/>
              </a:rPr>
              <a:t>Developing</a:t>
            </a:r>
            <a:r>
              <a:rPr lang="fi-FI" u="none" strike="noStrike" dirty="0" smtClean="0">
                <a:effectLst/>
              </a:rPr>
              <a:t> the </a:t>
            </a:r>
            <a:r>
              <a:rPr lang="fi-FI" u="none" strike="noStrike" dirty="0" err="1" smtClean="0">
                <a:effectLst/>
              </a:rPr>
              <a:t>requirement</a:t>
            </a:r>
            <a:r>
              <a:rPr lang="fi-FI" u="none" strike="noStrike" dirty="0" smtClean="0">
                <a:effectLst/>
              </a:rPr>
              <a:t> with </a:t>
            </a:r>
            <a:r>
              <a:rPr lang="fi-FI" u="none" strike="noStrike" dirty="0" err="1" smtClean="0">
                <a:effectLst/>
              </a:rPr>
              <a:t>highest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priority</a:t>
            </a:r>
            <a:endParaRPr lang="fi-FI" u="none" strike="noStrike" dirty="0" smtClean="0">
              <a:effectLst/>
            </a:endParaRPr>
          </a:p>
          <a:p>
            <a:pPr lvl="1"/>
            <a:r>
              <a:rPr lang="fi-FI" u="none" strike="noStrike" dirty="0" err="1" smtClean="0">
                <a:effectLst/>
              </a:rPr>
              <a:t>Keeping</a:t>
            </a:r>
            <a:r>
              <a:rPr lang="fi-FI" u="none" strike="noStrike" dirty="0" smtClean="0">
                <a:effectLst/>
              </a:rPr>
              <a:t> PO </a:t>
            </a:r>
            <a:r>
              <a:rPr lang="fi-FI" u="none" strike="noStrike" dirty="0" err="1" smtClean="0">
                <a:effectLst/>
              </a:rPr>
              <a:t>up</a:t>
            </a:r>
            <a:r>
              <a:rPr lang="fi-FI" u="none" strike="noStrike" dirty="0" smtClean="0">
                <a:effectLst/>
              </a:rPr>
              <a:t> to </a:t>
            </a:r>
            <a:r>
              <a:rPr lang="fi-FI" u="none" strike="noStrike" dirty="0" err="1" smtClean="0">
                <a:effectLst/>
              </a:rPr>
              <a:t>date</a:t>
            </a:r>
            <a:r>
              <a:rPr lang="fi-FI" u="none" strike="noStrike" dirty="0" smtClean="0">
                <a:effectLst/>
              </a:rPr>
              <a:t> of the </a:t>
            </a:r>
            <a:r>
              <a:rPr lang="fi-FI" u="none" strike="noStrike" dirty="0" err="1" smtClean="0">
                <a:effectLst/>
              </a:rPr>
              <a:t>progress</a:t>
            </a:r>
            <a:endParaRPr lang="fi-FI" u="none" strike="noStrike" dirty="0" smtClean="0">
              <a:effectLst/>
            </a:endParaRPr>
          </a:p>
          <a:p>
            <a:pPr lvl="0"/>
            <a:r>
              <a:rPr lang="fi-FI" u="none" strike="noStrike" dirty="0" err="1" smtClean="0">
                <a:effectLst/>
              </a:rPr>
              <a:t>Motivations</a:t>
            </a:r>
            <a:r>
              <a:rPr lang="fi-FI" u="none" strike="noStrike" dirty="0" smtClean="0">
                <a:effectLst/>
              </a:rPr>
              <a:t>:</a:t>
            </a:r>
          </a:p>
          <a:p>
            <a:pPr lvl="1"/>
            <a:r>
              <a:rPr lang="fi-FI" u="none" strike="noStrike" dirty="0" err="1" smtClean="0">
                <a:effectLst/>
              </a:rPr>
              <a:t>Not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doing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duplicate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work</a:t>
            </a:r>
            <a:endParaRPr lang="fi-FI" u="none" strike="noStrike" dirty="0" smtClean="0">
              <a:effectLst/>
            </a:endParaRPr>
          </a:p>
          <a:p>
            <a:pPr lvl="1"/>
            <a:r>
              <a:rPr lang="fi-FI" u="none" strike="noStrike" dirty="0" err="1" smtClean="0">
                <a:effectLst/>
              </a:rPr>
              <a:t>Always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having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clear</a:t>
            </a:r>
            <a:r>
              <a:rPr lang="fi-FI" u="none" strike="noStrike" dirty="0" smtClean="0">
                <a:effectLst/>
              </a:rPr>
              <a:t> idea, </a:t>
            </a:r>
            <a:r>
              <a:rPr lang="fi-FI" u="none" strike="noStrike" dirty="0" err="1" smtClean="0">
                <a:effectLst/>
              </a:rPr>
              <a:t>what</a:t>
            </a:r>
            <a:r>
              <a:rPr lang="fi-FI" u="none" strike="noStrike" dirty="0" smtClean="0">
                <a:effectLst/>
              </a:rPr>
              <a:t> to </a:t>
            </a:r>
            <a:r>
              <a:rPr lang="fi-FI" u="none" strike="noStrike" dirty="0" err="1" smtClean="0">
                <a:effectLst/>
              </a:rPr>
              <a:t>do</a:t>
            </a:r>
            <a:r>
              <a:rPr lang="fi-FI" u="none" strike="noStrike" dirty="0" smtClean="0">
                <a:effectLst/>
              </a:rPr>
              <a:t> </a:t>
            </a:r>
            <a:r>
              <a:rPr lang="fi-FI" u="none" strike="noStrike" dirty="0" err="1" smtClean="0">
                <a:effectLst/>
              </a:rPr>
              <a:t>next</a:t>
            </a:r>
            <a:endParaRPr lang="fi-FI" u="none" strike="noStrike" dirty="0" smtClean="0">
              <a:effectLst/>
            </a:endParaRPr>
          </a:p>
          <a:p>
            <a:pPr lvl="0"/>
            <a:r>
              <a:rPr lang="fi-FI" u="none" strike="noStrike" dirty="0" err="1" smtClean="0">
                <a:effectLst/>
              </a:rPr>
              <a:t>Devices</a:t>
            </a:r>
            <a:r>
              <a:rPr lang="fi-FI" u="none" strike="noStrike" dirty="0" smtClean="0">
                <a:effectLst/>
              </a:rPr>
              <a:t>:</a:t>
            </a:r>
          </a:p>
          <a:p>
            <a:pPr lvl="1"/>
            <a:r>
              <a:rPr lang="fi-FI" u="none" strike="noStrike" dirty="0" smtClean="0">
                <a:effectLst/>
              </a:rPr>
              <a:t>Main: A Mac OSX Laptop</a:t>
            </a:r>
          </a:p>
          <a:p>
            <a:endParaRPr lang="fi-FI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58C-A97F-0B40-A4AB-F811411ACD89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20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User </a:t>
            </a:r>
            <a:r>
              <a:rPr lang="fi-FI" dirty="0" err="1" smtClean="0"/>
              <a:t>needs</a:t>
            </a:r>
            <a:r>
              <a:rPr lang="fi-FI" dirty="0" smtClean="0"/>
              <a:t> </a:t>
            </a:r>
            <a:r>
              <a:rPr lang="fi-FI" dirty="0" err="1" smtClean="0"/>
              <a:t>matrix</a:t>
            </a:r>
            <a:endParaRPr lang="fi-FI" dirty="0"/>
          </a:p>
        </p:txBody>
      </p:sp>
      <p:pic>
        <p:nvPicPr>
          <p:cNvPr id="6" name="Sisällön paikkamerkki 5" descr="Näyttökuva 2014-2-10 kello 11.50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25" b="-39325"/>
          <a:stretch>
            <a:fillRect/>
          </a:stretch>
        </p:blipFill>
        <p:spPr/>
      </p:pic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7CB-4C4C-9E43-AAE0-038157642F73}" type="datetime1">
              <a:rPr lang="fi-FI" smtClean="0"/>
              <a:t>20.3.2014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296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Site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/>
          </a:p>
        </p:txBody>
      </p:sp>
      <p:pic>
        <p:nvPicPr>
          <p:cNvPr id="8" name="Sisällön paikkamerkki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46632"/>
            <a:ext cx="8229600" cy="2433099"/>
          </a:xfrm>
        </p:spPr>
      </p:pic>
      <p:sp>
        <p:nvSpPr>
          <p:cNvPr id="9" name="Päivämäärän paikkamerkki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05E9-4EFB-BA44-9112-A8F4BD2EF593}" type="datetime1">
              <a:rPr lang="fi-FI" smtClean="0"/>
              <a:t>20.3.2014</a:t>
            </a:fld>
            <a:endParaRPr lang="fi-FI"/>
          </a:p>
        </p:txBody>
      </p:sp>
      <p:sp>
        <p:nvSpPr>
          <p:cNvPr id="10" name="Alatunnisteen paikkamerk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11" name="Dian numeron paikkamerkki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574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Implemented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fi-FI" dirty="0"/>
          </a:p>
        </p:txBody>
      </p:sp>
      <p:graphicFrame>
        <p:nvGraphicFramePr>
          <p:cNvPr id="8" name="Sisällön paikkamerkki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007064"/>
              </p:ext>
            </p:extLst>
          </p:nvPr>
        </p:nvGraphicFramePr>
        <p:xfrm>
          <a:off x="1317237" y="1323656"/>
          <a:ext cx="6509527" cy="4751779"/>
        </p:xfrm>
        <a:graphic>
          <a:graphicData uri="http://schemas.openxmlformats.org/drawingml/2006/table">
            <a:tbl>
              <a:tblPr/>
              <a:tblGrid>
                <a:gridCol w="3374204"/>
                <a:gridCol w="3135323"/>
              </a:tblGrid>
              <a:tr h="223556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Feature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Comments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14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 a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I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want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able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register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and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decided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skip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the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roles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since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the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difference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between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and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developer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turned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out to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existing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253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 a developer, I want to be able to add new developers to the project.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 using a slide in panel with a list of praticipants, and a "add new" feature.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14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 a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developer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I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want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have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that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shows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an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overview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the</a:t>
                      </a:r>
                      <a:b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projects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that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I'm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working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on.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14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 a developer, I want to have a project page where I can see the list of requirements already taken, and add other requirements.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new requriement popup for using jQuery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157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 a product owner, I want to be able to group requirements into different categories (must/should, could would like), and order them by priority.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Collapsable categorie collumns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253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 a developer, I want to be able to add a short description to a requirement.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253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 a developer, I want to be able to indicate that I'm working on a spesific requirement.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"Assign to self" in context menu of requirements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253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 a developer, I want to be able to mark a requirement completed.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"Set status" in context menu of requirement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414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 a product owner, I want to be able to drag requirements between categories and order them by priority.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ajax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update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the DB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when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dragging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between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categories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and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when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reordering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4930" marR="14930" marT="14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790-A7E9-ED41-BF39-D48B29CFFCB1}" type="datetime1">
              <a:rPr lang="fi-FI" smtClean="0"/>
              <a:t>20.3.2014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DIM3 - Design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5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 Architecture</a:t>
            </a:r>
            <a:endParaRPr lang="fi-FI" dirty="0"/>
          </a:p>
        </p:txBody>
      </p:sp>
      <p:pic>
        <p:nvPicPr>
          <p:cNvPr id="4" name="Sisällön paikkamerkki 3" descr="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" b="394"/>
          <a:stretch>
            <a:fillRect/>
          </a:stretch>
        </p:blipFill>
        <p:spPr/>
      </p:pic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FFD6-78D7-094F-9353-DE7844431926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30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ER-diagram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02" y="1417638"/>
            <a:ext cx="4799550" cy="4708525"/>
          </a:xfrm>
        </p:spPr>
      </p:pic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F366-EDF1-2D45-A16A-685943D7612A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466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</a:t>
            </a:r>
            <a:r>
              <a:rPr lang="fi-FI" dirty="0" err="1" smtClean="0"/>
              <a:t>page</a:t>
            </a:r>
            <a:r>
              <a:rPr lang="fi-FI" dirty="0" smtClean="0"/>
              <a:t> layout</a:t>
            </a:r>
            <a:endParaRPr lang="fi-FI" dirty="0"/>
          </a:p>
        </p:txBody>
      </p:sp>
      <p:pic>
        <p:nvPicPr>
          <p:cNvPr id="4" name="Sisällön paikkamerkki 3" descr="Project - Version 2 - Collaps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9" r="-739"/>
          <a:stretch/>
        </p:blipFill>
        <p:spPr>
          <a:xfrm>
            <a:off x="457200" y="1593700"/>
            <a:ext cx="5148088" cy="4525963"/>
          </a:xfrm>
        </p:spPr>
      </p:pic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19AF-0687-6D45-B89F-B341152C157A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4</a:t>
            </a:fld>
            <a:endParaRPr lang="fi-FI"/>
          </a:p>
        </p:txBody>
      </p:sp>
      <p:sp>
        <p:nvSpPr>
          <p:cNvPr id="10" name="Tekstiruutu 9"/>
          <p:cNvSpPr txBox="1"/>
          <p:nvPr/>
        </p:nvSpPr>
        <p:spPr>
          <a:xfrm>
            <a:off x="1461130" y="2396043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5735270" y="1600200"/>
            <a:ext cx="295153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Navigation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 smtClean="0"/>
          </a:p>
          <a:p>
            <a:pPr marL="800100" lvl="1" indent="-342900">
              <a:buFont typeface="+mj-lt"/>
              <a:buAutoNum type="arabicPeriod"/>
            </a:pPr>
            <a:r>
              <a:rPr lang="fi-FI" dirty="0" err="1" smtClean="0"/>
              <a:t>ReCap-logo</a:t>
            </a:r>
            <a:r>
              <a:rPr lang="fi-FI" dirty="0" smtClean="0"/>
              <a:t> -&gt; home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 err="1" smtClean="0"/>
              <a:t>Username</a:t>
            </a:r>
            <a:r>
              <a:rPr lang="fi-FI" dirty="0" smtClean="0"/>
              <a:t> -&gt; </a:t>
            </a:r>
            <a:r>
              <a:rPr lang="fi-FI" dirty="0" err="1" smtClean="0"/>
              <a:t>preferences</a:t>
            </a:r>
            <a:r>
              <a:rPr lang="fi-FI" dirty="0" smtClean="0"/>
              <a:t> &amp; </a:t>
            </a:r>
            <a:r>
              <a:rPr lang="fi-FI" dirty="0" err="1" smtClean="0"/>
              <a:t>logout</a:t>
            </a: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Project </a:t>
            </a:r>
            <a:r>
              <a:rPr lang="fi-FI" dirty="0" err="1" smtClean="0"/>
              <a:t>view</a:t>
            </a: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Category</a:t>
            </a:r>
            <a:r>
              <a:rPr lang="fi-FI" dirty="0" smtClean="0"/>
              <a:t> </a:t>
            </a:r>
            <a:r>
              <a:rPr lang="fi-FI" dirty="0" err="1" smtClean="0"/>
              <a:t>column</a:t>
            </a:r>
            <a:r>
              <a:rPr lang="fi-FI" dirty="0" smtClean="0"/>
              <a:t> (</a:t>
            </a:r>
            <a:r>
              <a:rPr lang="fi-FI" dirty="0" err="1" smtClean="0"/>
              <a:t>expanded</a:t>
            </a:r>
            <a:r>
              <a:rPr lang="fi-FI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Category</a:t>
            </a:r>
            <a:r>
              <a:rPr lang="fi-FI" dirty="0" smtClean="0"/>
              <a:t> </a:t>
            </a:r>
            <a:r>
              <a:rPr lang="fi-FI" dirty="0" err="1" smtClean="0"/>
              <a:t>column</a:t>
            </a:r>
            <a:r>
              <a:rPr lang="fi-FI" dirty="0" smtClean="0"/>
              <a:t> (</a:t>
            </a:r>
            <a:r>
              <a:rPr lang="fi-FI" dirty="0" err="1" smtClean="0"/>
              <a:t>collapsed</a:t>
            </a:r>
            <a:r>
              <a:rPr lang="fi-FI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Requirement</a:t>
            </a:r>
            <a:r>
              <a:rPr lang="fi-FI" dirty="0" smtClean="0"/>
              <a:t> box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quick</a:t>
            </a:r>
            <a:r>
              <a:rPr lang="fi-FI" dirty="0" smtClean="0"/>
              <a:t> menu</a:t>
            </a:r>
          </a:p>
          <a:p>
            <a:pPr marL="800100" lvl="1" indent="-342900">
              <a:buFont typeface="+mj-lt"/>
              <a:buAutoNum type="arabicPeriod"/>
            </a:pPr>
            <a:r>
              <a:rPr lang="fi-FI" dirty="0" err="1" smtClean="0"/>
              <a:t>View</a:t>
            </a:r>
            <a:r>
              <a:rPr lang="fi-FI" dirty="0"/>
              <a:t> </a:t>
            </a:r>
            <a:r>
              <a:rPr lang="fi-FI" dirty="0" smtClean="0"/>
              <a:t>-&gt; </a:t>
            </a:r>
            <a:r>
              <a:rPr lang="fi-FI" dirty="0" err="1" smtClean="0"/>
              <a:t>details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endParaRPr lang="fi-FI" dirty="0" smtClean="0"/>
          </a:p>
          <a:p>
            <a:pPr marL="800100" lvl="1" indent="-342900">
              <a:buFont typeface="+mj-lt"/>
              <a:buAutoNum type="arabicPeriod"/>
            </a:pPr>
            <a:r>
              <a:rPr lang="fi-FI" dirty="0" err="1" smtClean="0"/>
              <a:t>Edit</a:t>
            </a:r>
            <a:r>
              <a:rPr lang="fi-FI" dirty="0" smtClean="0"/>
              <a:t> -&gt;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endParaRPr lang="fi-FI" dirty="0" smtClean="0"/>
          </a:p>
          <a:p>
            <a:pPr marL="800100" lvl="1" indent="-342900">
              <a:buFont typeface="+mj-lt"/>
              <a:buAutoNum type="arabicPeriod"/>
            </a:pPr>
            <a:r>
              <a:rPr lang="fi-FI" dirty="0" err="1" smtClean="0"/>
              <a:t>Assign</a:t>
            </a:r>
            <a:r>
              <a:rPr lang="fi-FI" dirty="0" smtClean="0"/>
              <a:t> to </a:t>
            </a:r>
            <a:r>
              <a:rPr lang="fi-FI" dirty="0" err="1" smtClean="0"/>
              <a:t>self</a:t>
            </a:r>
            <a:r>
              <a:rPr lang="fi-FI" dirty="0" smtClean="0"/>
              <a:t> -&gt; </a:t>
            </a:r>
            <a:r>
              <a:rPr lang="fi-FI" dirty="0" err="1" smtClean="0"/>
              <a:t>quick</a:t>
            </a:r>
            <a:r>
              <a:rPr lang="fi-FI" dirty="0" smtClean="0"/>
              <a:t> </a:t>
            </a:r>
            <a:r>
              <a:rPr lang="fi-FI" dirty="0" err="1" smtClean="0"/>
              <a:t>assignment</a:t>
            </a: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New </a:t>
            </a:r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button</a:t>
            </a:r>
            <a:endParaRPr lang="fi-FI" dirty="0" smtClean="0"/>
          </a:p>
          <a:p>
            <a:pPr marL="800100" lvl="1" indent="-342900">
              <a:buFont typeface="+mj-lt"/>
              <a:buAutoNum type="arabicPeriod"/>
            </a:pPr>
            <a:r>
              <a:rPr lang="fi-FI" dirty="0" err="1" smtClean="0"/>
              <a:t>Brings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 a </a:t>
            </a:r>
            <a:r>
              <a:rPr lang="fi-FI" dirty="0" err="1" smtClean="0"/>
              <a:t>dialog</a:t>
            </a:r>
            <a:endParaRPr lang="fi-FI" dirty="0"/>
          </a:p>
        </p:txBody>
      </p:sp>
      <p:sp>
        <p:nvSpPr>
          <p:cNvPr id="12" name="Tekstiruutu 11"/>
          <p:cNvSpPr txBox="1"/>
          <p:nvPr/>
        </p:nvSpPr>
        <p:spPr>
          <a:xfrm>
            <a:off x="2700883" y="2899162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2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1467951" y="3277943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5198050" y="4006901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4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1700098" y="3619965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6" name="Tekstiruutu 15"/>
          <p:cNvSpPr txBox="1"/>
          <p:nvPr/>
        </p:nvSpPr>
        <p:spPr>
          <a:xfrm>
            <a:off x="2700040" y="4550673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6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3808318" y="2899162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95519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dialog</a:t>
            </a:r>
            <a:r>
              <a:rPr lang="fi-FI" dirty="0" smtClean="0"/>
              <a:t> layout</a:t>
            </a:r>
            <a:endParaRPr lang="fi-FI" dirty="0"/>
          </a:p>
        </p:txBody>
      </p:sp>
      <p:pic>
        <p:nvPicPr>
          <p:cNvPr id="4" name="Sisällön paikkamerkki 3" descr="Project - Create requiremen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8" r="-739"/>
          <a:stretch/>
        </p:blipFill>
        <p:spPr>
          <a:xfrm>
            <a:off x="457200" y="1600200"/>
            <a:ext cx="5161743" cy="4525963"/>
          </a:xfrm>
        </p:spPr>
      </p:pic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A6D4-003D-1445-88D2-54B49CE8B5C2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5</a:t>
            </a:fld>
            <a:endParaRPr lang="fi-FI"/>
          </a:p>
        </p:txBody>
      </p:sp>
      <p:sp>
        <p:nvSpPr>
          <p:cNvPr id="8" name="Tekstiruutu 7"/>
          <p:cNvSpPr txBox="1"/>
          <p:nvPr/>
        </p:nvSpPr>
        <p:spPr>
          <a:xfrm>
            <a:off x="1249471" y="2669790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702281" y="3272805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2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kstiruutu 9"/>
          <p:cNvSpPr txBox="1"/>
          <p:nvPr/>
        </p:nvSpPr>
        <p:spPr>
          <a:xfrm>
            <a:off x="1540616" y="4449330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3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4246553" y="4449494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4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Tekstiruutu 11"/>
          <p:cNvSpPr txBox="1"/>
          <p:nvPr/>
        </p:nvSpPr>
        <p:spPr>
          <a:xfrm>
            <a:off x="5830858" y="1600200"/>
            <a:ext cx="2855942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Title</a:t>
            </a:r>
            <a:r>
              <a:rPr lang="fi-FI" dirty="0" smtClean="0"/>
              <a:t> </a:t>
            </a:r>
            <a:r>
              <a:rPr lang="fi-FI" dirty="0" err="1" smtClean="0"/>
              <a:t>field</a:t>
            </a:r>
            <a:endParaRPr lang="fi-FI" dirty="0" smtClean="0"/>
          </a:p>
          <a:p>
            <a:pPr marL="800100" lvl="1" indent="-342900">
              <a:buFont typeface="Arial"/>
              <a:buChar char="•"/>
            </a:pPr>
            <a:r>
              <a:rPr lang="fi-FI" dirty="0" err="1" smtClean="0"/>
              <a:t>Title</a:t>
            </a:r>
            <a:r>
              <a:rPr lang="fi-FI" dirty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contain</a:t>
            </a:r>
            <a:r>
              <a:rPr lang="fi-FI" dirty="0" smtClean="0"/>
              <a:t> the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sentence</a:t>
            </a:r>
            <a:r>
              <a:rPr lang="fi-FI" dirty="0" smtClean="0"/>
              <a:t> </a:t>
            </a:r>
            <a:r>
              <a:rPr lang="fi-FI" dirty="0" err="1" smtClean="0"/>
              <a:t>decription</a:t>
            </a:r>
            <a:r>
              <a:rPr lang="fi-FI" dirty="0" smtClean="0"/>
              <a:t> of the </a:t>
            </a:r>
            <a:r>
              <a:rPr lang="fi-FI" dirty="0" err="1" smtClean="0"/>
              <a:t>requirement</a:t>
            </a:r>
            <a:r>
              <a:rPr lang="fi-FI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Description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endParaRPr lang="fi-FI" dirty="0" smtClean="0"/>
          </a:p>
          <a:p>
            <a:pPr marL="800100" lvl="1" indent="-342900">
              <a:buFont typeface="Arial"/>
              <a:buChar char="•"/>
            </a:pPr>
            <a:r>
              <a:rPr lang="fi-FI" dirty="0" err="1" smtClean="0"/>
              <a:t>Longer</a:t>
            </a:r>
            <a:r>
              <a:rPr lang="fi-FI" dirty="0" smtClean="0"/>
              <a:t> </a:t>
            </a:r>
            <a:r>
              <a:rPr lang="fi-FI" dirty="0" err="1" smtClean="0"/>
              <a:t>description</a:t>
            </a:r>
            <a:r>
              <a:rPr lang="fi-FI" dirty="0" smtClean="0"/>
              <a:t> </a:t>
            </a:r>
            <a:r>
              <a:rPr lang="fi-FI" dirty="0" err="1" smtClean="0"/>
              <a:t>goes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r>
              <a:rPr lang="fi-FI" dirty="0" smtClean="0"/>
              <a:t>.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Category</a:t>
            </a:r>
            <a:r>
              <a:rPr lang="fi-FI" dirty="0" smtClean="0"/>
              <a:t> </a:t>
            </a:r>
            <a:r>
              <a:rPr lang="fi-FI" dirty="0" err="1" smtClean="0"/>
              <a:t>dropdown</a:t>
            </a:r>
            <a:endParaRPr lang="fi-FI" dirty="0" smtClean="0"/>
          </a:p>
          <a:p>
            <a:pPr marL="800100" lvl="1" indent="-342900">
              <a:buFont typeface="Arial"/>
              <a:buChar char="•"/>
            </a:pPr>
            <a:r>
              <a:rPr lang="fi-FI" dirty="0"/>
              <a:t>T</a:t>
            </a:r>
            <a:r>
              <a:rPr lang="fi-FI" dirty="0" smtClean="0"/>
              <a:t>he </a:t>
            </a:r>
            <a:r>
              <a:rPr lang="fi-FI" dirty="0" err="1" smtClean="0"/>
              <a:t>initial</a:t>
            </a:r>
            <a:r>
              <a:rPr lang="fi-FI" dirty="0" smtClean="0"/>
              <a:t> </a:t>
            </a:r>
            <a:r>
              <a:rPr lang="fi-FI" dirty="0" err="1" smtClean="0"/>
              <a:t>category</a:t>
            </a: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Assignment</a:t>
            </a:r>
            <a:r>
              <a:rPr lang="fi-FI" dirty="0" smtClean="0"/>
              <a:t> </a:t>
            </a:r>
            <a:r>
              <a:rPr lang="fi-FI" dirty="0" err="1" smtClean="0"/>
              <a:t>dropdown</a:t>
            </a:r>
            <a:endParaRPr lang="fi-FI" dirty="0" smtClean="0"/>
          </a:p>
          <a:p>
            <a:pPr marL="800100" lvl="1" indent="-342900">
              <a:buFont typeface="Arial"/>
              <a:buChar char="•"/>
            </a:pPr>
            <a:r>
              <a:rPr lang="fi-FI" dirty="0" err="1" smtClean="0"/>
              <a:t>Choose</a:t>
            </a:r>
            <a:r>
              <a:rPr lang="fi-FI" dirty="0" smtClean="0"/>
              <a:t> on of the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participants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leave</a:t>
            </a:r>
            <a:r>
              <a:rPr lang="fi-FI" dirty="0" smtClean="0"/>
              <a:t> </a:t>
            </a:r>
            <a:r>
              <a:rPr lang="fi-FI" dirty="0" err="1" smtClean="0"/>
              <a:t>empty</a:t>
            </a:r>
            <a:r>
              <a:rPr lang="fi-FI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button</a:t>
            </a:r>
            <a:endParaRPr lang="fi-FI" dirty="0" smtClean="0"/>
          </a:p>
          <a:p>
            <a:pPr marL="800100" lvl="1" indent="-342900">
              <a:buFont typeface="Arial"/>
              <a:buChar char="•"/>
            </a:pPr>
            <a:r>
              <a:rPr lang="fi-FI" dirty="0" err="1" smtClean="0"/>
              <a:t>Sends</a:t>
            </a:r>
            <a:r>
              <a:rPr lang="fi-FI" dirty="0" smtClean="0"/>
              <a:t> the </a:t>
            </a:r>
            <a:r>
              <a:rPr lang="fi-FI" dirty="0" err="1" smtClean="0"/>
              <a:t>form</a:t>
            </a:r>
            <a:r>
              <a:rPr lang="fi-FI" dirty="0" smtClean="0"/>
              <a:t> and </a:t>
            </a:r>
            <a:r>
              <a:rPr lang="fi-FI" dirty="0" err="1" smtClean="0"/>
              <a:t>closes</a:t>
            </a:r>
            <a:r>
              <a:rPr lang="fi-FI" dirty="0" smtClean="0"/>
              <a:t> the </a:t>
            </a:r>
            <a:r>
              <a:rPr lang="fi-FI" dirty="0" err="1" smtClean="0"/>
              <a:t>dialog</a:t>
            </a:r>
            <a:r>
              <a:rPr lang="fi-FI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endParaRPr lang="fi-FI" dirty="0" smtClean="0"/>
          </a:p>
          <a:p>
            <a:pPr marL="800100" lvl="1" indent="-342900">
              <a:buFont typeface="+mj-lt"/>
              <a:buAutoNum type="arabicPeriod"/>
            </a:pPr>
            <a:endParaRPr lang="fi-FI" dirty="0" smtClean="0"/>
          </a:p>
          <a:p>
            <a:pPr marL="800100" lvl="1" indent="-342900">
              <a:buFont typeface="+mj-lt"/>
              <a:buAutoNum type="arabicPeriod"/>
            </a:pP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2590800" y="5201186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5</a:t>
            </a:r>
            <a:r>
              <a:rPr lang="fi-FI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94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details</a:t>
            </a:r>
            <a:r>
              <a:rPr lang="fi-FI" dirty="0" smtClean="0"/>
              <a:t> layout</a:t>
            </a:r>
            <a:endParaRPr lang="fi-FI" dirty="0"/>
          </a:p>
        </p:txBody>
      </p:sp>
      <p:pic>
        <p:nvPicPr>
          <p:cNvPr id="4" name="Sisällön paikkamerkki 3" descr="Requirement Detail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" r="-469"/>
          <a:stretch/>
        </p:blipFill>
        <p:spPr>
          <a:xfrm>
            <a:off x="457200" y="1600200"/>
            <a:ext cx="5134432" cy="4525963"/>
          </a:xfrm>
        </p:spPr>
      </p:pic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9D6-1AE7-6743-AE95-E91F31ED3841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6</a:t>
            </a:fld>
            <a:endParaRPr lang="fi-FI"/>
          </a:p>
        </p:txBody>
      </p:sp>
      <p:sp>
        <p:nvSpPr>
          <p:cNvPr id="8" name="Tekstiruutu 7"/>
          <p:cNvSpPr txBox="1"/>
          <p:nvPr/>
        </p:nvSpPr>
        <p:spPr>
          <a:xfrm>
            <a:off x="2297211" y="2717906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2508869" y="3489062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0" name="Tekstiruutu 9"/>
          <p:cNvSpPr txBox="1"/>
          <p:nvPr/>
        </p:nvSpPr>
        <p:spPr>
          <a:xfrm>
            <a:off x="4622353" y="2779676"/>
            <a:ext cx="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5721614" y="1600200"/>
            <a:ext cx="2965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Requirement</a:t>
            </a:r>
            <a:r>
              <a:rPr lang="fi-FI" dirty="0" smtClean="0"/>
              <a:t> id</a:t>
            </a:r>
          </a:p>
          <a:p>
            <a:pPr marL="800100" lvl="1" indent="-342900">
              <a:buFont typeface="Arial"/>
              <a:buChar char="•"/>
            </a:pPr>
            <a:r>
              <a:rPr lang="fi-FI" dirty="0" err="1" smtClean="0"/>
              <a:t>Pattern</a:t>
            </a:r>
            <a:r>
              <a:rPr lang="fi-FI" dirty="0" smtClean="0"/>
              <a:t>: &lt;</a:t>
            </a:r>
            <a:r>
              <a:rPr lang="fi-FI" dirty="0" err="1" smtClean="0"/>
              <a:t>ProjectAcronym</a:t>
            </a:r>
            <a:r>
              <a:rPr lang="fi-FI" dirty="0" smtClean="0"/>
              <a:t>&gt;-&lt;</a:t>
            </a:r>
            <a:r>
              <a:rPr lang="fi-FI" dirty="0" err="1" smtClean="0"/>
              <a:t>running_number</a:t>
            </a:r>
            <a:r>
              <a:rPr lang="fi-FI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Requirement</a:t>
            </a:r>
            <a:r>
              <a:rPr lang="fi-FI" dirty="0" smtClean="0"/>
              <a:t> metadata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button</a:t>
            </a:r>
            <a:endParaRPr lang="fi-FI" dirty="0" smtClean="0"/>
          </a:p>
          <a:p>
            <a:pPr marL="800100" lvl="1" indent="-342900">
              <a:buFont typeface="Arial"/>
              <a:buChar char="•"/>
            </a:pPr>
            <a:r>
              <a:rPr lang="fi-FI" dirty="0" err="1" smtClean="0"/>
              <a:t>Redirects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038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Stand</a:t>
            </a:r>
            <a:r>
              <a:rPr lang="fi-FI" dirty="0" smtClean="0"/>
              <a:t> out </a:t>
            </a:r>
            <a:r>
              <a:rPr lang="fi-FI" dirty="0" err="1" smtClean="0"/>
              <a:t>features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Flexible</a:t>
            </a:r>
            <a:r>
              <a:rPr lang="fi-FI" dirty="0" smtClean="0"/>
              <a:t> </a:t>
            </a:r>
            <a:r>
              <a:rPr lang="fi-FI" dirty="0" err="1" smtClean="0"/>
              <a:t>category</a:t>
            </a:r>
            <a:r>
              <a:rPr lang="fi-FI" dirty="0" smtClean="0"/>
              <a:t> </a:t>
            </a:r>
            <a:r>
              <a:rPr lang="fi-FI" dirty="0" err="1" smtClean="0"/>
              <a:t>columns</a:t>
            </a:r>
            <a:r>
              <a:rPr lang="fi-FI" dirty="0" smtClean="0"/>
              <a:t> (</a:t>
            </a:r>
            <a:r>
              <a:rPr lang="fi-FI" dirty="0" err="1" smtClean="0"/>
              <a:t>collapse/expand</a:t>
            </a:r>
            <a:r>
              <a:rPr lang="fi-FI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Drag and </a:t>
            </a:r>
            <a:r>
              <a:rPr lang="fi-FI" dirty="0" err="1" smtClean="0"/>
              <a:t>drop</a:t>
            </a:r>
            <a:r>
              <a:rPr lang="fi-FI" dirty="0"/>
              <a:t> </a:t>
            </a:r>
            <a:r>
              <a:rPr lang="fi-FI" dirty="0" err="1" smtClean="0"/>
              <a:t>functionality</a:t>
            </a:r>
            <a:r>
              <a:rPr lang="fi-FI" dirty="0" smtClean="0"/>
              <a:t> in Project </a:t>
            </a:r>
            <a:r>
              <a:rPr lang="fi-FI" dirty="0" err="1" smtClean="0"/>
              <a:t>view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Manage</a:t>
            </a:r>
            <a:r>
              <a:rPr lang="fi-FI" dirty="0" smtClean="0"/>
              <a:t> and </a:t>
            </a:r>
            <a:r>
              <a:rPr lang="fi-FI" dirty="0" err="1" smtClean="0"/>
              <a:t>keep</a:t>
            </a:r>
            <a:r>
              <a:rPr lang="fi-FI" dirty="0" smtClean="0"/>
              <a:t> </a:t>
            </a:r>
            <a:r>
              <a:rPr lang="fi-FI" dirty="0" err="1" smtClean="0"/>
              <a:t>track</a:t>
            </a:r>
            <a:r>
              <a:rPr lang="fi-FI" dirty="0" smtClean="0"/>
              <a:t> of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participants</a:t>
            </a:r>
            <a:r>
              <a:rPr lang="fi-FI" dirty="0" smtClean="0"/>
              <a:t>.</a:t>
            </a:r>
          </a:p>
          <a:p>
            <a:endParaRPr lang="fi-FI" dirty="0" smtClean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B2F-D066-CC4C-9648-B5BE1C1D8D0D}" type="datetime1">
              <a:rPr lang="fi-FI" smtClean="0"/>
              <a:t>20.3.2014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968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Specifications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i-FI" b="1" dirty="0" smtClean="0"/>
              <a:t>MUST</a:t>
            </a:r>
          </a:p>
          <a:p>
            <a:pPr lvl="1"/>
            <a:r>
              <a:rPr lang="fi-FI" sz="2000" dirty="0" smtClean="0"/>
              <a:t>As a </a:t>
            </a:r>
            <a:r>
              <a:rPr lang="fi-FI" sz="2000" dirty="0" err="1" smtClean="0"/>
              <a:t>developer</a:t>
            </a:r>
            <a:r>
              <a:rPr lang="fi-FI" sz="2000" dirty="0" smtClean="0"/>
              <a:t>…</a:t>
            </a:r>
          </a:p>
          <a:p>
            <a:pPr lvl="2"/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want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able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add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new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developers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the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</a:p>
          <a:p>
            <a:pPr lvl="2"/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want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page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shows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an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overview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of the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of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projects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I'm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working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on.</a:t>
            </a:r>
          </a:p>
          <a:p>
            <a:pPr lvl="2"/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want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page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where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the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of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requirements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already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taken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and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add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requirements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</a:p>
          <a:p>
            <a:pPr lvl="2"/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want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able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add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short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description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a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</a:p>
          <a:p>
            <a:pPr lvl="2"/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want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able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indicate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I'm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working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on a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spesific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fi-FI" sz="1600" dirty="0" smtClean="0"/>
          </a:p>
          <a:p>
            <a:pPr lvl="2"/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want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able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mark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completed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</a:p>
          <a:p>
            <a:pPr lvl="1"/>
            <a:r>
              <a:rPr lang="fi-FI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 a </a:t>
            </a:r>
            <a:r>
              <a:rPr lang="fi-FI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</a:t>
            </a:r>
            <a:r>
              <a:rPr lang="fi-FI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owner</a:t>
            </a:r>
            <a:r>
              <a:rPr lang="fi-FI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…</a:t>
            </a:r>
          </a:p>
          <a:p>
            <a:pPr lvl="2"/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want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able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register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and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create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</a:t>
            </a:r>
            <a:r>
              <a:rPr lang="fi-FI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</a:p>
          <a:p>
            <a:pPr lvl="2"/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want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able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group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requirements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into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different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categories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must/should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could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would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like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), and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them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priority</a:t>
            </a:r>
            <a:r>
              <a:rPr lang="fi-FI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fi-FI" sz="16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91CA-60F5-9348-852B-E53E11B674E3}" type="datetime1">
              <a:rPr lang="fi-FI" smtClean="0"/>
              <a:t>20.3.2014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408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Specifications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2519678" cy="4525963"/>
          </a:xfrm>
        </p:spPr>
        <p:txBody>
          <a:bodyPr>
            <a:normAutofit fontScale="77500" lnSpcReduction="20000"/>
          </a:bodyPr>
          <a:lstStyle/>
          <a:p>
            <a:r>
              <a:rPr lang="fi-FI" b="1" dirty="0" smtClean="0"/>
              <a:t>SHOULD</a:t>
            </a:r>
          </a:p>
          <a:p>
            <a:r>
              <a:rPr lang="fi-FI" dirty="0"/>
              <a:t>As a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owner</a:t>
            </a:r>
            <a:r>
              <a:rPr lang="fi-FI" dirty="0"/>
              <a:t>, I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drag </a:t>
            </a:r>
            <a:r>
              <a:rPr lang="fi-FI" dirty="0" err="1"/>
              <a:t>requirements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and </a:t>
            </a:r>
            <a:r>
              <a:rPr lang="fi-FI" dirty="0" err="1"/>
              <a:t>order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priority</a:t>
            </a:r>
            <a:r>
              <a:rPr lang="fi-FI" dirty="0"/>
              <a:t>.</a:t>
            </a:r>
            <a:r>
              <a:rPr lang="fi-FI" dirty="0" smtClean="0"/>
              <a:t> 		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03966" y="1676400"/>
            <a:ext cx="2582834" cy="4525963"/>
          </a:xfrm>
        </p:spPr>
        <p:txBody>
          <a:bodyPr>
            <a:normAutofit fontScale="77500" lnSpcReduction="20000"/>
          </a:bodyPr>
          <a:lstStyle/>
          <a:p>
            <a:r>
              <a:rPr lang="fi-FI" b="1" dirty="0" smtClean="0"/>
              <a:t>WON’T</a:t>
            </a:r>
          </a:p>
          <a:p>
            <a:r>
              <a:rPr lang="fi-FI" dirty="0"/>
              <a:t>As a </a:t>
            </a:r>
            <a:r>
              <a:rPr lang="fi-FI" dirty="0" err="1"/>
              <a:t>multinational</a:t>
            </a:r>
            <a:r>
              <a:rPr lang="fi-FI" dirty="0"/>
              <a:t> </a:t>
            </a:r>
            <a:r>
              <a:rPr lang="fi-FI" dirty="0" err="1"/>
              <a:t>company</a:t>
            </a:r>
            <a:r>
              <a:rPr lang="fi-FI" dirty="0"/>
              <a:t> </a:t>
            </a:r>
            <a:r>
              <a:rPr lang="fi-FI" dirty="0" err="1"/>
              <a:t>employee</a:t>
            </a:r>
            <a:r>
              <a:rPr lang="fi-FI" dirty="0"/>
              <a:t>, I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change</a:t>
            </a:r>
            <a:r>
              <a:rPr lang="fi-FI" dirty="0"/>
              <a:t> the </a:t>
            </a:r>
            <a:r>
              <a:rPr lang="fi-FI" dirty="0" err="1"/>
              <a:t>language</a:t>
            </a:r>
            <a:r>
              <a:rPr lang="fi-FI" dirty="0"/>
              <a:t> of the UI.</a:t>
            </a:r>
            <a:r>
              <a:rPr lang="fi-FI" dirty="0" smtClean="0"/>
              <a:t> </a:t>
            </a:r>
          </a:p>
          <a:p>
            <a:r>
              <a:rPr lang="fi-FI" dirty="0" smtClean="0"/>
              <a:t>As </a:t>
            </a:r>
            <a:r>
              <a:rPr lang="fi-FI" dirty="0"/>
              <a:t>a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owner</a:t>
            </a:r>
            <a:r>
              <a:rPr lang="fi-FI" dirty="0"/>
              <a:t>, I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progress</a:t>
            </a:r>
            <a:r>
              <a:rPr lang="fi-FI" dirty="0"/>
              <a:t> </a:t>
            </a:r>
            <a:r>
              <a:rPr lang="fi-FI" dirty="0" err="1"/>
              <a:t>reports</a:t>
            </a:r>
            <a:r>
              <a:rPr lang="fi-FI" dirty="0"/>
              <a:t> for management.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5" name="Sisällön paikkamerkki 2"/>
          <p:cNvSpPr txBox="1">
            <a:spLocks/>
          </p:cNvSpPr>
          <p:nvPr/>
        </p:nvSpPr>
        <p:spPr>
          <a:xfrm>
            <a:off x="3222675" y="1676400"/>
            <a:ext cx="26764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4400" b="1" dirty="0" smtClean="0"/>
              <a:t>COULD</a:t>
            </a:r>
            <a:endParaRPr lang="fi-FI" b="1" dirty="0" smtClean="0"/>
          </a:p>
          <a:p>
            <a:r>
              <a:rPr lang="fi-FI" dirty="0"/>
              <a:t>As a </a:t>
            </a:r>
            <a:r>
              <a:rPr lang="fi-FI" dirty="0" err="1"/>
              <a:t>developer</a:t>
            </a:r>
            <a:r>
              <a:rPr lang="fi-FI" dirty="0"/>
              <a:t>, I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way</a:t>
            </a:r>
            <a:r>
              <a:rPr lang="fi-FI" dirty="0"/>
              <a:t> to </a:t>
            </a:r>
            <a:r>
              <a:rPr lang="fi-FI" dirty="0" err="1"/>
              <a:t>track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mark</a:t>
            </a:r>
            <a:r>
              <a:rPr lang="fi-FI" dirty="0"/>
              <a:t> </a:t>
            </a:r>
            <a:r>
              <a:rPr lang="fi-FI" dirty="0" err="1"/>
              <a:t>versions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it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to </a:t>
            </a: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versions</a:t>
            </a:r>
            <a:r>
              <a:rPr lang="fi-FI" dirty="0"/>
              <a:t> and </a:t>
            </a:r>
            <a:r>
              <a:rPr lang="fi-FI" dirty="0" err="1"/>
              <a:t>how</a:t>
            </a:r>
            <a:r>
              <a:rPr lang="fi-FI" dirty="0"/>
              <a:t> the </a:t>
            </a:r>
            <a:r>
              <a:rPr lang="fi-FI" dirty="0" err="1"/>
              <a:t>projects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iterated</a:t>
            </a:r>
            <a:r>
              <a:rPr lang="fi-FI" dirty="0"/>
              <a:t>.</a:t>
            </a:r>
            <a:r>
              <a:rPr lang="fi-FI" dirty="0" smtClean="0"/>
              <a:t> </a:t>
            </a:r>
          </a:p>
          <a:p>
            <a:r>
              <a:rPr lang="fi-FI" dirty="0" smtClean="0"/>
              <a:t>As </a:t>
            </a:r>
            <a:r>
              <a:rPr lang="fi-FI" dirty="0"/>
              <a:t>a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owner</a:t>
            </a:r>
            <a:r>
              <a:rPr lang="fi-FI" dirty="0"/>
              <a:t>, I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modify</a:t>
            </a:r>
            <a:r>
              <a:rPr lang="fi-FI" dirty="0"/>
              <a:t> the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and </a:t>
            </a:r>
            <a:r>
              <a:rPr lang="fi-FI" dirty="0" err="1"/>
              <a:t>add</a:t>
            </a:r>
            <a:r>
              <a:rPr lang="fi-FI" dirty="0"/>
              <a:t> new </a:t>
            </a:r>
            <a:r>
              <a:rPr lang="fi-FI" dirty="0" err="1"/>
              <a:t>ones</a:t>
            </a:r>
            <a:r>
              <a:rPr lang="fi-FI" dirty="0"/>
              <a:t>.</a:t>
            </a:r>
            <a:r>
              <a:rPr lang="fi-FI" dirty="0" smtClean="0"/>
              <a:t> </a:t>
            </a:r>
          </a:p>
          <a:p>
            <a:r>
              <a:rPr lang="fi-FI" dirty="0" smtClean="0"/>
              <a:t>As </a:t>
            </a:r>
            <a:r>
              <a:rPr lang="fi-FI" dirty="0"/>
              <a:t>a </a:t>
            </a:r>
            <a:r>
              <a:rPr lang="fi-FI" dirty="0" err="1"/>
              <a:t>user</a:t>
            </a:r>
            <a:r>
              <a:rPr lang="fi-FI" dirty="0"/>
              <a:t>, I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reset</a:t>
            </a:r>
            <a:r>
              <a:rPr lang="fi-FI" dirty="0"/>
              <a:t> a </a:t>
            </a:r>
            <a:r>
              <a:rPr lang="fi-FI" dirty="0" err="1"/>
              <a:t>forgtten</a:t>
            </a:r>
            <a:r>
              <a:rPr lang="fi-FI" dirty="0"/>
              <a:t> </a:t>
            </a:r>
            <a:r>
              <a:rPr lang="fi-FI" dirty="0" err="1"/>
              <a:t>password</a:t>
            </a:r>
            <a:r>
              <a:rPr lang="fi-FI" dirty="0"/>
              <a:t>.</a:t>
            </a:r>
            <a:r>
              <a:rPr lang="fi-FI" dirty="0" smtClean="0"/>
              <a:t> </a:t>
            </a:r>
          </a:p>
          <a:p>
            <a:r>
              <a:rPr lang="fi-FI" dirty="0" smtClean="0"/>
              <a:t>As </a:t>
            </a:r>
            <a:r>
              <a:rPr lang="fi-FI" dirty="0"/>
              <a:t>a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owner</a:t>
            </a:r>
            <a:r>
              <a:rPr lang="fi-FI" dirty="0"/>
              <a:t>, I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assign</a:t>
            </a:r>
            <a:r>
              <a:rPr lang="fi-FI" dirty="0"/>
              <a:t> a </a:t>
            </a:r>
            <a:r>
              <a:rPr lang="fi-FI" dirty="0" err="1"/>
              <a:t>project</a:t>
            </a:r>
            <a:r>
              <a:rPr lang="fi-FI" dirty="0"/>
              <a:t> to a </a:t>
            </a:r>
            <a:r>
              <a:rPr lang="fi-FI" dirty="0" err="1"/>
              <a:t>organization</a:t>
            </a:r>
            <a:r>
              <a:rPr lang="fi-FI" dirty="0"/>
              <a:t>.</a:t>
            </a:r>
            <a:r>
              <a:rPr lang="fi-FI" dirty="0" smtClean="0"/>
              <a:t> </a:t>
            </a:r>
          </a:p>
          <a:p>
            <a:r>
              <a:rPr lang="fi-FI" dirty="0" smtClean="0"/>
              <a:t>As </a:t>
            </a:r>
            <a:r>
              <a:rPr lang="fi-FI" dirty="0"/>
              <a:t>a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owner</a:t>
            </a:r>
            <a:r>
              <a:rPr lang="fi-FI" dirty="0"/>
              <a:t>, I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sub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 to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.</a:t>
            </a:r>
            <a:r>
              <a:rPr lang="fi-FI" dirty="0" smtClean="0"/>
              <a:t> 		</a:t>
            </a:r>
            <a:endParaRPr lang="fi-FI" dirty="0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1F8-2D1A-1C4D-B7F2-CF35D84D57B0}" type="datetime1">
              <a:rPr lang="fi-FI" smtClean="0"/>
              <a:t>20.3.2014</a:t>
            </a:fld>
            <a:endParaRPr lang="fi-FI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DIM3 - Design</a:t>
            </a:r>
            <a:endParaRPr lang="fi-FI"/>
          </a:p>
        </p:txBody>
      </p:sp>
      <p:sp>
        <p:nvSpPr>
          <p:cNvPr id="8" name="Dian numeron paikkamerkki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39C0-1A3F-C646-8C2C-C2F60C33D662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1021</Words>
  <Application>Microsoft Macintosh PowerPoint</Application>
  <PresentationFormat>Näytössä katseltava diaesitys 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4" baseType="lpstr">
      <vt:lpstr>Office-teema</vt:lpstr>
      <vt:lpstr>ReCap</vt:lpstr>
      <vt:lpstr>System Architecture</vt:lpstr>
      <vt:lpstr>ER-diagram</vt:lpstr>
      <vt:lpstr>Project page layout</vt:lpstr>
      <vt:lpstr>Requirement dialog layout</vt:lpstr>
      <vt:lpstr>Requirement details layout</vt:lpstr>
      <vt:lpstr>Stand out features</vt:lpstr>
      <vt:lpstr>Specifications</vt:lpstr>
      <vt:lpstr>Specifications</vt:lpstr>
      <vt:lpstr>User personas</vt:lpstr>
      <vt:lpstr>User needs matrix</vt:lpstr>
      <vt:lpstr>Site map</vt:lpstr>
      <vt:lpstr>Implemented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Johannes Raunio</dc:creator>
  <cp:lastModifiedBy>Johannes Raunio</cp:lastModifiedBy>
  <cp:revision>23</cp:revision>
  <dcterms:created xsi:type="dcterms:W3CDTF">2014-02-10T11:10:19Z</dcterms:created>
  <dcterms:modified xsi:type="dcterms:W3CDTF">2014-03-20T13:39:09Z</dcterms:modified>
</cp:coreProperties>
</file>