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56379" autoAdjust="0"/>
  </p:normalViewPr>
  <p:slideViewPr>
    <p:cSldViewPr snapToGrid="0">
      <p:cViewPr varScale="1">
        <p:scale>
          <a:sx n="92" d="100"/>
          <a:sy n="92" d="100"/>
        </p:scale>
        <p:origin x="2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57FB-BE07-4657-97FD-AD71F20A5078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59A4-5125-41E9-B318-C45932104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Redux: 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Håndterer</a:t>
            </a:r>
            <a:r>
              <a:rPr lang="en-GB" baseline="0" dirty="0"/>
              <a:t> state/</a:t>
            </a:r>
            <a:r>
              <a:rPr lang="en-GB" baseline="0" dirty="0" err="1"/>
              <a:t>kontrollere</a:t>
            </a:r>
            <a:r>
              <a:rPr lang="en-GB" baseline="0" dirty="0"/>
              <a:t> </a:t>
            </a:r>
            <a:r>
              <a:rPr lang="en-GB" baseline="0" dirty="0" err="1"/>
              <a:t>endringer</a:t>
            </a:r>
            <a:r>
              <a:rPr lang="en-GB" baseline="0" dirty="0"/>
              <a:t>!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Følger</a:t>
            </a:r>
            <a:r>
              <a:rPr lang="en-GB" baseline="0" dirty="0"/>
              <a:t> Flux, CQRS, Event Sourcing sine </a:t>
            </a:r>
            <a:r>
              <a:rPr lang="en-GB" baseline="0" dirty="0" err="1"/>
              <a:t>fotspor</a:t>
            </a:r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/>
              <a:t>NB: </a:t>
            </a:r>
            <a:r>
              <a:rPr lang="en-GB" baseline="0" dirty="0" err="1"/>
              <a:t>kan</a:t>
            </a:r>
            <a:r>
              <a:rPr lang="en-GB" baseline="0" dirty="0"/>
              <a:t> </a:t>
            </a:r>
            <a:r>
              <a:rPr lang="en-GB" baseline="0" dirty="0" err="1"/>
              <a:t>brukes</a:t>
            </a:r>
            <a:r>
              <a:rPr lang="en-GB" baseline="0" dirty="0"/>
              <a:t> med Angular, Polymer etc. 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Problemer</a:t>
            </a:r>
            <a:r>
              <a:rPr lang="en-GB" dirty="0"/>
              <a:t> med </a:t>
            </a:r>
            <a:r>
              <a:rPr lang="en-GB" dirty="0" err="1"/>
              <a:t>klassisk</a:t>
            </a:r>
            <a:r>
              <a:rPr lang="en-GB" dirty="0"/>
              <a:t> databinding:</a:t>
            </a:r>
          </a:p>
          <a:p>
            <a:r>
              <a:rPr lang="en-GB" baseline="0" dirty="0"/>
              <a:t> * </a:t>
            </a:r>
            <a:r>
              <a:rPr lang="en-GB" dirty="0" err="1"/>
              <a:t>Overflødige</a:t>
            </a:r>
            <a:r>
              <a:rPr lang="en-GB" dirty="0"/>
              <a:t> properties:</a:t>
            </a:r>
            <a:r>
              <a:rPr lang="en-GB" baseline="0" dirty="0"/>
              <a:t> </a:t>
            </a:r>
            <a:r>
              <a:rPr lang="en-GB" baseline="0" dirty="0" err="1"/>
              <a:t>f.eks</a:t>
            </a:r>
            <a:r>
              <a:rPr lang="en-GB" baseline="0" dirty="0"/>
              <a:t>. data </a:t>
            </a:r>
            <a:r>
              <a:rPr lang="en-GB" baseline="0" dirty="0" err="1"/>
              <a:t>passert</a:t>
            </a:r>
            <a:r>
              <a:rPr lang="en-GB" baseline="0" dirty="0"/>
              <a:t> </a:t>
            </a:r>
            <a:r>
              <a:rPr lang="en-GB" baseline="0" dirty="0" err="1"/>
              <a:t>nedover</a:t>
            </a:r>
            <a:r>
              <a:rPr lang="en-GB" baseline="0" dirty="0"/>
              <a:t> et </a:t>
            </a:r>
            <a:r>
              <a:rPr lang="en-GB" baseline="0" dirty="0" err="1"/>
              <a:t>tre</a:t>
            </a:r>
            <a:r>
              <a:rPr lang="en-GB" baseline="0" dirty="0"/>
              <a:t> </a:t>
            </a:r>
            <a:r>
              <a:rPr lang="en-GB" baseline="0" dirty="0" err="1"/>
              <a:t>av</a:t>
            </a:r>
            <a:r>
              <a:rPr lang="en-GB" baseline="0" dirty="0"/>
              <a:t> </a:t>
            </a:r>
            <a:r>
              <a:rPr lang="en-GB" baseline="0" dirty="0" err="1"/>
              <a:t>komponter</a:t>
            </a:r>
            <a:endParaRPr lang="en-GB" baseline="0" dirty="0"/>
          </a:p>
          <a:p>
            <a:r>
              <a:rPr lang="en-GB" baseline="0" dirty="0"/>
              <a:t> * </a:t>
            </a:r>
            <a:r>
              <a:rPr lang="en-GB" baseline="0" dirty="0" err="1"/>
              <a:t>Reagere</a:t>
            </a:r>
            <a:r>
              <a:rPr lang="en-GB" baseline="0" dirty="0"/>
              <a:t> </a:t>
            </a:r>
            <a:r>
              <a:rPr lang="en-GB" baseline="0" dirty="0" err="1"/>
              <a:t>på</a:t>
            </a:r>
            <a:r>
              <a:rPr lang="en-GB" baseline="0" dirty="0"/>
              <a:t> eventer </a:t>
            </a:r>
            <a:r>
              <a:rPr lang="en-GB" baseline="0" dirty="0" err="1"/>
              <a:t>lenger</a:t>
            </a:r>
            <a:r>
              <a:rPr lang="en-GB" baseline="0" dirty="0"/>
              <a:t> </a:t>
            </a:r>
            <a:r>
              <a:rPr lang="en-GB" baseline="0" dirty="0" err="1"/>
              <a:t>opp</a:t>
            </a:r>
            <a:endParaRPr lang="en-GB" baseline="0" dirty="0"/>
          </a:p>
          <a:p>
            <a:r>
              <a:rPr lang="en-GB" baseline="0" dirty="0"/>
              <a:t> * To-</a:t>
            </a:r>
            <a:r>
              <a:rPr lang="en-GB" baseline="0" dirty="0" err="1"/>
              <a:t>veis</a:t>
            </a:r>
            <a:r>
              <a:rPr lang="en-GB" baseline="0" dirty="0"/>
              <a:t> binding </a:t>
            </a:r>
            <a:r>
              <a:rPr lang="en-GB" baseline="0" dirty="0" err="1"/>
              <a:t>skalerer</a:t>
            </a:r>
            <a:r>
              <a:rPr lang="en-GB" baseline="0" dirty="0"/>
              <a:t> </a:t>
            </a:r>
            <a:r>
              <a:rPr lang="en-GB" baseline="0" dirty="0" err="1"/>
              <a:t>dårlig</a:t>
            </a:r>
            <a:r>
              <a:rPr lang="en-GB" baseline="0" dirty="0"/>
              <a:t>, </a:t>
            </a:r>
            <a:r>
              <a:rPr lang="en-GB" baseline="0" dirty="0" err="1"/>
              <a:t>flere</a:t>
            </a:r>
            <a:r>
              <a:rPr lang="en-GB" baseline="0" dirty="0"/>
              <a:t> view/controller </a:t>
            </a:r>
            <a:r>
              <a:rPr lang="en-GB" baseline="0" dirty="0" err="1"/>
              <a:t>på</a:t>
            </a:r>
            <a:r>
              <a:rPr lang="en-GB" baseline="0" dirty="0"/>
              <a:t> same model etc.</a:t>
            </a:r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VIS DEMO!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- </a:t>
            </a:r>
            <a:r>
              <a:rPr lang="en-GB" baseline="0" dirty="0" err="1"/>
              <a:t>Komponent</a:t>
            </a:r>
            <a:r>
              <a:rPr lang="en-GB" baseline="0" dirty="0"/>
              <a:t> </a:t>
            </a:r>
            <a:r>
              <a:rPr lang="en-GB" baseline="0" dirty="0" err="1"/>
              <a:t>bibliotek</a:t>
            </a:r>
            <a:r>
              <a:rPr lang="en-GB" baseline="0" dirty="0"/>
              <a:t>, </a:t>
            </a:r>
            <a:r>
              <a:rPr lang="en-GB" baseline="0" dirty="0" err="1"/>
              <a:t>følger</a:t>
            </a:r>
            <a:r>
              <a:rPr lang="en-GB" baseline="0" dirty="0"/>
              <a:t> </a:t>
            </a:r>
            <a:r>
              <a:rPr lang="en-GB" baseline="0" dirty="0" err="1"/>
              <a:t>ikke</a:t>
            </a:r>
            <a:r>
              <a:rPr lang="en-GB" baseline="0" dirty="0"/>
              <a:t> </a:t>
            </a:r>
            <a:r>
              <a:rPr lang="en-GB" baseline="0" dirty="0" err="1"/>
              <a:t>WebComponents</a:t>
            </a:r>
            <a:r>
              <a:rPr lang="en-GB" baseline="0" dirty="0"/>
              <a:t> </a:t>
            </a:r>
            <a:r>
              <a:rPr lang="en-GB" baseline="0" dirty="0" err="1"/>
              <a:t>standardend</a:t>
            </a:r>
            <a:r>
              <a:rPr lang="en-GB" baseline="0" dirty="0"/>
              <a:t>, </a:t>
            </a:r>
            <a:r>
              <a:rPr lang="en-GB" baseline="0" dirty="0" err="1"/>
              <a:t>enda</a:t>
            </a:r>
            <a:r>
              <a:rPr lang="en-GB" baseline="0" dirty="0"/>
              <a:t>…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Lite</a:t>
            </a:r>
            <a:r>
              <a:rPr lang="en-GB" baseline="0" dirty="0"/>
              <a:t> API, </a:t>
            </a:r>
            <a:r>
              <a:rPr lang="en-GB" baseline="0" dirty="0" err="1"/>
              <a:t>veldig</a:t>
            </a:r>
            <a:r>
              <a:rPr lang="en-GB" baseline="0" dirty="0"/>
              <a:t> </a:t>
            </a:r>
            <a:r>
              <a:rPr lang="en-GB" baseline="0" dirty="0" err="1"/>
              <a:t>effektivt</a:t>
            </a:r>
            <a:r>
              <a:rPr lang="en-GB" baseline="0" dirty="0"/>
              <a:t>. </a:t>
            </a:r>
            <a:r>
              <a:rPr lang="en-GB" baseline="0" dirty="0" err="1"/>
              <a:t>Kan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ting, render “views”</a:t>
            </a:r>
          </a:p>
          <a:p>
            <a:r>
              <a:rPr lang="en-GB" baseline="0" dirty="0"/>
              <a:t>- JSX </a:t>
            </a:r>
            <a:r>
              <a:rPr lang="en-GB" baseline="0" dirty="0" err="1"/>
              <a:t>utvider</a:t>
            </a:r>
            <a:r>
              <a:rPr lang="en-GB" baseline="0" dirty="0"/>
              <a:t> </a:t>
            </a:r>
            <a:r>
              <a:rPr lang="en-GB" baseline="0" dirty="0" err="1"/>
              <a:t>javascript</a:t>
            </a:r>
            <a:r>
              <a:rPr lang="en-GB" baseline="0" dirty="0"/>
              <a:t> med html syntax, </a:t>
            </a:r>
            <a:r>
              <a:rPr lang="en-GB" baseline="0" dirty="0" err="1"/>
              <a:t>enkelt</a:t>
            </a:r>
            <a:r>
              <a:rPr lang="en-GB" baseline="0" dirty="0"/>
              <a:t> å </a:t>
            </a:r>
            <a:r>
              <a:rPr lang="en-GB" baseline="0" dirty="0" err="1"/>
              <a:t>jobbe</a:t>
            </a:r>
            <a:r>
              <a:rPr lang="en-GB" baseline="0" dirty="0"/>
              <a:t> med, </a:t>
            </a:r>
            <a:r>
              <a:rPr lang="en-GB" baseline="0" dirty="0" err="1"/>
              <a:t>trenger</a:t>
            </a:r>
            <a:r>
              <a:rPr lang="en-GB" baseline="0" dirty="0"/>
              <a:t> </a:t>
            </a:r>
            <a:r>
              <a:rPr lang="en-GB" baseline="0" dirty="0" err="1"/>
              <a:t>ikke</a:t>
            </a:r>
            <a:r>
              <a:rPr lang="en-GB" baseline="0" dirty="0"/>
              <a:t> </a:t>
            </a:r>
            <a:r>
              <a:rPr lang="en-GB" baseline="0" dirty="0" err="1"/>
              <a:t>lære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ny</a:t>
            </a:r>
            <a:r>
              <a:rPr lang="en-GB" baseline="0" dirty="0"/>
              <a:t> </a:t>
            </a:r>
            <a:r>
              <a:rPr lang="en-GB" baseline="0" dirty="0" err="1"/>
              <a:t>verden</a:t>
            </a:r>
            <a:r>
              <a:rPr lang="en-GB" baseline="0" dirty="0"/>
              <a:t> </a:t>
            </a:r>
          </a:p>
          <a:p>
            <a:r>
              <a:rPr lang="en-GB" baseline="0" dirty="0"/>
              <a:t>- (</a:t>
            </a:r>
            <a:r>
              <a:rPr lang="en-GB" baseline="0" dirty="0" err="1"/>
              <a:t>Nativ</a:t>
            </a:r>
            <a:r>
              <a:rPr lang="en-GB" baseline="0" dirty="0"/>
              <a:t> </a:t>
            </a:r>
            <a:r>
              <a:rPr lang="en-GB" baseline="0" dirty="0" err="1"/>
              <a:t>applikasjoner</a:t>
            </a:r>
            <a:r>
              <a:rPr lang="en-GB" baseline="0" dirty="0"/>
              <a:t> med Electron </a:t>
            </a:r>
            <a:r>
              <a:rPr lang="en-GB" baseline="0" dirty="0" err="1"/>
              <a:t>og</a:t>
            </a:r>
            <a:r>
              <a:rPr lang="en-GB" baseline="0" dirty="0"/>
              <a:t> react)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6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- ES2015/2016 </a:t>
            </a:r>
            <a:r>
              <a:rPr lang="en-GB" baseline="0" dirty="0" err="1"/>
              <a:t>komponenter</a:t>
            </a:r>
            <a:r>
              <a:rPr lang="en-GB" baseline="0" dirty="0"/>
              <a:t> med </a:t>
            </a:r>
            <a:r>
              <a:rPr lang="en-GB" baseline="0" dirty="0" err="1"/>
              <a:t>en</a:t>
            </a:r>
            <a:r>
              <a:rPr lang="en-GB" baseline="0" dirty="0"/>
              <a:t> “render()-</a:t>
            </a:r>
            <a:r>
              <a:rPr lang="en-GB" baseline="0" dirty="0" err="1"/>
              <a:t>funksjon</a:t>
            </a:r>
            <a:r>
              <a:rPr lang="en-GB" baseline="0" dirty="0"/>
              <a:t>”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PropTypes</a:t>
            </a:r>
            <a:r>
              <a:rPr lang="en-GB" baseline="0" dirty="0"/>
              <a:t> </a:t>
            </a:r>
            <a:r>
              <a:rPr lang="en-GB" baseline="0" dirty="0" err="1"/>
              <a:t>er</a:t>
            </a:r>
            <a:r>
              <a:rPr lang="en-GB" baseline="0" dirty="0"/>
              <a:t> “interface”/</a:t>
            </a:r>
            <a:r>
              <a:rPr lang="en-GB" baseline="0" dirty="0" err="1"/>
              <a:t>kontrakt</a:t>
            </a:r>
            <a:r>
              <a:rPr lang="en-GB" baseline="0" dirty="0"/>
              <a:t> for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err="1"/>
              <a:t>Løser</a:t>
            </a:r>
            <a:r>
              <a:rPr lang="en-GB" baseline="0" dirty="0"/>
              <a:t> </a:t>
            </a:r>
            <a:r>
              <a:rPr lang="en-GB" baseline="0" dirty="0" err="1"/>
              <a:t>problemer</a:t>
            </a:r>
            <a:r>
              <a:rPr lang="en-GB" baseline="0" dirty="0"/>
              <a:t> </a:t>
            </a:r>
            <a:r>
              <a:rPr lang="en-GB" baseline="0" dirty="0" err="1"/>
              <a:t>fra</a:t>
            </a:r>
            <a:r>
              <a:rPr lang="en-GB" baseline="0" dirty="0"/>
              <a:t> </a:t>
            </a:r>
            <a:r>
              <a:rPr lang="en-GB" baseline="0" dirty="0" err="1"/>
              <a:t>tidlgiere</a:t>
            </a:r>
            <a:r>
              <a:rPr lang="en-GB" baseline="0" dirty="0"/>
              <a:t> </a:t>
            </a:r>
            <a:r>
              <a:rPr lang="en-GB" baseline="0" dirty="0" err="1"/>
              <a:t>ved</a:t>
            </a:r>
            <a:r>
              <a:rPr lang="en-GB" baseline="0" dirty="0"/>
              <a:t> 3 </a:t>
            </a:r>
            <a:r>
              <a:rPr lang="en-GB" baseline="0" dirty="0" err="1"/>
              <a:t>konsepter</a:t>
            </a:r>
            <a:r>
              <a:rPr lang="en-GB" baseline="0" dirty="0"/>
              <a:t>:</a:t>
            </a:r>
          </a:p>
          <a:p>
            <a:endParaRPr lang="en-GB" baseline="0" dirty="0"/>
          </a:p>
          <a:p>
            <a:r>
              <a:rPr lang="en-GB" baseline="0" dirty="0"/>
              <a:t>- Data </a:t>
            </a:r>
            <a:r>
              <a:rPr lang="en-GB" baseline="0" dirty="0" err="1"/>
              <a:t>som</a:t>
            </a:r>
            <a:r>
              <a:rPr lang="en-GB" baseline="0" dirty="0"/>
              <a:t> et immutable object,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håndtere</a:t>
            </a:r>
            <a:r>
              <a:rPr lang="en-GB" baseline="0" dirty="0"/>
              <a:t> </a:t>
            </a:r>
            <a:r>
              <a:rPr lang="en-GB" baseline="0" dirty="0" err="1"/>
              <a:t>endringer</a:t>
            </a:r>
            <a:r>
              <a:rPr lang="en-GB" baseline="0" dirty="0"/>
              <a:t> </a:t>
            </a:r>
            <a:r>
              <a:rPr lang="en-GB" baseline="0" dirty="0" err="1"/>
              <a:t>sekvensielt</a:t>
            </a:r>
            <a:r>
              <a:rPr lang="en-GB" baseline="0" dirty="0"/>
              <a:t> 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Enkelt</a:t>
            </a:r>
            <a:r>
              <a:rPr lang="en-GB" baseline="0" dirty="0"/>
              <a:t> å </a:t>
            </a:r>
            <a:r>
              <a:rPr lang="en-GB" baseline="0" dirty="0" err="1"/>
              <a:t>utvikle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debugge</a:t>
            </a:r>
            <a:r>
              <a:rPr lang="en-GB" baseline="0" dirty="0"/>
              <a:t>, med </a:t>
            </a:r>
            <a:r>
              <a:rPr lang="en-GB" baseline="0" dirty="0" err="1"/>
              <a:t>skalering</a:t>
            </a:r>
            <a:r>
              <a:rPr lang="en-GB" baseline="0" dirty="0"/>
              <a:t> </a:t>
            </a:r>
          </a:p>
          <a:p>
            <a:r>
              <a:rPr lang="en-GB" baseline="0" dirty="0"/>
              <a:t>- </a:t>
            </a:r>
            <a:r>
              <a:rPr lang="en-GB" baseline="0" dirty="0" err="1"/>
              <a:t>Tydelig</a:t>
            </a:r>
            <a:r>
              <a:rPr lang="en-GB" baseline="0" dirty="0"/>
              <a:t> </a:t>
            </a:r>
            <a:r>
              <a:rPr lang="en-GB" baseline="0" dirty="0" err="1"/>
              <a:t>struktur</a:t>
            </a:r>
            <a:r>
              <a:rPr lang="en-GB" baseline="0" dirty="0"/>
              <a:t>, “separation of concerns”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lite</a:t>
            </a:r>
            <a:r>
              <a:rPr lang="en-GB" baseline="0" dirty="0"/>
              <a:t> API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- </a:t>
            </a:r>
            <a:r>
              <a:rPr lang="en-GB" dirty="0" err="1"/>
              <a:t>Enkle</a:t>
            </a:r>
            <a:r>
              <a:rPr lang="en-GB" dirty="0"/>
              <a:t> </a:t>
            </a:r>
            <a:r>
              <a:rPr lang="en-GB" dirty="0" err="1"/>
              <a:t>objekter</a:t>
            </a:r>
            <a:r>
              <a:rPr lang="en-GB" baseline="0" dirty="0"/>
              <a:t> med </a:t>
            </a:r>
            <a:r>
              <a:rPr lang="en-GB" baseline="0" dirty="0" err="1"/>
              <a:t>navn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eventuelt</a:t>
            </a:r>
            <a:r>
              <a:rPr lang="en-GB" baseline="0" dirty="0"/>
              <a:t> data</a:t>
            </a:r>
          </a:p>
          <a:p>
            <a:pPr marL="0" indent="0">
              <a:buFontTx/>
              <a:buNone/>
            </a:pPr>
            <a:r>
              <a:rPr lang="en-GB" baseline="0" dirty="0"/>
              <a:t>- </a:t>
            </a:r>
            <a:r>
              <a:rPr lang="en-GB" baseline="0" dirty="0" err="1"/>
              <a:t>Kjenner</a:t>
            </a:r>
            <a:r>
              <a:rPr lang="en-GB" baseline="0" dirty="0"/>
              <a:t> </a:t>
            </a:r>
            <a:r>
              <a:rPr lang="en-GB" baseline="0" dirty="0" err="1"/>
              <a:t>i</a:t>
            </a:r>
            <a:r>
              <a:rPr lang="en-GB" baseline="0" dirty="0"/>
              <a:t> </a:t>
            </a:r>
            <a:r>
              <a:rPr lang="en-GB" baseline="0" dirty="0" err="1"/>
              <a:t>utgangspunktet</a:t>
            </a:r>
            <a:r>
              <a:rPr lang="en-GB" baseline="0" dirty="0"/>
              <a:t> </a:t>
            </a:r>
            <a:r>
              <a:rPr lang="en-GB" baseline="0" dirty="0" err="1"/>
              <a:t>ikke</a:t>
            </a:r>
            <a:r>
              <a:rPr lang="en-GB" baseline="0" dirty="0"/>
              <a:t> </a:t>
            </a:r>
            <a:r>
              <a:rPr lang="en-GB" baseline="0" dirty="0" err="1"/>
              <a:t>til</a:t>
            </a:r>
            <a:r>
              <a:rPr lang="en-GB" baseline="0" dirty="0"/>
              <a:t> </a:t>
            </a:r>
            <a:r>
              <a:rPr lang="en-GB" baseline="0" dirty="0" err="1"/>
              <a:t>endringen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1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</a:t>
            </a:r>
            <a:r>
              <a:rPr lang="en-GB" dirty="0"/>
              <a:t>Reducers</a:t>
            </a:r>
          </a:p>
          <a:p>
            <a:pPr marL="0" indent="0">
              <a:buFontTx/>
              <a:buNone/>
            </a:pPr>
            <a:r>
              <a:rPr lang="en-GB" dirty="0"/>
              <a:t>- Tar inn state </a:t>
            </a:r>
            <a:r>
              <a:rPr lang="en-GB" dirty="0" err="1"/>
              <a:t>og</a:t>
            </a:r>
            <a:r>
              <a:rPr lang="en-GB" baseline="0" dirty="0"/>
              <a:t> actions -&gt; </a:t>
            </a:r>
            <a:r>
              <a:rPr lang="en-GB" baseline="0" dirty="0" err="1"/>
              <a:t>returnerer</a:t>
            </a:r>
            <a:r>
              <a:rPr lang="en-GB" baseline="0" dirty="0"/>
              <a:t> </a:t>
            </a:r>
            <a:r>
              <a:rPr lang="en-GB" baseline="0" dirty="0" err="1"/>
              <a:t>ny</a:t>
            </a:r>
            <a:r>
              <a:rPr lang="en-GB" baseline="0" dirty="0"/>
              <a:t> state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Ingen </a:t>
            </a:r>
            <a:r>
              <a:rPr lang="en-GB" baseline="0" dirty="0" err="1"/>
              <a:t>sideeffekter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Enkelt</a:t>
            </a:r>
            <a:r>
              <a:rPr lang="en-GB" baseline="0" dirty="0"/>
              <a:t> å teste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6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“Connect-</a:t>
            </a:r>
            <a:r>
              <a:rPr lang="en-GB" baseline="0" dirty="0" err="1"/>
              <a:t>funksjon</a:t>
            </a:r>
            <a:r>
              <a:rPr lang="en-GB" baseline="0" dirty="0"/>
              <a:t>” </a:t>
            </a:r>
            <a:r>
              <a:rPr lang="en-GB" baseline="0" dirty="0" err="1"/>
              <a:t>knytter</a:t>
            </a:r>
            <a:r>
              <a:rPr lang="en-GB" baseline="0" dirty="0"/>
              <a:t> “state-</a:t>
            </a:r>
            <a:r>
              <a:rPr lang="en-GB" baseline="0" dirty="0" err="1"/>
              <a:t>objektet</a:t>
            </a:r>
            <a:r>
              <a:rPr lang="en-GB" baseline="0" dirty="0"/>
              <a:t>” </a:t>
            </a:r>
            <a:r>
              <a:rPr lang="en-GB" baseline="0" dirty="0" err="1"/>
              <a:t>til</a:t>
            </a:r>
            <a:r>
              <a:rPr lang="en-GB" baseline="0" dirty="0"/>
              <a:t> </a:t>
            </a:r>
            <a:r>
              <a:rPr lang="en-GB" baseline="0" dirty="0" err="1"/>
              <a:t>komponentens</a:t>
            </a:r>
            <a:r>
              <a:rPr lang="en-GB" baseline="0" dirty="0"/>
              <a:t> “props”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Finnes</a:t>
            </a:r>
            <a:r>
              <a:rPr lang="en-GB" baseline="0" dirty="0"/>
              <a:t> for </a:t>
            </a:r>
            <a:r>
              <a:rPr lang="en-GB" baseline="0" dirty="0" err="1"/>
              <a:t>andre</a:t>
            </a:r>
            <a:r>
              <a:rPr lang="en-GB" baseline="0" dirty="0"/>
              <a:t> </a:t>
            </a:r>
            <a:r>
              <a:rPr lang="en-GB" baseline="0" dirty="0" err="1"/>
              <a:t>rammeverk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/>
              <a:t>React re-</a:t>
            </a:r>
            <a:r>
              <a:rPr lang="en-GB" baseline="0" dirty="0" err="1"/>
              <a:t>rendrer</a:t>
            </a:r>
            <a:r>
              <a:rPr lang="en-GB" baseline="0" dirty="0"/>
              <a:t> </a:t>
            </a:r>
            <a:r>
              <a:rPr lang="en-GB" baseline="0" dirty="0" err="1"/>
              <a:t>når</a:t>
            </a:r>
            <a:r>
              <a:rPr lang="en-GB" baseline="0" dirty="0"/>
              <a:t> state </a:t>
            </a:r>
            <a:r>
              <a:rPr lang="en-GB" baseline="0" dirty="0" err="1"/>
              <a:t>endres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Kun</a:t>
            </a:r>
            <a:r>
              <a:rPr lang="en-GB" baseline="0" dirty="0"/>
              <a:t> </a:t>
            </a:r>
            <a:r>
              <a:rPr lang="en-GB" baseline="0" dirty="0" err="1"/>
              <a:t>endringer</a:t>
            </a:r>
            <a:r>
              <a:rPr lang="en-GB" baseline="0" dirty="0"/>
              <a:t> </a:t>
            </a:r>
            <a:r>
              <a:rPr lang="en-GB" baseline="0" dirty="0" err="1"/>
              <a:t>som</a:t>
            </a:r>
            <a:r>
              <a:rPr lang="en-GB" baseline="0" dirty="0"/>
              <a:t>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relevante</a:t>
            </a:r>
            <a:r>
              <a:rPr lang="en-GB" baseline="0" dirty="0"/>
              <a:t> for </a:t>
            </a:r>
            <a:r>
              <a:rPr lang="en-GB" baseline="0" dirty="0" err="1"/>
              <a:t>komponenten</a:t>
            </a:r>
            <a:r>
              <a:rPr lang="en-GB" baseline="0" dirty="0"/>
              <a:t> (props)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94E140-0AD7-4681-8833-ECF91B71749A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55455"/>
            <a:ext cx="8825658" cy="3324861"/>
          </a:xfrm>
        </p:spPr>
        <p:txBody>
          <a:bodyPr/>
          <a:lstStyle/>
          <a:p>
            <a:r>
              <a:rPr lang="en-GB" dirty="0"/>
              <a:t>Redux </a:t>
            </a:r>
            <a:r>
              <a:rPr lang="en-GB" sz="4400" dirty="0"/>
              <a:t>+ React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Kofoed</a:t>
            </a:r>
          </a:p>
        </p:txBody>
      </p:sp>
    </p:spTree>
    <p:extLst>
      <p:ext uri="{BB962C8B-B14F-4D97-AF65-F5344CB8AC3E}">
        <p14:creationId xmlns:p14="http://schemas.microsoft.com/office/powerpoint/2010/main" val="210784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  <a:p>
            <a:r>
              <a:rPr lang="en-GB" dirty="0"/>
              <a:t>Not a framework</a:t>
            </a:r>
          </a:p>
          <a:p>
            <a:r>
              <a:rPr lang="en-GB" dirty="0"/>
              <a:t>JSX – html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6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259" y="1282704"/>
            <a:ext cx="6912217" cy="4302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01" y="484632"/>
            <a:ext cx="3677264" cy="1609344"/>
          </a:xfrm>
        </p:spPr>
        <p:txBody>
          <a:bodyPr>
            <a:normAutofit/>
          </a:bodyPr>
          <a:lstStyle/>
          <a:p>
            <a:r>
              <a:rPr lang="en-GB" sz="3600" dirty="0"/>
              <a:t>Class components</a:t>
            </a:r>
          </a:p>
        </p:txBody>
      </p:sp>
      <p:sp>
        <p:nvSpPr>
          <p:cNvPr id="25" name="Content Placeholder 8"/>
          <p:cNvSpPr>
            <a:spLocks noGrp="1"/>
          </p:cNvSpPr>
          <p:nvPr>
            <p:ph idx="1"/>
          </p:nvPr>
        </p:nvSpPr>
        <p:spPr>
          <a:xfrm>
            <a:off x="682200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ES6 classes</a:t>
            </a:r>
          </a:p>
          <a:p>
            <a:r>
              <a:rPr lang="en-US" sz="1600" dirty="0"/>
              <a:t>Returns JSX</a:t>
            </a:r>
          </a:p>
          <a:p>
            <a:r>
              <a:rPr lang="en-US" sz="1600" dirty="0"/>
              <a:t>Props are read-only “input”</a:t>
            </a:r>
          </a:p>
          <a:p>
            <a:r>
              <a:rPr lang="en-US" sz="1600" dirty="0"/>
              <a:t>“Lifecycle”-functions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4" r="1" b="3228"/>
          <a:stretch/>
        </p:blipFill>
        <p:spPr>
          <a:xfrm>
            <a:off x="4216720" y="825177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94" y="393371"/>
            <a:ext cx="2896941" cy="613109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53518"/>
            <a:ext cx="5508506" cy="243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“Application state is stored in state object”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9760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37" y="3818226"/>
            <a:ext cx="5449471" cy="681183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37" y="5006399"/>
            <a:ext cx="5449471" cy="1457733"/>
          </a:xfrm>
          <a:prstGeom prst="rect">
            <a:avLst/>
          </a:prstGeom>
          <a:effectLst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Redux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69848" y="443372"/>
            <a:ext cx="6058316" cy="286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“Sate is read-only, changed by issuing actions”</a:t>
            </a:r>
          </a:p>
        </p:txBody>
      </p:sp>
    </p:spTree>
    <p:extLst>
      <p:ext uri="{BB962C8B-B14F-4D97-AF65-F5344CB8AC3E}">
        <p14:creationId xmlns:p14="http://schemas.microsoft.com/office/powerpoint/2010/main" val="20413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Redux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4211"/>
          <a:stretch/>
        </p:blipFill>
        <p:spPr>
          <a:xfrm>
            <a:off x="5083671" y="595746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0193" y="0"/>
            <a:ext cx="4922243" cy="3671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“Changes are made with pure functions”</a:t>
            </a:r>
          </a:p>
        </p:txBody>
      </p:sp>
    </p:spTree>
    <p:extLst>
      <p:ext uri="{BB962C8B-B14F-4D97-AF65-F5344CB8AC3E}">
        <p14:creationId xmlns:p14="http://schemas.microsoft.com/office/powerpoint/2010/main" val="6133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45368" y="2045299"/>
            <a:ext cx="3742784" cy="2657330"/>
          </a:xfrm>
        </p:spPr>
        <p:txBody>
          <a:bodyPr/>
          <a:lstStyle/>
          <a:p>
            <a:r>
              <a:rPr lang="en-GB" dirty="0"/>
              <a:t>Redux + react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873" y="96981"/>
            <a:ext cx="7151599" cy="6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1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9094</TotalTime>
  <Words>315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Redux + React</vt:lpstr>
      <vt:lpstr>React</vt:lpstr>
      <vt:lpstr>Class components</vt:lpstr>
      <vt:lpstr>“Application state is stored in state object”</vt:lpstr>
      <vt:lpstr>“Sate is read-only, changed by issuing actions”</vt:lpstr>
      <vt:lpstr>PowerPoint Presentation</vt:lpstr>
      <vt:lpstr>Redux +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+ React</dc:title>
  <dc:creator>Anders Kofoed</dc:creator>
  <cp:lastModifiedBy>Anders Kofoed</cp:lastModifiedBy>
  <cp:revision>48</cp:revision>
  <dcterms:created xsi:type="dcterms:W3CDTF">2017-04-13T10:21:14Z</dcterms:created>
  <dcterms:modified xsi:type="dcterms:W3CDTF">2017-04-19T18:32:00Z</dcterms:modified>
</cp:coreProperties>
</file>