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5"/>
  </p:notesMasterIdLst>
  <p:sldIdLst>
    <p:sldId id="256" r:id="rId2"/>
    <p:sldId id="261" r:id="rId3"/>
    <p:sldId id="265" r:id="rId4"/>
    <p:sldId id="266" r:id="rId5"/>
    <p:sldId id="263" r:id="rId6"/>
    <p:sldId id="264" r:id="rId7"/>
    <p:sldId id="268" r:id="rId8"/>
    <p:sldId id="260" r:id="rId9"/>
    <p:sldId id="267" r:id="rId10"/>
    <p:sldId id="270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1320" autoAdjust="0"/>
  </p:normalViewPr>
  <p:slideViewPr>
    <p:cSldViewPr snapToGrid="0">
      <p:cViewPr varScale="1">
        <p:scale>
          <a:sx n="118" d="100"/>
          <a:sy n="118" d="100"/>
        </p:scale>
        <p:origin x="18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57FB-BE07-4657-97FD-AD71F20A5078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59A4-5125-41E9-B318-C45932104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  <a:r>
              <a:rPr lang="en-GB" dirty="0" err="1"/>
              <a:t>Hvordan</a:t>
            </a:r>
            <a:r>
              <a:rPr lang="en-GB" dirty="0"/>
              <a:t> vi jobber med tester.</a:t>
            </a:r>
          </a:p>
          <a:p>
            <a:r>
              <a:rPr lang="en-GB" dirty="0"/>
              <a:t>* </a:t>
            </a:r>
            <a:r>
              <a:rPr lang="en-GB" dirty="0" err="1"/>
              <a:t>Gjerne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 </a:t>
            </a:r>
            <a:r>
              <a:rPr lang="en-GB" dirty="0" err="1"/>
              <a:t>kombinasjon</a:t>
            </a:r>
            <a:r>
              <a:rPr lang="en-GB" dirty="0"/>
              <a:t> med </a:t>
            </a:r>
            <a:r>
              <a:rPr lang="en-GB" dirty="0" err="1"/>
              <a:t>vanlige</a:t>
            </a:r>
            <a:r>
              <a:rPr lang="en-GB" dirty="0"/>
              <a:t> TDD tester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4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Et</a:t>
            </a:r>
            <a:r>
              <a:rPr lang="en-GB" baseline="0" dirty="0"/>
              <a:t> scenario per fil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Flere</a:t>
            </a:r>
            <a:r>
              <a:rPr lang="en-GB" baseline="0" dirty="0"/>
              <a:t> “then” per fil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Kan</a:t>
            </a:r>
            <a:r>
              <a:rPr lang="en-GB" baseline="0" dirty="0"/>
              <a:t> </a:t>
            </a:r>
            <a:r>
              <a:rPr lang="en-GB" baseline="0" dirty="0" err="1"/>
              <a:t>grupere</a:t>
            </a:r>
            <a:r>
              <a:rPr lang="en-GB" baseline="0" dirty="0"/>
              <a:t> </a:t>
            </a:r>
            <a:r>
              <a:rPr lang="en-GB" baseline="0" dirty="0" err="1"/>
              <a:t>flere</a:t>
            </a:r>
            <a:r>
              <a:rPr lang="en-GB" baseline="0" dirty="0"/>
              <a:t> </a:t>
            </a:r>
            <a:r>
              <a:rPr lang="en-GB" baseline="0" dirty="0" err="1"/>
              <a:t>scenarioer</a:t>
            </a:r>
            <a:r>
              <a:rPr lang="en-GB" baseline="0" dirty="0"/>
              <a:t> </a:t>
            </a:r>
            <a:r>
              <a:rPr lang="en-GB" baseline="0" dirty="0" err="1"/>
              <a:t>sammen</a:t>
            </a:r>
            <a:r>
              <a:rPr lang="en-GB" baseline="0" dirty="0"/>
              <a:t> for å </a:t>
            </a:r>
            <a:r>
              <a:rPr lang="en-GB" baseline="0" dirty="0" err="1"/>
              <a:t>beskrive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0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200" dirty="0"/>
              <a:t>Tester </a:t>
            </a:r>
            <a:r>
              <a:rPr lang="en-GB" sz="1200" dirty="0" err="1"/>
              <a:t>kan</a:t>
            </a:r>
            <a:r>
              <a:rPr lang="en-GB" sz="1200" dirty="0"/>
              <a:t> </a:t>
            </a:r>
            <a:r>
              <a:rPr lang="en-GB" sz="1200" dirty="0" err="1"/>
              <a:t>være</a:t>
            </a:r>
            <a:r>
              <a:rPr lang="en-GB" sz="1200" dirty="0"/>
              <a:t> </a:t>
            </a:r>
            <a:r>
              <a:rPr lang="en-GB" sz="1200" dirty="0" err="1"/>
              <a:t>nyttig</a:t>
            </a:r>
            <a:endParaRPr lang="en-GB" sz="1200" dirty="0"/>
          </a:p>
          <a:p>
            <a:pPr marL="457200" indent="-457200">
              <a:buFont typeface="+mj-lt"/>
              <a:buAutoNum type="arabicPeriod"/>
            </a:pPr>
            <a:r>
              <a:rPr lang="en-GB" sz="1200" dirty="0" err="1"/>
              <a:t>Gjør</a:t>
            </a:r>
            <a:r>
              <a:rPr lang="en-GB" sz="1200" dirty="0"/>
              <a:t> </a:t>
            </a:r>
            <a:r>
              <a:rPr lang="en-GB" sz="1200" dirty="0" err="1"/>
              <a:t>det</a:t>
            </a:r>
            <a:r>
              <a:rPr lang="en-GB" sz="1200" dirty="0"/>
              <a:t> </a:t>
            </a:r>
            <a:r>
              <a:rPr lang="en-GB" sz="1200" dirty="0" err="1"/>
              <a:t>enkelt</a:t>
            </a:r>
            <a:endParaRPr lang="en-GB" sz="1200" dirty="0"/>
          </a:p>
          <a:p>
            <a:pPr marL="457200" indent="-457200">
              <a:buFont typeface="+mj-lt"/>
              <a:buAutoNum type="arabicPeriod"/>
            </a:pPr>
            <a:r>
              <a:rPr lang="en-GB" sz="1200" dirty="0" err="1"/>
              <a:t>Beskriv</a:t>
            </a:r>
            <a:r>
              <a:rPr lang="en-GB" sz="1200" dirty="0"/>
              <a:t> </a:t>
            </a:r>
            <a:r>
              <a:rPr lang="en-GB" sz="1200" dirty="0" err="1"/>
              <a:t>oppførsel</a:t>
            </a:r>
            <a:endParaRPr lang="en-GB" sz="1200" dirty="0"/>
          </a:p>
          <a:p>
            <a:pPr marL="457200" indent="-457200">
              <a:buFont typeface="+mj-lt"/>
              <a:buAutoNum type="arabicPeriod"/>
            </a:pPr>
            <a:r>
              <a:rPr lang="en-GB" sz="1200" dirty="0" err="1"/>
              <a:t>Fjern</a:t>
            </a:r>
            <a:r>
              <a:rPr lang="en-GB" sz="1200" dirty="0"/>
              <a:t> </a:t>
            </a:r>
            <a:r>
              <a:rPr lang="en-GB" sz="1200" dirty="0" err="1"/>
              <a:t>støy</a:t>
            </a:r>
            <a:endParaRPr lang="en-GB" sz="1200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2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Utvidet</a:t>
            </a:r>
            <a:r>
              <a:rPr lang="en-GB" dirty="0"/>
              <a:t> for å </a:t>
            </a:r>
            <a:r>
              <a:rPr lang="en-GB" dirty="0" err="1"/>
              <a:t>støtte</a:t>
            </a:r>
            <a:r>
              <a:rPr lang="en-GB" dirty="0"/>
              <a:t> </a:t>
            </a:r>
            <a:r>
              <a:rPr lang="en-GB" dirty="0" err="1"/>
              <a:t>NServiceBus</a:t>
            </a:r>
            <a:r>
              <a:rPr lang="en-GB" dirty="0"/>
              <a:t> </a:t>
            </a:r>
            <a:r>
              <a:rPr lang="en-GB" dirty="0" err="1"/>
              <a:t>saga’er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maintaines</a:t>
            </a:r>
            <a:r>
              <a:rPr lang="en-GB" dirty="0"/>
              <a:t> </a:t>
            </a:r>
            <a:r>
              <a:rPr lang="en-GB" dirty="0" err="1"/>
              <a:t>akkurat</a:t>
            </a:r>
            <a:r>
              <a:rPr lang="en-GB" dirty="0"/>
              <a:t> om </a:t>
            </a:r>
            <a:r>
              <a:rPr lang="en-GB" dirty="0" err="1"/>
              <a:t>processkoden</a:t>
            </a:r>
            <a:r>
              <a:rPr lang="en-GB" dirty="0"/>
              <a:t>. Like </a:t>
            </a:r>
            <a:r>
              <a:rPr lang="en-GB" dirty="0" err="1"/>
              <a:t>viktig</a:t>
            </a:r>
            <a:r>
              <a:rPr lang="en-GB" dirty="0"/>
              <a:t>!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</a:t>
            </a:r>
            <a:r>
              <a:rPr lang="en-GB" dirty="0" err="1"/>
              <a:t>Hvordan</a:t>
            </a:r>
            <a:r>
              <a:rPr lang="en-GB" dirty="0"/>
              <a:t> vi jobber med tester.</a:t>
            </a:r>
          </a:p>
          <a:p>
            <a:r>
              <a:rPr lang="en-GB" dirty="0"/>
              <a:t>* </a:t>
            </a:r>
            <a:r>
              <a:rPr lang="en-GB" dirty="0" err="1"/>
              <a:t>Gjerne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 </a:t>
            </a:r>
            <a:r>
              <a:rPr lang="en-GB" dirty="0" err="1"/>
              <a:t>kombinasjon</a:t>
            </a:r>
            <a:r>
              <a:rPr lang="en-GB" dirty="0"/>
              <a:t> med </a:t>
            </a:r>
            <a:r>
              <a:rPr lang="en-GB" dirty="0" err="1"/>
              <a:t>vanlige</a:t>
            </a:r>
            <a:r>
              <a:rPr lang="en-GB" dirty="0"/>
              <a:t> TDD tester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7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Hvofor</a:t>
            </a:r>
            <a:r>
              <a:rPr lang="en-US" dirty="0"/>
              <a:t> skriver jeg tester. En av mange antageligvis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92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Tilfredstillende</a:t>
            </a:r>
            <a:r>
              <a:rPr lang="en-GB" dirty="0"/>
              <a:t> med full </a:t>
            </a:r>
            <a:r>
              <a:rPr lang="en-GB" dirty="0" err="1"/>
              <a:t>testdekning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- Ser</a:t>
            </a:r>
            <a:r>
              <a:rPr lang="en-GB" baseline="0" dirty="0"/>
              <a:t> </a:t>
            </a:r>
            <a:r>
              <a:rPr lang="en-GB" baseline="0" dirty="0" err="1"/>
              <a:t>hvite</a:t>
            </a:r>
            <a:r>
              <a:rPr lang="en-GB" baseline="0" dirty="0"/>
              <a:t> baller -&gt; </a:t>
            </a:r>
            <a:r>
              <a:rPr lang="en-GB" baseline="0" dirty="0" err="1"/>
              <a:t>skriv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5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 </a:t>
            </a:r>
            <a:r>
              <a:rPr lang="en-GB" dirty="0" err="1"/>
              <a:t>en</a:t>
            </a:r>
            <a:r>
              <a:rPr lang="en-GB" dirty="0"/>
              <a:t> plan med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test </a:t>
            </a:r>
            <a:r>
              <a:rPr lang="en-GB" dirty="0" err="1"/>
              <a:t>skrives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Usikker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om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tilfelle</a:t>
            </a:r>
            <a:r>
              <a:rPr lang="en-GB" dirty="0"/>
              <a:t>, om </a:t>
            </a:r>
            <a:r>
              <a:rPr lang="en-GB" dirty="0" err="1"/>
              <a:t>testen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 </a:t>
            </a:r>
            <a:r>
              <a:rPr lang="en-GB" dirty="0" err="1"/>
              <a:t>seg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</a:t>
            </a:r>
            <a:r>
              <a:rPr lang="en-GB" dirty="0" err="1"/>
              <a:t>skrevet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1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beskriver</a:t>
            </a:r>
            <a:r>
              <a:rPr lang="en-GB" dirty="0"/>
              <a:t> </a:t>
            </a:r>
            <a:r>
              <a:rPr lang="en-GB" dirty="0" err="1"/>
              <a:t>lite</a:t>
            </a:r>
            <a:r>
              <a:rPr lang="en-GB" dirty="0"/>
              <a:t> om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funksjonen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gjøre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endre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for å </a:t>
            </a:r>
            <a:r>
              <a:rPr lang="en-GB" dirty="0" err="1"/>
              <a:t>endre</a:t>
            </a:r>
            <a:r>
              <a:rPr lang="en-GB" dirty="0"/>
              <a:t> </a:t>
            </a:r>
            <a:r>
              <a:rPr lang="en-GB" dirty="0" err="1"/>
              <a:t>koden</a:t>
            </a:r>
            <a:r>
              <a:rPr lang="en-GB" dirty="0"/>
              <a:t> -&gt; </a:t>
            </a:r>
            <a:r>
              <a:rPr lang="en-GB" dirty="0" err="1"/>
              <a:t>større</a:t>
            </a:r>
            <a:r>
              <a:rPr lang="en-GB" dirty="0"/>
              <a:t> </a:t>
            </a:r>
            <a:r>
              <a:rPr lang="en-GB" dirty="0" err="1"/>
              <a:t>sansynlighet</a:t>
            </a:r>
            <a:r>
              <a:rPr lang="en-GB" dirty="0"/>
              <a:t> for bugs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9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BDD – behaviour driven development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Sammen</a:t>
            </a:r>
            <a:r>
              <a:rPr lang="en-GB" baseline="0" dirty="0"/>
              <a:t> </a:t>
            </a:r>
            <a:r>
              <a:rPr lang="en-GB" baseline="0" dirty="0" err="1"/>
              <a:t>beskriver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del </a:t>
            </a:r>
            <a:r>
              <a:rPr lang="en-GB" baseline="0" dirty="0" err="1"/>
              <a:t>av</a:t>
            </a:r>
            <a:r>
              <a:rPr lang="en-GB" baseline="0" dirty="0"/>
              <a:t> </a:t>
            </a:r>
            <a:r>
              <a:rPr lang="en-GB" baseline="0" dirty="0" err="1"/>
              <a:t>oppførselen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Leses</a:t>
            </a:r>
            <a:r>
              <a:rPr lang="en-GB" baseline="0" dirty="0"/>
              <a:t> </a:t>
            </a:r>
            <a:r>
              <a:rPr lang="en-GB" baseline="0" dirty="0" err="1"/>
              <a:t>tydelig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beskrivende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Tvinger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eksplisit</a:t>
            </a:r>
            <a:r>
              <a:rPr lang="en-GB" dirty="0"/>
              <a:t> om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44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Svar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problemer</a:t>
            </a:r>
            <a:r>
              <a:rPr lang="en-GB" dirty="0"/>
              <a:t>!</a:t>
            </a:r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dirty="0" err="1"/>
              <a:t>En</a:t>
            </a:r>
            <a:r>
              <a:rPr lang="en-GB" dirty="0"/>
              <a:t> assert per test, </a:t>
            </a:r>
            <a:r>
              <a:rPr lang="en-GB" dirty="0" err="1"/>
              <a:t>felles</a:t>
            </a:r>
            <a:r>
              <a:rPr lang="en-GB" baseline="0" dirty="0"/>
              <a:t> setup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82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E59A4-5125-41E9-B318-C45932104F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5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94E140-0AD7-4681-8833-ECF91B71749A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1D1296-E184-42EE-8805-36CCE2212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55455"/>
            <a:ext cx="8825658" cy="3324861"/>
          </a:xfrm>
        </p:spPr>
        <p:txBody>
          <a:bodyPr/>
          <a:lstStyle/>
          <a:p>
            <a:r>
              <a:rPr lang="en-GB" dirty="0"/>
              <a:t>Unit testing</a:t>
            </a:r>
            <a:r>
              <a:rPr lang="en-GB" sz="4400" dirty="0"/>
              <a:t> </a:t>
            </a:r>
            <a:br>
              <a:rPr lang="en-GB" sz="4400" dirty="0"/>
            </a:br>
            <a:r>
              <a:rPr lang="en-GB" sz="4400" dirty="0" err="1"/>
              <a:t>mer</a:t>
            </a:r>
            <a:r>
              <a:rPr lang="en-GB" sz="4400" dirty="0"/>
              <a:t> </a:t>
            </a:r>
            <a:r>
              <a:rPr lang="en-GB" sz="4400" dirty="0" err="1"/>
              <a:t>enn</a:t>
            </a:r>
            <a:r>
              <a:rPr lang="en-GB" sz="4400" dirty="0"/>
              <a:t> </a:t>
            </a:r>
            <a:r>
              <a:rPr lang="en-GB" sz="4400" dirty="0" err="1"/>
              <a:t>grønne</a:t>
            </a:r>
            <a:r>
              <a:rPr lang="en-GB" sz="4400" dirty="0"/>
              <a:t> baller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Kofoed</a:t>
            </a:r>
          </a:p>
        </p:txBody>
      </p:sp>
    </p:spTree>
    <p:extLst>
      <p:ext uri="{BB962C8B-B14F-4D97-AF65-F5344CB8AC3E}">
        <p14:creationId xmlns:p14="http://schemas.microsoft.com/office/powerpoint/2010/main" val="210784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3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289C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0" y="801792"/>
            <a:ext cx="1017378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88" name="Group 8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2" name="Oval 8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3" name="Oval 8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F49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2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6" name="Group 9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7" name="Oval 9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8" name="Oval 9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00" name="Rectangle 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84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09" y="498202"/>
            <a:ext cx="9522790" cy="5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55455"/>
            <a:ext cx="8825658" cy="332486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kofoedanders</a:t>
            </a:r>
            <a:endParaRPr lang="en-GB" dirty="0"/>
          </a:p>
          <a:p>
            <a:r>
              <a:rPr lang="en-GB" dirty="0"/>
              <a:t>www.kofoedanders.com</a:t>
            </a:r>
          </a:p>
        </p:txBody>
      </p:sp>
    </p:spTree>
    <p:extLst>
      <p:ext uri="{BB962C8B-B14F-4D97-AF65-F5344CB8AC3E}">
        <p14:creationId xmlns:p14="http://schemas.microsoft.com/office/powerpoint/2010/main" val="13347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3" y="2090470"/>
            <a:ext cx="10058400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 err="1"/>
              <a:t>Beskriver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prosess</a:t>
            </a:r>
            <a:r>
              <a:rPr lang="en-GB" sz="3200" dirty="0"/>
              <a:t>, </a:t>
            </a:r>
            <a:r>
              <a:rPr lang="en-GB" sz="3200" dirty="0" err="1"/>
              <a:t>funksjon</a:t>
            </a:r>
            <a:r>
              <a:rPr lang="en-GB" sz="3200" dirty="0"/>
              <a:t> </a:t>
            </a:r>
            <a:r>
              <a:rPr lang="en-GB" sz="3200" dirty="0" err="1"/>
              <a:t>eller</a:t>
            </a:r>
            <a:r>
              <a:rPr lang="en-GB" sz="3200" dirty="0"/>
              <a:t> </a:t>
            </a:r>
            <a:r>
              <a:rPr lang="en-GB" sz="3200" dirty="0" err="1"/>
              <a:t>api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GB" sz="3200" dirty="0" err="1"/>
              <a:t>Tillater</a:t>
            </a:r>
            <a:r>
              <a:rPr lang="en-GB" sz="3200" dirty="0"/>
              <a:t> </a:t>
            </a:r>
            <a:r>
              <a:rPr lang="en-GB" sz="3200" dirty="0" err="1"/>
              <a:t>trygg</a:t>
            </a:r>
            <a:r>
              <a:rPr lang="en-GB" sz="3200" dirty="0"/>
              <a:t> </a:t>
            </a:r>
            <a:r>
              <a:rPr lang="en-GB" sz="3200" dirty="0" err="1"/>
              <a:t>refaktorering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GB" sz="3200" dirty="0" err="1"/>
              <a:t>Forhindrer</a:t>
            </a:r>
            <a:r>
              <a:rPr lang="en-GB" sz="3200" dirty="0"/>
              <a:t> bugs (?)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err="1"/>
              <a:t>Gir</a:t>
            </a:r>
            <a:r>
              <a:rPr lang="en-GB" sz="3200" dirty="0"/>
              <a:t> </a:t>
            </a:r>
            <a:r>
              <a:rPr lang="en-GB" sz="3200" dirty="0" err="1"/>
              <a:t>testdekning</a:t>
            </a:r>
            <a:r>
              <a:rPr lang="en-GB" sz="3200" dirty="0"/>
              <a:t>!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522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D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18" y="589761"/>
            <a:ext cx="1366150" cy="55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1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D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59641" y="1388737"/>
            <a:ext cx="11332359" cy="3383175"/>
          </a:xfrm>
        </p:spPr>
        <p:txBody>
          <a:bodyPr/>
          <a:lstStyle/>
          <a:p>
            <a:r>
              <a:rPr lang="en-GB" dirty="0" err="1"/>
              <a:t>Testdekning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et </a:t>
            </a:r>
            <a:r>
              <a:rPr lang="en-GB" dirty="0" err="1"/>
              <a:t>mål</a:t>
            </a:r>
            <a:r>
              <a:rPr lang="en-GB" dirty="0"/>
              <a:t> I </a:t>
            </a:r>
            <a:r>
              <a:rPr lang="en-GB" dirty="0" err="1"/>
              <a:t>seg</a:t>
            </a:r>
            <a:r>
              <a:rPr lang="en-GB" dirty="0"/>
              <a:t> </a:t>
            </a:r>
            <a:r>
              <a:rPr lang="en-GB" dirty="0" err="1"/>
              <a:t>selv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D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00534" y="1923111"/>
            <a:ext cx="11332359" cy="3383175"/>
          </a:xfrm>
        </p:spPr>
        <p:txBody>
          <a:bodyPr/>
          <a:lstStyle/>
          <a:p>
            <a:r>
              <a:rPr lang="en-GB" dirty="0"/>
              <a:t>“Tester </a:t>
            </a:r>
            <a:r>
              <a:rPr lang="en-GB" dirty="0" err="1"/>
              <a:t>beskytter</a:t>
            </a:r>
            <a:r>
              <a:rPr lang="en-GB" dirty="0"/>
              <a:t> mot bugs”</a:t>
            </a:r>
          </a:p>
        </p:txBody>
      </p:sp>
    </p:spTree>
    <p:extLst>
      <p:ext uri="{BB962C8B-B14F-4D97-AF65-F5344CB8AC3E}">
        <p14:creationId xmlns:p14="http://schemas.microsoft.com/office/powerpoint/2010/main" val="33119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9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8D4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9" y="492791"/>
            <a:ext cx="5563688" cy="5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D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84690" y="1597523"/>
            <a:ext cx="11332359" cy="3383175"/>
          </a:xfrm>
        </p:spPr>
        <p:txBody>
          <a:bodyPr/>
          <a:lstStyle/>
          <a:p>
            <a:r>
              <a:rPr lang="en-GB" dirty="0"/>
              <a:t>Given – When – (Then) * N</a:t>
            </a:r>
          </a:p>
        </p:txBody>
      </p:sp>
    </p:spTree>
    <p:extLst>
      <p:ext uri="{BB962C8B-B14F-4D97-AF65-F5344CB8AC3E}">
        <p14:creationId xmlns:p14="http://schemas.microsoft.com/office/powerpoint/2010/main" val="10874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8" name="Group 2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0" name="Oval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9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44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13" y="555900"/>
            <a:ext cx="6542583" cy="57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494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940" y="498202"/>
            <a:ext cx="7460528" cy="5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0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10554</TotalTime>
  <Words>220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Unit testing  mer enn grønne baller</vt:lpstr>
      <vt:lpstr>PowerPoint Presentation</vt:lpstr>
      <vt:lpstr>PowerPoint Presentation</vt:lpstr>
      <vt:lpstr>Testdekning er ikke et mål I seg selv</vt:lpstr>
      <vt:lpstr>“Tester beskytter mot bugs”</vt:lpstr>
      <vt:lpstr>PowerPoint Presentation</vt:lpstr>
      <vt:lpstr>Given – When – (Then) *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+ React</dc:title>
  <dc:creator>Anders Kofoed</dc:creator>
  <cp:lastModifiedBy>Anders Kofoed</cp:lastModifiedBy>
  <cp:revision>70</cp:revision>
  <dcterms:created xsi:type="dcterms:W3CDTF">2017-04-13T10:21:14Z</dcterms:created>
  <dcterms:modified xsi:type="dcterms:W3CDTF">2017-06-26T19:36:46Z</dcterms:modified>
</cp:coreProperties>
</file>