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8" r:id="rId3"/>
  </p:sldMasterIdLst>
  <p:notesMasterIdLst>
    <p:notesMasterId r:id="rId15"/>
  </p:notesMasterIdLst>
  <p:handoutMasterIdLst>
    <p:handoutMasterId r:id="rId16"/>
  </p:handoutMasterIdLst>
  <p:sldIdLst>
    <p:sldId id="256" r:id="rId4"/>
    <p:sldId id="298" r:id="rId5"/>
    <p:sldId id="395" r:id="rId6"/>
    <p:sldId id="394" r:id="rId7"/>
    <p:sldId id="386" r:id="rId8"/>
    <p:sldId id="299" r:id="rId9"/>
    <p:sldId id="336" r:id="rId10"/>
    <p:sldId id="391" r:id="rId11"/>
    <p:sldId id="301" r:id="rId12"/>
    <p:sldId id="393" r:id="rId13"/>
    <p:sldId id="385" r:id="rId14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>
      <p:cViewPr varScale="1">
        <p:scale>
          <a:sx n="72" d="100"/>
          <a:sy n="72" d="100"/>
        </p:scale>
        <p:origin x="12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302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9005DA-F6A7-45AE-B63F-022CE0F99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ED032-665D-4113-AA2C-06172FFA53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CFDE5-F6E3-4919-ABF4-5791A8FD4258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9145B-8CBD-4705-9D40-66EA3040E0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6386D-EA8B-4E87-B31D-ACC791E46F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18D9A-B998-49F1-9AC3-1872D93716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191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CCF5D59-2DED-4B58-9A1E-E4C5CC558A0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8360" y="420804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352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836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909440" y="1988640"/>
            <a:ext cx="5324400" cy="424764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1909440" y="1988640"/>
            <a:ext cx="5324400" cy="424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836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352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8360" y="420804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8360" y="420804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352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6836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Picture 120"/>
          <p:cNvPicPr/>
          <p:nvPr/>
        </p:nvPicPr>
        <p:blipFill>
          <a:blip r:embed="rId2"/>
          <a:stretch/>
        </p:blipFill>
        <p:spPr>
          <a:xfrm>
            <a:off x="1909440" y="1988640"/>
            <a:ext cx="5324400" cy="4247640"/>
          </a:xfrm>
          <a:prstGeom prst="rect">
            <a:avLst/>
          </a:prstGeom>
          <a:ln>
            <a:noFill/>
          </a:ln>
        </p:spPr>
      </p:pic>
      <p:pic>
        <p:nvPicPr>
          <p:cNvPr id="122" name="Picture 121"/>
          <p:cNvPicPr/>
          <p:nvPr/>
        </p:nvPicPr>
        <p:blipFill>
          <a:blip r:embed="rId2"/>
          <a:stretch/>
        </p:blipFill>
        <p:spPr>
          <a:xfrm>
            <a:off x="1909440" y="1988640"/>
            <a:ext cx="5324400" cy="424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6521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1765-3045-41F0-A45F-4EB4DAF8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698E8-A3FB-4E74-96E2-5D821C1EC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4885D-A8AF-43A3-91AD-16C4AF1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F9492-632C-434C-883A-C0DBE4F2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C9095-B365-49AA-B269-BEDFA53C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1533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89CF-469B-4FFE-925C-261B7D77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22E67-E4ED-42EF-946F-37F953F4A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478DE-E42A-46F5-AA9F-C806A75D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AAEB3-7E7C-40D0-A837-24BC9F46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5460A-57E3-47EF-838D-46DB09FC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0517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D929-0FC8-49A2-B73C-4EA29714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AC5E5-7F99-475D-8D90-E7BD2DF95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657E3-0246-44DD-A7D7-D0DCF5A9B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49739-103F-4C49-90D4-A78791FD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4E148-673B-4B8B-9E60-41EF1525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55040-9D8C-40C2-81FF-F850BC41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6336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868B-6EDD-4A80-84C4-0DC2185A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15A13-CCE3-4760-AB94-97C6B4068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57640-8504-4D59-854D-04D4AEC79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D879C-99EB-40A3-93D7-5E5BC83B4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B5D48-ECD3-4FB2-9260-0686068B4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E27C-610F-4B78-8E11-C2B26047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3B427-D4F8-4ABE-83FB-6E22C8B9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EAA3B-FAE2-42C7-9005-41733093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16EB-97DB-4B63-915F-11DDFAC1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C0704-5F22-4F47-8E57-B2DE286C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EFA6D-DFA2-4993-9063-A688A7E0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2DC33-885A-447C-A435-24D59612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7730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0C243-FFCD-40DE-BDCA-0E13564A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7E235-6633-44BF-BE32-3D2BD732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7D147-429B-4EE0-93EE-8E0C7638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4018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4FE9-1C4F-4ABB-A576-0659F100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0636-A741-402D-AB28-C2F38E1A4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94058-15FF-43B9-ABEE-802CF4B30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C2EE7-7188-4F9F-9213-CB4C2112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7D639-4C41-4E48-963F-50F92697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8E025-EDA9-4C0E-ACE6-E46DD641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9772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AECF-7283-4D15-B673-F98355BC6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1FF7C-CD89-478F-A49E-D7CC50E89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C811F-A067-43B0-82FD-BA188CFEE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F2FB5-179F-417E-86AC-7D834A09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4E3BA-9937-4071-A9EE-C668DF32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FF3F4-7C21-494D-9C11-E12BD033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804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62F4-43D5-4598-A6D4-63047BD2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13EA0-8FB0-4D79-8C20-7F847FFB4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9BBA4-96DB-4451-8DAC-4FC9B0D3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F448A-3FFF-4D0B-9470-3D133EDF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A2E34-9926-4442-B4F1-58722398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6266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69421-FD0E-4025-9A10-F7AE0AD4D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CEA9F-5755-4572-AB1A-5B282D004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B7792-B74B-4091-AE6C-D5853B8C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28.09.2018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41061-2900-486C-908F-F1237FB4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E455B-88B9-4297-B3FB-FED3F7C2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24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836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352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8360" y="420804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4572000" y="6622200"/>
            <a:ext cx="4103280" cy="1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FCD4E9CD-F785-495A-99CC-2975E16B6894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‹Nr.›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0" y="1170000"/>
            <a:ext cx="9143640" cy="340164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 to edit the outline text format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Second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Third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Fourth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Fifth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Sixth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Seventh Outline LevelGrafik durch Klick auf Symbol anpassen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8360" y="4714920"/>
            <a:ext cx="8206920" cy="1522080"/>
          </a:xfrm>
          <a:prstGeom prst="rect">
            <a:avLst/>
          </a:prstGeom>
        </p:spPr>
        <p:txBody>
          <a:bodyPr lIns="0" tIns="0" rIns="0" bIns="0"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>
              <a:lnSpc>
                <a:spcPct val="100000"/>
              </a:lnSpc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LevelPräsentationstitel durch Klicken bearbeiten</a:t>
            </a:r>
          </a:p>
        </p:txBody>
      </p:sp>
      <p:sp>
        <p:nvSpPr>
          <p:cNvPr id="3" name="CustomShape 4"/>
          <p:cNvSpPr/>
          <p:nvPr/>
        </p:nvSpPr>
        <p:spPr>
          <a:xfrm>
            <a:off x="0" y="6524640"/>
            <a:ext cx="9143640" cy="33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1054080"/>
            <a:ext cx="9143640" cy="115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0" y="6622200"/>
            <a:ext cx="4103280" cy="1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0D46E581-C8C1-4975-8BBE-F894A68427FC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‹Nr.›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LevelTextmasterformat bearbeiten</a:t>
            </a:r>
          </a:p>
          <a:p>
            <a:pPr marL="743040" lvl="1" indent="-285480">
              <a:lnSpc>
                <a:spcPct val="10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Ebene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Ebene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8360" y="1221480"/>
            <a:ext cx="8206920" cy="35676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 to edit the outline text format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Second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Third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Fourth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Fifth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Sixth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Seventh Outline LevelOptionalen Folientitel durch Klicken bearbeiten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0" y="0"/>
            <a:ext cx="9143640" cy="1104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38100" dir="5400000" algn="t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5"/>
          <p:cNvSpPr/>
          <p:nvPr/>
        </p:nvSpPr>
        <p:spPr>
          <a:xfrm>
            <a:off x="7072200" y="0"/>
            <a:ext cx="2071440" cy="1104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68360" y="242280"/>
            <a:ext cx="5882760" cy="713880"/>
          </a:xfrm>
          <a:prstGeom prst="rect">
            <a:avLst/>
          </a:prstGeom>
        </p:spPr>
        <p:txBody>
          <a:bodyPr lIns="0" tIns="0" rIns="0" bIns="0"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LevelKopfzeile durch Klicken bearbeiten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7"/>
          <p:cNvSpPr/>
          <p:nvPr/>
        </p:nvSpPr>
        <p:spPr>
          <a:xfrm>
            <a:off x="4572000" y="6622200"/>
            <a:ext cx="4103280" cy="1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ACEE01EA-C0DE-4EA9-820C-FCFA1AC1C60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‹Nr.›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5">
            <a:extLst>
              <a:ext uri="{FF2B5EF4-FFF2-40B4-BE49-F238E27FC236}">
                <a16:creationId xmlns:a16="http://schemas.microsoft.com/office/drawing/2014/main" id="{D7BCBF16-D822-4819-A57C-F350F8AD34B4}"/>
              </a:ext>
            </a:extLst>
          </p:cNvPr>
          <p:cNvSpPr/>
          <p:nvPr/>
        </p:nvSpPr>
        <p:spPr>
          <a:xfrm>
            <a:off x="107504" y="2506212"/>
            <a:ext cx="8469584" cy="49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>
                <a:solidFill>
                  <a:schemeClr val="bg1"/>
                </a:solidFill>
              </a:rPr>
              <a:t>Domains </a:t>
            </a:r>
            <a:r>
              <a:rPr lang="de-DE" sz="2400" dirty="0" err="1">
                <a:solidFill>
                  <a:schemeClr val="bg1"/>
                </a:solidFill>
              </a:rPr>
              <a:t>of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Machine</a:t>
            </a:r>
            <a:r>
              <a:rPr lang="de-DE" sz="2400" dirty="0">
                <a:solidFill>
                  <a:schemeClr val="bg1"/>
                </a:solidFill>
              </a:rPr>
              <a:t> Learning</a:t>
            </a:r>
          </a:p>
        </p:txBody>
      </p:sp>
      <p:sp>
        <p:nvSpPr>
          <p:cNvPr id="11" name="Rechteck 11">
            <a:extLst>
              <a:ext uri="{FF2B5EF4-FFF2-40B4-BE49-F238E27FC236}">
                <a16:creationId xmlns:a16="http://schemas.microsoft.com/office/drawing/2014/main" id="{CB3A045A-B087-4AF6-B4A1-549A882B0659}"/>
              </a:ext>
            </a:extLst>
          </p:cNvPr>
          <p:cNvSpPr/>
          <p:nvPr userDrawn="1"/>
        </p:nvSpPr>
        <p:spPr>
          <a:xfrm>
            <a:off x="106843" y="4206396"/>
            <a:ext cx="8469584" cy="5187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 err="1">
                <a:solidFill>
                  <a:schemeClr val="bg1"/>
                </a:solidFill>
              </a:rPr>
              <a:t>Discussion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6" name="Rechteck 11">
            <a:extLst>
              <a:ext uri="{FF2B5EF4-FFF2-40B4-BE49-F238E27FC236}">
                <a16:creationId xmlns:a16="http://schemas.microsoft.com/office/drawing/2014/main" id="{F9D0FD60-6BBC-4889-8C64-800C1C3F4AC1}"/>
              </a:ext>
            </a:extLst>
          </p:cNvPr>
          <p:cNvSpPr/>
          <p:nvPr userDrawn="1"/>
        </p:nvSpPr>
        <p:spPr>
          <a:xfrm>
            <a:off x="107504" y="3356304"/>
            <a:ext cx="8469584" cy="49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Hyperparameter </a:t>
            </a:r>
            <a:r>
              <a:rPr lang="de-DE" sz="2400" dirty="0" err="1"/>
              <a:t>Configuration</a:t>
            </a:r>
            <a:endParaRPr lang="de-DE" sz="2400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703D57B7-BA68-4DD2-A64F-AE9E0CCA71D6}"/>
              </a:ext>
            </a:extLst>
          </p:cNvPr>
          <p:cNvSpPr/>
          <p:nvPr userDrawn="1"/>
        </p:nvSpPr>
        <p:spPr>
          <a:xfrm>
            <a:off x="125115" y="1656120"/>
            <a:ext cx="8469584" cy="49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>
                <a:solidFill>
                  <a:schemeClr val="bg1"/>
                </a:solidFill>
              </a:rPr>
              <a:t>Wrap </a:t>
            </a:r>
            <a:r>
              <a:rPr lang="de-DE" sz="2400" dirty="0" err="1">
                <a:solidFill>
                  <a:schemeClr val="bg1"/>
                </a:solidFill>
              </a:rPr>
              <a:t>up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09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94640" y="5229360"/>
            <a:ext cx="8206920" cy="1522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Summer School </a:t>
            </a:r>
          </a:p>
          <a:p>
            <a:pPr>
              <a:lnSpc>
                <a:spcPct val="100000"/>
              </a:lnSpc>
            </a:pPr>
            <a:r>
              <a:rPr lang="en-U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 Networks with Text</a:t>
            </a: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67640" y="6338880"/>
            <a:ext cx="5038200" cy="190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28.09.18, Johanna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Binnewitt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Valmir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Etemi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Julia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Kappes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5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Picture 12" descr="E:\Studium\Studium Master\2. Semester\Clusterin_Categories_Classification\Titelbild.jpg">
            <a:extLst>
              <a:ext uri="{FF2B5EF4-FFF2-40B4-BE49-F238E27FC236}">
                <a16:creationId xmlns:a16="http://schemas.microsoft.com/office/drawing/2014/main" id="{21051F05-8DD9-41DC-ABC0-E1BC8A7D8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107504" y="4149080"/>
            <a:ext cx="8505136" cy="5931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 err="1"/>
              <a:t>Discussion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11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2538028" y="5301208"/>
            <a:ext cx="4067944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 algn="ctr"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Any Questions?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Discussion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golum">
            <a:hlinkClick r:id="" action="ppaction://media"/>
            <a:extLst>
              <a:ext uri="{FF2B5EF4-FFF2-40B4-BE49-F238E27FC236}">
                <a16:creationId xmlns:a16="http://schemas.microsoft.com/office/drawing/2014/main" id="{3D440816-0E6E-48FA-BA66-848095150CC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86000" y="2038350"/>
            <a:ext cx="45720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4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5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45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70C9FEA-6EE5-4F24-B772-8BF332430B25}"/>
              </a:ext>
            </a:extLst>
          </p:cNvPr>
          <p:cNvSpPr/>
          <p:nvPr/>
        </p:nvSpPr>
        <p:spPr>
          <a:xfrm>
            <a:off x="107504" y="1628800"/>
            <a:ext cx="8505136" cy="5931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Wrap </a:t>
            </a:r>
            <a:r>
              <a:rPr lang="de-DE" sz="2400" dirty="0" err="1"/>
              <a:t>up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51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BD4CE8A7-FA9D-4967-B8EA-8FD9D3A087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8285" y="3429000"/>
          <a:ext cx="2604518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72074">
                  <a:extLst>
                    <a:ext uri="{9D8B030D-6E8A-4147-A177-3AD203B41FA5}">
                      <a16:colId xmlns:a16="http://schemas.microsoft.com/office/drawing/2014/main" val="2455875065"/>
                    </a:ext>
                  </a:extLst>
                </a:gridCol>
                <a:gridCol w="372074">
                  <a:extLst>
                    <a:ext uri="{9D8B030D-6E8A-4147-A177-3AD203B41FA5}">
                      <a16:colId xmlns:a16="http://schemas.microsoft.com/office/drawing/2014/main" val="4238604789"/>
                    </a:ext>
                  </a:extLst>
                </a:gridCol>
                <a:gridCol w="372074">
                  <a:extLst>
                    <a:ext uri="{9D8B030D-6E8A-4147-A177-3AD203B41FA5}">
                      <a16:colId xmlns:a16="http://schemas.microsoft.com/office/drawing/2014/main" val="3964768394"/>
                    </a:ext>
                  </a:extLst>
                </a:gridCol>
                <a:gridCol w="372074">
                  <a:extLst>
                    <a:ext uri="{9D8B030D-6E8A-4147-A177-3AD203B41FA5}">
                      <a16:colId xmlns:a16="http://schemas.microsoft.com/office/drawing/2014/main" val="1025626072"/>
                    </a:ext>
                  </a:extLst>
                </a:gridCol>
                <a:gridCol w="372074">
                  <a:extLst>
                    <a:ext uri="{9D8B030D-6E8A-4147-A177-3AD203B41FA5}">
                      <a16:colId xmlns:a16="http://schemas.microsoft.com/office/drawing/2014/main" val="2933096808"/>
                    </a:ext>
                  </a:extLst>
                </a:gridCol>
                <a:gridCol w="380165">
                  <a:extLst>
                    <a:ext uri="{9D8B030D-6E8A-4147-A177-3AD203B41FA5}">
                      <a16:colId xmlns:a16="http://schemas.microsoft.com/office/drawing/2014/main" val="1906776177"/>
                    </a:ext>
                  </a:extLst>
                </a:gridCol>
                <a:gridCol w="363983">
                  <a:extLst>
                    <a:ext uri="{9D8B030D-6E8A-4147-A177-3AD203B41FA5}">
                      <a16:colId xmlns:a16="http://schemas.microsoft.com/office/drawing/2014/main" val="1615568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``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614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58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498872"/>
                  </a:ext>
                </a:extLst>
              </a:tr>
            </a:tbl>
          </a:graphicData>
        </a:graphic>
      </p:graphicFrame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Illustration </a:t>
            </a: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Wrap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C377F6-37BE-45FB-ADB5-A01CF0275AAC}"/>
              </a:ext>
            </a:extLst>
          </p:cNvPr>
          <p:cNvSpPr/>
          <p:nvPr/>
        </p:nvSpPr>
        <p:spPr>
          <a:xfrm>
            <a:off x="7045174" y="3738472"/>
            <a:ext cx="576833" cy="5435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3032E9-A546-4F4A-AE80-AAD1605C5BA2}"/>
              </a:ext>
            </a:extLst>
          </p:cNvPr>
          <p:cNvSpPr/>
          <p:nvPr/>
        </p:nvSpPr>
        <p:spPr>
          <a:xfrm>
            <a:off x="7049628" y="2606124"/>
            <a:ext cx="576833" cy="5435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FC4EF5-54FF-4A42-832E-2775DF0FDEEA}"/>
              </a:ext>
            </a:extLst>
          </p:cNvPr>
          <p:cNvSpPr/>
          <p:nvPr/>
        </p:nvSpPr>
        <p:spPr>
          <a:xfrm>
            <a:off x="3863820" y="5020540"/>
            <a:ext cx="576833" cy="543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9EAA04-1AA8-4F6A-9226-509A8F273991}"/>
              </a:ext>
            </a:extLst>
          </p:cNvPr>
          <p:cNvSpPr/>
          <p:nvPr/>
        </p:nvSpPr>
        <p:spPr>
          <a:xfrm>
            <a:off x="3863820" y="3229096"/>
            <a:ext cx="576833" cy="543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E45671-3AA7-474B-8D5D-DF5CC267D4BB}"/>
              </a:ext>
            </a:extLst>
          </p:cNvPr>
          <p:cNvSpPr/>
          <p:nvPr/>
        </p:nvSpPr>
        <p:spPr>
          <a:xfrm>
            <a:off x="3863820" y="4107900"/>
            <a:ext cx="576833" cy="543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DE86AB7-3D4A-4748-B710-B904B654B829}"/>
              </a:ext>
            </a:extLst>
          </p:cNvPr>
          <p:cNvSpPr/>
          <p:nvPr/>
        </p:nvSpPr>
        <p:spPr>
          <a:xfrm>
            <a:off x="7045174" y="4876969"/>
            <a:ext cx="576833" cy="5435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Straight Arrow Connector 19">
            <a:extLst>
              <a:ext uri="{FF2B5EF4-FFF2-40B4-BE49-F238E27FC236}">
                <a16:creationId xmlns:a16="http://schemas.microsoft.com/office/drawing/2014/main" id="{691CD22F-CD6C-4CAB-B167-6C09AB577633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1127930" y="4020663"/>
            <a:ext cx="2735890" cy="35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9">
            <a:extLst>
              <a:ext uri="{FF2B5EF4-FFF2-40B4-BE49-F238E27FC236}">
                <a16:creationId xmlns:a16="http://schemas.microsoft.com/office/drawing/2014/main" id="{FA3411F3-6A13-4EBD-8424-EAA2C81E8CF6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127930" y="4046580"/>
            <a:ext cx="2735890" cy="124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9">
            <a:extLst>
              <a:ext uri="{FF2B5EF4-FFF2-40B4-BE49-F238E27FC236}">
                <a16:creationId xmlns:a16="http://schemas.microsoft.com/office/drawing/2014/main" id="{44499DC2-7A3B-49D1-AD2D-F1EAB1294F4D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127930" y="3500859"/>
            <a:ext cx="2735890" cy="484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9">
            <a:extLst>
              <a:ext uri="{FF2B5EF4-FFF2-40B4-BE49-F238E27FC236}">
                <a16:creationId xmlns:a16="http://schemas.microsoft.com/office/drawing/2014/main" id="{25F6B9D9-B07F-462E-949E-6E1DF5CDCC4D}"/>
              </a:ext>
            </a:extLst>
          </p:cNvPr>
          <p:cNvCxnSpPr>
            <a:stCxn id="17" idx="6"/>
            <a:endCxn id="12" idx="2"/>
          </p:cNvCxnSpPr>
          <p:nvPr/>
        </p:nvCxnSpPr>
        <p:spPr>
          <a:xfrm flipV="1">
            <a:off x="4440653" y="2877887"/>
            <a:ext cx="2608975" cy="622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E439E38C-E364-40E0-8C60-85C11647F2C8}"/>
              </a:ext>
            </a:extLst>
          </p:cNvPr>
          <p:cNvCxnSpPr>
            <a:stCxn id="14" idx="6"/>
            <a:endCxn id="21" idx="2"/>
          </p:cNvCxnSpPr>
          <p:nvPr/>
        </p:nvCxnSpPr>
        <p:spPr>
          <a:xfrm flipV="1">
            <a:off x="4440653" y="5148732"/>
            <a:ext cx="2604521" cy="14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9">
            <a:extLst>
              <a:ext uri="{FF2B5EF4-FFF2-40B4-BE49-F238E27FC236}">
                <a16:creationId xmlns:a16="http://schemas.microsoft.com/office/drawing/2014/main" id="{970A9E46-188D-4050-BC98-ED45D8E62959}"/>
              </a:ext>
            </a:extLst>
          </p:cNvPr>
          <p:cNvCxnSpPr>
            <a:stCxn id="20" idx="6"/>
            <a:endCxn id="10" idx="2"/>
          </p:cNvCxnSpPr>
          <p:nvPr/>
        </p:nvCxnSpPr>
        <p:spPr>
          <a:xfrm flipV="1">
            <a:off x="4440653" y="4010235"/>
            <a:ext cx="2604521" cy="36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9">
            <a:extLst>
              <a:ext uri="{FF2B5EF4-FFF2-40B4-BE49-F238E27FC236}">
                <a16:creationId xmlns:a16="http://schemas.microsoft.com/office/drawing/2014/main" id="{046A71C9-092E-4F65-8988-B41120D0F754}"/>
              </a:ext>
            </a:extLst>
          </p:cNvPr>
          <p:cNvCxnSpPr>
            <a:stCxn id="17" idx="6"/>
            <a:endCxn id="10" idx="2"/>
          </p:cNvCxnSpPr>
          <p:nvPr/>
        </p:nvCxnSpPr>
        <p:spPr>
          <a:xfrm>
            <a:off x="4440653" y="3500859"/>
            <a:ext cx="2604521" cy="509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9">
            <a:extLst>
              <a:ext uri="{FF2B5EF4-FFF2-40B4-BE49-F238E27FC236}">
                <a16:creationId xmlns:a16="http://schemas.microsoft.com/office/drawing/2014/main" id="{0CBF5C5F-D4FC-4586-AEE7-881A87C49C04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>
            <a:off x="4440653" y="3500859"/>
            <a:ext cx="2604521" cy="1647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9">
            <a:extLst>
              <a:ext uri="{FF2B5EF4-FFF2-40B4-BE49-F238E27FC236}">
                <a16:creationId xmlns:a16="http://schemas.microsoft.com/office/drawing/2014/main" id="{D3B64A83-B75D-4E8C-8BB7-C5189EDBE140}"/>
              </a:ext>
            </a:extLst>
          </p:cNvPr>
          <p:cNvCxnSpPr>
            <a:stCxn id="20" idx="6"/>
            <a:endCxn id="12" idx="2"/>
          </p:cNvCxnSpPr>
          <p:nvPr/>
        </p:nvCxnSpPr>
        <p:spPr>
          <a:xfrm flipV="1">
            <a:off x="4440653" y="2877887"/>
            <a:ext cx="2608975" cy="150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9">
            <a:extLst>
              <a:ext uri="{FF2B5EF4-FFF2-40B4-BE49-F238E27FC236}">
                <a16:creationId xmlns:a16="http://schemas.microsoft.com/office/drawing/2014/main" id="{A6B32446-BF29-4BEB-A2B0-AD480F905567}"/>
              </a:ext>
            </a:extLst>
          </p:cNvPr>
          <p:cNvCxnSpPr>
            <a:stCxn id="20" idx="6"/>
            <a:endCxn id="21" idx="2"/>
          </p:cNvCxnSpPr>
          <p:nvPr/>
        </p:nvCxnSpPr>
        <p:spPr>
          <a:xfrm>
            <a:off x="4440653" y="4379663"/>
            <a:ext cx="2604521" cy="769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9">
            <a:extLst>
              <a:ext uri="{FF2B5EF4-FFF2-40B4-BE49-F238E27FC236}">
                <a16:creationId xmlns:a16="http://schemas.microsoft.com/office/drawing/2014/main" id="{072267AE-AC0B-448E-AB03-8CDDD95B0460}"/>
              </a:ext>
            </a:extLst>
          </p:cNvPr>
          <p:cNvCxnSpPr>
            <a:stCxn id="14" idx="6"/>
            <a:endCxn id="10" idx="2"/>
          </p:cNvCxnSpPr>
          <p:nvPr/>
        </p:nvCxnSpPr>
        <p:spPr>
          <a:xfrm flipV="1">
            <a:off x="4440653" y="4010235"/>
            <a:ext cx="2604521" cy="128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9">
            <a:extLst>
              <a:ext uri="{FF2B5EF4-FFF2-40B4-BE49-F238E27FC236}">
                <a16:creationId xmlns:a16="http://schemas.microsoft.com/office/drawing/2014/main" id="{7D59A863-82D6-40DA-9011-2A4179635ECC}"/>
              </a:ext>
            </a:extLst>
          </p:cNvPr>
          <p:cNvCxnSpPr>
            <a:stCxn id="14" idx="6"/>
            <a:endCxn id="12" idx="2"/>
          </p:cNvCxnSpPr>
          <p:nvPr/>
        </p:nvCxnSpPr>
        <p:spPr>
          <a:xfrm flipV="1">
            <a:off x="4440653" y="2877887"/>
            <a:ext cx="2608975" cy="2414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84">
            <a:extLst>
              <a:ext uri="{FF2B5EF4-FFF2-40B4-BE49-F238E27FC236}">
                <a16:creationId xmlns:a16="http://schemas.microsoft.com/office/drawing/2014/main" id="{24D19018-D93D-4A4E-A646-D01E81530016}"/>
              </a:ext>
            </a:extLst>
          </p:cNvPr>
          <p:cNvSpPr txBox="1"/>
          <p:nvPr/>
        </p:nvSpPr>
        <p:spPr>
          <a:xfrm>
            <a:off x="600085" y="6235525"/>
            <a:ext cx="1656184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 Layer</a:t>
            </a:r>
          </a:p>
        </p:txBody>
      </p:sp>
      <p:sp>
        <p:nvSpPr>
          <p:cNvPr id="43" name="Textfeld 85">
            <a:extLst>
              <a:ext uri="{FF2B5EF4-FFF2-40B4-BE49-F238E27FC236}">
                <a16:creationId xmlns:a16="http://schemas.microsoft.com/office/drawing/2014/main" id="{D8545693-ED08-43AB-99B0-466218EBC481}"/>
              </a:ext>
            </a:extLst>
          </p:cNvPr>
          <p:cNvSpPr txBox="1"/>
          <p:nvPr/>
        </p:nvSpPr>
        <p:spPr>
          <a:xfrm>
            <a:off x="2651369" y="6235525"/>
            <a:ext cx="3001733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Hidden Layer</a:t>
            </a:r>
          </a:p>
        </p:txBody>
      </p:sp>
      <p:sp>
        <p:nvSpPr>
          <p:cNvPr id="44" name="Textfeld 86">
            <a:extLst>
              <a:ext uri="{FF2B5EF4-FFF2-40B4-BE49-F238E27FC236}">
                <a16:creationId xmlns:a16="http://schemas.microsoft.com/office/drawing/2014/main" id="{A8153B5C-95F0-4C9D-B5B7-F867050525D1}"/>
              </a:ext>
            </a:extLst>
          </p:cNvPr>
          <p:cNvSpPr txBox="1"/>
          <p:nvPr/>
        </p:nvSpPr>
        <p:spPr>
          <a:xfrm>
            <a:off x="6123265" y="6235525"/>
            <a:ext cx="2420650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 Layer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52D6287-DADD-42EF-AB91-EC7B04AC51B5}"/>
              </a:ext>
            </a:extLst>
          </p:cNvPr>
          <p:cNvSpPr/>
          <p:nvPr/>
        </p:nvSpPr>
        <p:spPr>
          <a:xfrm>
            <a:off x="3863820" y="2420134"/>
            <a:ext cx="576833" cy="543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5" name="Straight Arrow Connector 19">
            <a:extLst>
              <a:ext uri="{FF2B5EF4-FFF2-40B4-BE49-F238E27FC236}">
                <a16:creationId xmlns:a16="http://schemas.microsoft.com/office/drawing/2014/main" id="{B268F3BB-E4F4-41CA-9ED5-EB28B7FEB495}"/>
              </a:ext>
            </a:extLst>
          </p:cNvPr>
          <p:cNvCxnSpPr>
            <a:cxnSpLocks/>
            <a:stCxn id="58" idx="6"/>
            <a:endCxn id="12" idx="2"/>
          </p:cNvCxnSpPr>
          <p:nvPr/>
        </p:nvCxnSpPr>
        <p:spPr>
          <a:xfrm>
            <a:off x="4440653" y="2691897"/>
            <a:ext cx="2608975" cy="18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19">
            <a:extLst>
              <a:ext uri="{FF2B5EF4-FFF2-40B4-BE49-F238E27FC236}">
                <a16:creationId xmlns:a16="http://schemas.microsoft.com/office/drawing/2014/main" id="{86DC1FA7-9027-4A6D-AE20-E9537902A3F0}"/>
              </a:ext>
            </a:extLst>
          </p:cNvPr>
          <p:cNvCxnSpPr>
            <a:cxnSpLocks/>
            <a:stCxn id="58" idx="6"/>
            <a:endCxn id="10" idx="2"/>
          </p:cNvCxnSpPr>
          <p:nvPr/>
        </p:nvCxnSpPr>
        <p:spPr>
          <a:xfrm>
            <a:off x="4440653" y="2691897"/>
            <a:ext cx="2604521" cy="1318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19">
            <a:extLst>
              <a:ext uri="{FF2B5EF4-FFF2-40B4-BE49-F238E27FC236}">
                <a16:creationId xmlns:a16="http://schemas.microsoft.com/office/drawing/2014/main" id="{C962D188-8D84-4E83-9041-9F4AC357FF60}"/>
              </a:ext>
            </a:extLst>
          </p:cNvPr>
          <p:cNvCxnSpPr>
            <a:cxnSpLocks/>
            <a:stCxn id="58" idx="6"/>
            <a:endCxn id="21" idx="2"/>
          </p:cNvCxnSpPr>
          <p:nvPr/>
        </p:nvCxnSpPr>
        <p:spPr>
          <a:xfrm>
            <a:off x="4440653" y="2691897"/>
            <a:ext cx="2604521" cy="245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19">
            <a:extLst>
              <a:ext uri="{FF2B5EF4-FFF2-40B4-BE49-F238E27FC236}">
                <a16:creationId xmlns:a16="http://schemas.microsoft.com/office/drawing/2014/main" id="{2427CCF6-46AC-480C-87A5-7C7DA8778C9C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1132384" y="2691897"/>
            <a:ext cx="2731436" cy="122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BCB999E-2535-4A95-9C4F-3AEE789A5D88}"/>
              </a:ext>
            </a:extLst>
          </p:cNvPr>
          <p:cNvSpPr txBox="1"/>
          <p:nvPr/>
        </p:nvSpPr>
        <p:spPr>
          <a:xfrm>
            <a:off x="7668344" y="2651634"/>
            <a:ext cx="57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„H“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8CE88D-365C-43A1-8F50-0E2CEA321B8D}"/>
              </a:ext>
            </a:extLst>
          </p:cNvPr>
          <p:cNvSpPr txBox="1"/>
          <p:nvPr/>
        </p:nvSpPr>
        <p:spPr>
          <a:xfrm>
            <a:off x="7668344" y="3835997"/>
            <a:ext cx="57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…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F8FAB0-3C20-4EE7-A30E-A02CADC744E9}"/>
              </a:ext>
            </a:extLst>
          </p:cNvPr>
          <p:cNvSpPr txBox="1"/>
          <p:nvPr/>
        </p:nvSpPr>
        <p:spPr>
          <a:xfrm>
            <a:off x="7668344" y="4964065"/>
            <a:ext cx="57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„ “</a:t>
            </a:r>
            <a:endParaRPr lang="en-US" dirty="0"/>
          </a:p>
        </p:txBody>
      </p:sp>
      <p:cxnSp>
        <p:nvCxnSpPr>
          <p:cNvPr id="101" name="Straight Arrow Connector 19">
            <a:extLst>
              <a:ext uri="{FF2B5EF4-FFF2-40B4-BE49-F238E27FC236}">
                <a16:creationId xmlns:a16="http://schemas.microsoft.com/office/drawing/2014/main" id="{D6B435F7-EC59-478F-B4BF-018DCE71DE41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1492424" y="2691897"/>
            <a:ext cx="2371396" cy="138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9">
            <a:extLst>
              <a:ext uri="{FF2B5EF4-FFF2-40B4-BE49-F238E27FC236}">
                <a16:creationId xmlns:a16="http://schemas.microsoft.com/office/drawing/2014/main" id="{478DA801-0376-42DA-85F8-D37FCEB4A455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492424" y="3500859"/>
            <a:ext cx="2371396" cy="571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9">
            <a:extLst>
              <a:ext uri="{FF2B5EF4-FFF2-40B4-BE49-F238E27FC236}">
                <a16:creationId xmlns:a16="http://schemas.microsoft.com/office/drawing/2014/main" id="{FCF63410-6D4F-433D-B9A1-1E9B3324C143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1492424" y="3979986"/>
            <a:ext cx="2371396" cy="399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9">
            <a:extLst>
              <a:ext uri="{FF2B5EF4-FFF2-40B4-BE49-F238E27FC236}">
                <a16:creationId xmlns:a16="http://schemas.microsoft.com/office/drawing/2014/main" id="{5DE26949-A896-494E-B4AA-4EC301192A8D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528262" y="4056205"/>
            <a:ext cx="2335558" cy="123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86">
            <a:extLst>
              <a:ext uri="{FF2B5EF4-FFF2-40B4-BE49-F238E27FC236}">
                <a16:creationId xmlns:a16="http://schemas.microsoft.com/office/drawing/2014/main" id="{0698A704-9AB7-44F7-890C-EA4C3CC8F01A}"/>
              </a:ext>
            </a:extLst>
          </p:cNvPr>
          <p:cNvSpPr txBox="1"/>
          <p:nvPr/>
        </p:nvSpPr>
        <p:spPr>
          <a:xfrm>
            <a:off x="788737" y="2988872"/>
            <a:ext cx="2420650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possible </a:t>
            </a:r>
            <a:r>
              <a:rPr kumimoji="0" lang="de-DE" sz="20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chars</a:t>
            </a:r>
            <a:endParaRPr kumimoji="0" lang="de-DE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" name="Textfeld 86">
            <a:extLst>
              <a:ext uri="{FF2B5EF4-FFF2-40B4-BE49-F238E27FC236}">
                <a16:creationId xmlns:a16="http://schemas.microsoft.com/office/drawing/2014/main" id="{D9BDBBAA-5667-440E-8618-FF38192546E6}"/>
              </a:ext>
            </a:extLst>
          </p:cNvPr>
          <p:cNvSpPr txBox="1"/>
          <p:nvPr/>
        </p:nvSpPr>
        <p:spPr>
          <a:xfrm rot="16200000">
            <a:off x="-906001" y="3856346"/>
            <a:ext cx="2420650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0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Sequence</a:t>
            </a:r>
            <a:r>
              <a:rPr kumimoji="0" lang="de-DE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de-DE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82089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BD4CE8A7-FA9D-4967-B8EA-8FD9D3A087AE}"/>
              </a:ext>
            </a:extLst>
          </p:cNvPr>
          <p:cNvGraphicFramePr>
            <a:graphicFrameLocks noGrp="1"/>
          </p:cNvGraphicFramePr>
          <p:nvPr/>
        </p:nvGraphicFramePr>
        <p:xfrm>
          <a:off x="568285" y="3429000"/>
          <a:ext cx="2604518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72074">
                  <a:extLst>
                    <a:ext uri="{9D8B030D-6E8A-4147-A177-3AD203B41FA5}">
                      <a16:colId xmlns:a16="http://schemas.microsoft.com/office/drawing/2014/main" val="2455875065"/>
                    </a:ext>
                  </a:extLst>
                </a:gridCol>
                <a:gridCol w="372074">
                  <a:extLst>
                    <a:ext uri="{9D8B030D-6E8A-4147-A177-3AD203B41FA5}">
                      <a16:colId xmlns:a16="http://schemas.microsoft.com/office/drawing/2014/main" val="4238604789"/>
                    </a:ext>
                  </a:extLst>
                </a:gridCol>
                <a:gridCol w="372074">
                  <a:extLst>
                    <a:ext uri="{9D8B030D-6E8A-4147-A177-3AD203B41FA5}">
                      <a16:colId xmlns:a16="http://schemas.microsoft.com/office/drawing/2014/main" val="3964768394"/>
                    </a:ext>
                  </a:extLst>
                </a:gridCol>
                <a:gridCol w="372074">
                  <a:extLst>
                    <a:ext uri="{9D8B030D-6E8A-4147-A177-3AD203B41FA5}">
                      <a16:colId xmlns:a16="http://schemas.microsoft.com/office/drawing/2014/main" val="1025626072"/>
                    </a:ext>
                  </a:extLst>
                </a:gridCol>
                <a:gridCol w="372074">
                  <a:extLst>
                    <a:ext uri="{9D8B030D-6E8A-4147-A177-3AD203B41FA5}">
                      <a16:colId xmlns:a16="http://schemas.microsoft.com/office/drawing/2014/main" val="2933096808"/>
                    </a:ext>
                  </a:extLst>
                </a:gridCol>
                <a:gridCol w="380165">
                  <a:extLst>
                    <a:ext uri="{9D8B030D-6E8A-4147-A177-3AD203B41FA5}">
                      <a16:colId xmlns:a16="http://schemas.microsoft.com/office/drawing/2014/main" val="1906776177"/>
                    </a:ext>
                  </a:extLst>
                </a:gridCol>
                <a:gridCol w="363983">
                  <a:extLst>
                    <a:ext uri="{9D8B030D-6E8A-4147-A177-3AD203B41FA5}">
                      <a16:colId xmlns:a16="http://schemas.microsoft.com/office/drawing/2014/main" val="1615568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``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614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58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498872"/>
                  </a:ext>
                </a:extLst>
              </a:tr>
            </a:tbl>
          </a:graphicData>
        </a:graphic>
      </p:graphicFrame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Illustration </a:t>
            </a: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Wrap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C377F6-37BE-45FB-ADB5-A01CF0275AAC}"/>
              </a:ext>
            </a:extLst>
          </p:cNvPr>
          <p:cNvSpPr/>
          <p:nvPr/>
        </p:nvSpPr>
        <p:spPr>
          <a:xfrm>
            <a:off x="7045174" y="3738472"/>
            <a:ext cx="576833" cy="5435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3032E9-A546-4F4A-AE80-AAD1605C5BA2}"/>
              </a:ext>
            </a:extLst>
          </p:cNvPr>
          <p:cNvSpPr/>
          <p:nvPr/>
        </p:nvSpPr>
        <p:spPr>
          <a:xfrm>
            <a:off x="7049628" y="2606124"/>
            <a:ext cx="576833" cy="5435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FC4EF5-54FF-4A42-832E-2775DF0FDEEA}"/>
              </a:ext>
            </a:extLst>
          </p:cNvPr>
          <p:cNvSpPr/>
          <p:nvPr/>
        </p:nvSpPr>
        <p:spPr>
          <a:xfrm>
            <a:off x="3863820" y="5020540"/>
            <a:ext cx="576833" cy="543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9EAA04-1AA8-4F6A-9226-509A8F273991}"/>
              </a:ext>
            </a:extLst>
          </p:cNvPr>
          <p:cNvSpPr/>
          <p:nvPr/>
        </p:nvSpPr>
        <p:spPr>
          <a:xfrm>
            <a:off x="3863820" y="3229096"/>
            <a:ext cx="576833" cy="543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E45671-3AA7-474B-8D5D-DF5CC267D4BB}"/>
              </a:ext>
            </a:extLst>
          </p:cNvPr>
          <p:cNvSpPr/>
          <p:nvPr/>
        </p:nvSpPr>
        <p:spPr>
          <a:xfrm>
            <a:off x="3863820" y="4107900"/>
            <a:ext cx="576833" cy="543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DE86AB7-3D4A-4748-B710-B904B654B829}"/>
              </a:ext>
            </a:extLst>
          </p:cNvPr>
          <p:cNvSpPr/>
          <p:nvPr/>
        </p:nvSpPr>
        <p:spPr>
          <a:xfrm>
            <a:off x="7045174" y="4876969"/>
            <a:ext cx="576833" cy="5435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Straight Arrow Connector 19">
            <a:extLst>
              <a:ext uri="{FF2B5EF4-FFF2-40B4-BE49-F238E27FC236}">
                <a16:creationId xmlns:a16="http://schemas.microsoft.com/office/drawing/2014/main" id="{691CD22F-CD6C-4CAB-B167-6C09AB577633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1127930" y="4020663"/>
            <a:ext cx="2735890" cy="35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9">
            <a:extLst>
              <a:ext uri="{FF2B5EF4-FFF2-40B4-BE49-F238E27FC236}">
                <a16:creationId xmlns:a16="http://schemas.microsoft.com/office/drawing/2014/main" id="{FA3411F3-6A13-4EBD-8424-EAA2C81E8CF6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127930" y="4046580"/>
            <a:ext cx="2735890" cy="124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9">
            <a:extLst>
              <a:ext uri="{FF2B5EF4-FFF2-40B4-BE49-F238E27FC236}">
                <a16:creationId xmlns:a16="http://schemas.microsoft.com/office/drawing/2014/main" id="{44499DC2-7A3B-49D1-AD2D-F1EAB1294F4D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127930" y="3500859"/>
            <a:ext cx="2735890" cy="484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9">
            <a:extLst>
              <a:ext uri="{FF2B5EF4-FFF2-40B4-BE49-F238E27FC236}">
                <a16:creationId xmlns:a16="http://schemas.microsoft.com/office/drawing/2014/main" id="{25F6B9D9-B07F-462E-949E-6E1DF5CDCC4D}"/>
              </a:ext>
            </a:extLst>
          </p:cNvPr>
          <p:cNvCxnSpPr>
            <a:stCxn id="17" idx="6"/>
            <a:endCxn id="12" idx="2"/>
          </p:cNvCxnSpPr>
          <p:nvPr/>
        </p:nvCxnSpPr>
        <p:spPr>
          <a:xfrm flipV="1">
            <a:off x="4440653" y="2877887"/>
            <a:ext cx="2608975" cy="622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E439E38C-E364-40E0-8C60-85C11647F2C8}"/>
              </a:ext>
            </a:extLst>
          </p:cNvPr>
          <p:cNvCxnSpPr>
            <a:stCxn id="14" idx="6"/>
            <a:endCxn id="21" idx="2"/>
          </p:cNvCxnSpPr>
          <p:nvPr/>
        </p:nvCxnSpPr>
        <p:spPr>
          <a:xfrm flipV="1">
            <a:off x="4440653" y="5148732"/>
            <a:ext cx="2604521" cy="14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9">
            <a:extLst>
              <a:ext uri="{FF2B5EF4-FFF2-40B4-BE49-F238E27FC236}">
                <a16:creationId xmlns:a16="http://schemas.microsoft.com/office/drawing/2014/main" id="{970A9E46-188D-4050-BC98-ED45D8E62959}"/>
              </a:ext>
            </a:extLst>
          </p:cNvPr>
          <p:cNvCxnSpPr>
            <a:stCxn id="20" idx="6"/>
            <a:endCxn id="10" idx="2"/>
          </p:cNvCxnSpPr>
          <p:nvPr/>
        </p:nvCxnSpPr>
        <p:spPr>
          <a:xfrm flipV="1">
            <a:off x="4440653" y="4010235"/>
            <a:ext cx="2604521" cy="36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9">
            <a:extLst>
              <a:ext uri="{FF2B5EF4-FFF2-40B4-BE49-F238E27FC236}">
                <a16:creationId xmlns:a16="http://schemas.microsoft.com/office/drawing/2014/main" id="{046A71C9-092E-4F65-8988-B41120D0F754}"/>
              </a:ext>
            </a:extLst>
          </p:cNvPr>
          <p:cNvCxnSpPr>
            <a:stCxn id="17" idx="6"/>
            <a:endCxn id="10" idx="2"/>
          </p:cNvCxnSpPr>
          <p:nvPr/>
        </p:nvCxnSpPr>
        <p:spPr>
          <a:xfrm>
            <a:off x="4440653" y="3500859"/>
            <a:ext cx="2604521" cy="509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9">
            <a:extLst>
              <a:ext uri="{FF2B5EF4-FFF2-40B4-BE49-F238E27FC236}">
                <a16:creationId xmlns:a16="http://schemas.microsoft.com/office/drawing/2014/main" id="{0CBF5C5F-D4FC-4586-AEE7-881A87C49C04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>
            <a:off x="4440653" y="3500859"/>
            <a:ext cx="2604521" cy="1647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9">
            <a:extLst>
              <a:ext uri="{FF2B5EF4-FFF2-40B4-BE49-F238E27FC236}">
                <a16:creationId xmlns:a16="http://schemas.microsoft.com/office/drawing/2014/main" id="{D3B64A83-B75D-4E8C-8BB7-C5189EDBE140}"/>
              </a:ext>
            </a:extLst>
          </p:cNvPr>
          <p:cNvCxnSpPr>
            <a:stCxn id="20" idx="6"/>
            <a:endCxn id="12" idx="2"/>
          </p:cNvCxnSpPr>
          <p:nvPr/>
        </p:nvCxnSpPr>
        <p:spPr>
          <a:xfrm flipV="1">
            <a:off x="4440653" y="2877887"/>
            <a:ext cx="2608975" cy="150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9">
            <a:extLst>
              <a:ext uri="{FF2B5EF4-FFF2-40B4-BE49-F238E27FC236}">
                <a16:creationId xmlns:a16="http://schemas.microsoft.com/office/drawing/2014/main" id="{A6B32446-BF29-4BEB-A2B0-AD480F905567}"/>
              </a:ext>
            </a:extLst>
          </p:cNvPr>
          <p:cNvCxnSpPr>
            <a:stCxn id="20" idx="6"/>
            <a:endCxn id="21" idx="2"/>
          </p:cNvCxnSpPr>
          <p:nvPr/>
        </p:nvCxnSpPr>
        <p:spPr>
          <a:xfrm>
            <a:off x="4440653" y="4379663"/>
            <a:ext cx="2604521" cy="769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9">
            <a:extLst>
              <a:ext uri="{FF2B5EF4-FFF2-40B4-BE49-F238E27FC236}">
                <a16:creationId xmlns:a16="http://schemas.microsoft.com/office/drawing/2014/main" id="{072267AE-AC0B-448E-AB03-8CDDD95B0460}"/>
              </a:ext>
            </a:extLst>
          </p:cNvPr>
          <p:cNvCxnSpPr>
            <a:stCxn id="14" idx="6"/>
            <a:endCxn id="10" idx="2"/>
          </p:cNvCxnSpPr>
          <p:nvPr/>
        </p:nvCxnSpPr>
        <p:spPr>
          <a:xfrm flipV="1">
            <a:off x="4440653" y="4010235"/>
            <a:ext cx="2604521" cy="128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9">
            <a:extLst>
              <a:ext uri="{FF2B5EF4-FFF2-40B4-BE49-F238E27FC236}">
                <a16:creationId xmlns:a16="http://schemas.microsoft.com/office/drawing/2014/main" id="{7D59A863-82D6-40DA-9011-2A4179635ECC}"/>
              </a:ext>
            </a:extLst>
          </p:cNvPr>
          <p:cNvCxnSpPr>
            <a:stCxn id="14" idx="6"/>
            <a:endCxn id="12" idx="2"/>
          </p:cNvCxnSpPr>
          <p:nvPr/>
        </p:nvCxnSpPr>
        <p:spPr>
          <a:xfrm flipV="1">
            <a:off x="4440653" y="2877887"/>
            <a:ext cx="2608975" cy="2414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84">
            <a:extLst>
              <a:ext uri="{FF2B5EF4-FFF2-40B4-BE49-F238E27FC236}">
                <a16:creationId xmlns:a16="http://schemas.microsoft.com/office/drawing/2014/main" id="{24D19018-D93D-4A4E-A646-D01E81530016}"/>
              </a:ext>
            </a:extLst>
          </p:cNvPr>
          <p:cNvSpPr txBox="1"/>
          <p:nvPr/>
        </p:nvSpPr>
        <p:spPr>
          <a:xfrm>
            <a:off x="600085" y="6235525"/>
            <a:ext cx="1656184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 Layer</a:t>
            </a:r>
          </a:p>
        </p:txBody>
      </p:sp>
      <p:sp>
        <p:nvSpPr>
          <p:cNvPr id="43" name="Textfeld 85">
            <a:extLst>
              <a:ext uri="{FF2B5EF4-FFF2-40B4-BE49-F238E27FC236}">
                <a16:creationId xmlns:a16="http://schemas.microsoft.com/office/drawing/2014/main" id="{D8545693-ED08-43AB-99B0-466218EBC481}"/>
              </a:ext>
            </a:extLst>
          </p:cNvPr>
          <p:cNvSpPr txBox="1"/>
          <p:nvPr/>
        </p:nvSpPr>
        <p:spPr>
          <a:xfrm>
            <a:off x="2651369" y="6235525"/>
            <a:ext cx="3001733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Hidden Layer</a:t>
            </a:r>
          </a:p>
        </p:txBody>
      </p:sp>
      <p:sp>
        <p:nvSpPr>
          <p:cNvPr id="44" name="Textfeld 86">
            <a:extLst>
              <a:ext uri="{FF2B5EF4-FFF2-40B4-BE49-F238E27FC236}">
                <a16:creationId xmlns:a16="http://schemas.microsoft.com/office/drawing/2014/main" id="{A8153B5C-95F0-4C9D-B5B7-F867050525D1}"/>
              </a:ext>
            </a:extLst>
          </p:cNvPr>
          <p:cNvSpPr txBox="1"/>
          <p:nvPr/>
        </p:nvSpPr>
        <p:spPr>
          <a:xfrm>
            <a:off x="6123265" y="6235525"/>
            <a:ext cx="2420650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 Layer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52D6287-DADD-42EF-AB91-EC7B04AC51B5}"/>
              </a:ext>
            </a:extLst>
          </p:cNvPr>
          <p:cNvSpPr/>
          <p:nvPr/>
        </p:nvSpPr>
        <p:spPr>
          <a:xfrm>
            <a:off x="3863820" y="2420134"/>
            <a:ext cx="576833" cy="543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5" name="Straight Arrow Connector 19">
            <a:extLst>
              <a:ext uri="{FF2B5EF4-FFF2-40B4-BE49-F238E27FC236}">
                <a16:creationId xmlns:a16="http://schemas.microsoft.com/office/drawing/2014/main" id="{B268F3BB-E4F4-41CA-9ED5-EB28B7FEB495}"/>
              </a:ext>
            </a:extLst>
          </p:cNvPr>
          <p:cNvCxnSpPr>
            <a:cxnSpLocks/>
            <a:stCxn id="58" idx="6"/>
            <a:endCxn id="12" idx="2"/>
          </p:cNvCxnSpPr>
          <p:nvPr/>
        </p:nvCxnSpPr>
        <p:spPr>
          <a:xfrm>
            <a:off x="4440653" y="2691897"/>
            <a:ext cx="2608975" cy="18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19">
            <a:extLst>
              <a:ext uri="{FF2B5EF4-FFF2-40B4-BE49-F238E27FC236}">
                <a16:creationId xmlns:a16="http://schemas.microsoft.com/office/drawing/2014/main" id="{86DC1FA7-9027-4A6D-AE20-E9537902A3F0}"/>
              </a:ext>
            </a:extLst>
          </p:cNvPr>
          <p:cNvCxnSpPr>
            <a:cxnSpLocks/>
            <a:stCxn id="58" idx="6"/>
            <a:endCxn id="10" idx="2"/>
          </p:cNvCxnSpPr>
          <p:nvPr/>
        </p:nvCxnSpPr>
        <p:spPr>
          <a:xfrm>
            <a:off x="4440653" y="2691897"/>
            <a:ext cx="2604521" cy="1318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19">
            <a:extLst>
              <a:ext uri="{FF2B5EF4-FFF2-40B4-BE49-F238E27FC236}">
                <a16:creationId xmlns:a16="http://schemas.microsoft.com/office/drawing/2014/main" id="{C962D188-8D84-4E83-9041-9F4AC357FF60}"/>
              </a:ext>
            </a:extLst>
          </p:cNvPr>
          <p:cNvCxnSpPr>
            <a:cxnSpLocks/>
            <a:stCxn id="58" idx="6"/>
            <a:endCxn id="21" idx="2"/>
          </p:cNvCxnSpPr>
          <p:nvPr/>
        </p:nvCxnSpPr>
        <p:spPr>
          <a:xfrm>
            <a:off x="4440653" y="2691897"/>
            <a:ext cx="2604521" cy="245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19">
            <a:extLst>
              <a:ext uri="{FF2B5EF4-FFF2-40B4-BE49-F238E27FC236}">
                <a16:creationId xmlns:a16="http://schemas.microsoft.com/office/drawing/2014/main" id="{2427CCF6-46AC-480C-87A5-7C7DA8778C9C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1132384" y="2691897"/>
            <a:ext cx="2731436" cy="122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BCB999E-2535-4A95-9C4F-3AEE789A5D88}"/>
              </a:ext>
            </a:extLst>
          </p:cNvPr>
          <p:cNvSpPr txBox="1"/>
          <p:nvPr/>
        </p:nvSpPr>
        <p:spPr>
          <a:xfrm>
            <a:off x="7668344" y="2651634"/>
            <a:ext cx="57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„H“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8CE88D-365C-43A1-8F50-0E2CEA321B8D}"/>
              </a:ext>
            </a:extLst>
          </p:cNvPr>
          <p:cNvSpPr txBox="1"/>
          <p:nvPr/>
        </p:nvSpPr>
        <p:spPr>
          <a:xfrm>
            <a:off x="7668344" y="3835997"/>
            <a:ext cx="57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…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F8FAB0-3C20-4EE7-A30E-A02CADC744E9}"/>
              </a:ext>
            </a:extLst>
          </p:cNvPr>
          <p:cNvSpPr txBox="1"/>
          <p:nvPr/>
        </p:nvSpPr>
        <p:spPr>
          <a:xfrm>
            <a:off x="7668344" y="4964065"/>
            <a:ext cx="57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„ “</a:t>
            </a:r>
            <a:endParaRPr lang="en-US" dirty="0"/>
          </a:p>
        </p:txBody>
      </p:sp>
      <p:cxnSp>
        <p:nvCxnSpPr>
          <p:cNvPr id="101" name="Straight Arrow Connector 19">
            <a:extLst>
              <a:ext uri="{FF2B5EF4-FFF2-40B4-BE49-F238E27FC236}">
                <a16:creationId xmlns:a16="http://schemas.microsoft.com/office/drawing/2014/main" id="{D6B435F7-EC59-478F-B4BF-018DCE71DE41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1492424" y="2691897"/>
            <a:ext cx="2371396" cy="138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9">
            <a:extLst>
              <a:ext uri="{FF2B5EF4-FFF2-40B4-BE49-F238E27FC236}">
                <a16:creationId xmlns:a16="http://schemas.microsoft.com/office/drawing/2014/main" id="{478DA801-0376-42DA-85F8-D37FCEB4A455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492424" y="3500859"/>
            <a:ext cx="2371396" cy="571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9">
            <a:extLst>
              <a:ext uri="{FF2B5EF4-FFF2-40B4-BE49-F238E27FC236}">
                <a16:creationId xmlns:a16="http://schemas.microsoft.com/office/drawing/2014/main" id="{FCF63410-6D4F-433D-B9A1-1E9B3324C143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1492424" y="3979986"/>
            <a:ext cx="2371396" cy="399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9">
            <a:extLst>
              <a:ext uri="{FF2B5EF4-FFF2-40B4-BE49-F238E27FC236}">
                <a16:creationId xmlns:a16="http://schemas.microsoft.com/office/drawing/2014/main" id="{5DE26949-A896-494E-B4AA-4EC301192A8D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528262" y="4056205"/>
            <a:ext cx="2335558" cy="123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86">
            <a:extLst>
              <a:ext uri="{FF2B5EF4-FFF2-40B4-BE49-F238E27FC236}">
                <a16:creationId xmlns:a16="http://schemas.microsoft.com/office/drawing/2014/main" id="{0698A704-9AB7-44F7-890C-EA4C3CC8F01A}"/>
              </a:ext>
            </a:extLst>
          </p:cNvPr>
          <p:cNvSpPr txBox="1"/>
          <p:nvPr/>
        </p:nvSpPr>
        <p:spPr>
          <a:xfrm>
            <a:off x="788737" y="2988872"/>
            <a:ext cx="2420650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lang="de-DE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de-DE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chars</a:t>
            </a:r>
            <a:r>
              <a:rPr lang="de-DE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de-DE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feld 86">
            <a:extLst>
              <a:ext uri="{FF2B5EF4-FFF2-40B4-BE49-F238E27FC236}">
                <a16:creationId xmlns:a16="http://schemas.microsoft.com/office/drawing/2014/main" id="{D9BDBBAA-5667-440E-8618-FF38192546E6}"/>
              </a:ext>
            </a:extLst>
          </p:cNvPr>
          <p:cNvSpPr txBox="1"/>
          <p:nvPr/>
        </p:nvSpPr>
        <p:spPr>
          <a:xfrm rot="16200000">
            <a:off x="-906001" y="3856346"/>
            <a:ext cx="2420650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0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seqlen</a:t>
            </a:r>
            <a:r>
              <a:rPr kumimoji="0" lang="de-DE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de-DE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feld 86">
            <a:extLst>
              <a:ext uri="{FF2B5EF4-FFF2-40B4-BE49-F238E27FC236}">
                <a16:creationId xmlns:a16="http://schemas.microsoft.com/office/drawing/2014/main" id="{E018CEE5-8481-408E-9243-3E90A6B2F2AE}"/>
              </a:ext>
            </a:extLst>
          </p:cNvPr>
          <p:cNvSpPr txBox="1"/>
          <p:nvPr/>
        </p:nvSpPr>
        <p:spPr>
          <a:xfrm>
            <a:off x="6248377" y="2039532"/>
            <a:ext cx="2420650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lang="de-DE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de-DE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chars</a:t>
            </a:r>
            <a:r>
              <a:rPr lang="de-DE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de-DE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6462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107504" y="2420888"/>
            <a:ext cx="8505136" cy="5931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Domains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Machine</a:t>
            </a:r>
            <a:r>
              <a:rPr lang="de-DE" sz="2400" dirty="0"/>
              <a:t> Learning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22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Domains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Learning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911D414-15B4-4FBF-9EEC-7CF83B927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701" y="1700808"/>
            <a:ext cx="3491725" cy="232748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B82CAF5-9F2D-469C-915D-AFDA198F4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20" y="1471072"/>
            <a:ext cx="2926080" cy="19431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FA298BD-C625-4479-B976-7195BD30C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472968"/>
            <a:ext cx="3901440" cy="259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03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107504" y="3284984"/>
            <a:ext cx="8505136" cy="5931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Hyperparameter </a:t>
            </a:r>
            <a:r>
              <a:rPr lang="de-DE" sz="2400" dirty="0" err="1"/>
              <a:t>Configuration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3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Hyperparameter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Configuration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2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5434736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QMS_Vorlage_PräsentationAllgemein_v2.4_20140422</Template>
  <TotalTime>0</TotalTime>
  <Words>126</Words>
  <Application>Microsoft Office PowerPoint</Application>
  <PresentationFormat>Bildschirmpräsentation (4:3)</PresentationFormat>
  <Paragraphs>72</Paragraphs>
  <Slides>11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DejaVu Sans</vt:lpstr>
      <vt:lpstr>Symbol</vt:lpstr>
      <vt:lpstr>Times New Roman</vt:lpstr>
      <vt:lpstr>Wingdings</vt:lpstr>
      <vt:lpstr>Office Theme</vt:lpstr>
      <vt:lpstr>Office Theme</vt:lpstr>
      <vt:lpstr>Custom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doubleSlash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QMS Vorlage - Präsentation</dc:subject>
  <dc:creator>vetemi</dc:creator>
  <dc:description/>
  <cp:lastModifiedBy>Johanna Binnewitt</cp:lastModifiedBy>
  <cp:revision>400</cp:revision>
  <dcterms:created xsi:type="dcterms:W3CDTF">2014-08-27T11:12:58Z</dcterms:created>
  <dcterms:modified xsi:type="dcterms:W3CDTF">2018-09-28T16:21:59Z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doubleSlash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Manager">
    <vt:lpwstr>QMB</vt:lpwstr>
  </property>
  <property fmtid="{D5CDD505-2E9C-101B-9397-08002B2CF9AE}" pid="9" name="Notes">
    <vt:i4>1</vt:i4>
  </property>
  <property fmtid="{D5CDD505-2E9C-101B-9397-08002B2CF9AE}" pid="10" name="PresentationFormat">
    <vt:lpwstr>On-screen Show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24</vt:i4>
  </property>
  <property fmtid="{D5CDD505-2E9C-101B-9397-08002B2CF9AE}" pid="14" name="category">
    <vt:lpwstr>Vorlage</vt:lpwstr>
  </property>
</Properties>
</file>