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5" autoAdjust="0"/>
    <p:restoredTop sz="72366" autoAdjust="0"/>
  </p:normalViewPr>
  <p:slideViewPr>
    <p:cSldViewPr>
      <p:cViewPr varScale="1">
        <p:scale>
          <a:sx n="80" d="100"/>
          <a:sy n="80" d="100"/>
        </p:scale>
        <p:origin x="186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479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BE8DE-67E9-499B-B6EB-CE75ACC915C7}" type="datetimeFigureOut">
              <a:rPr lang="en-US" smtClean="0"/>
              <a:t>4/15/22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81F4-CC98-45CC-B836-F6A197F094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+mn-cs"/>
              </a:rPr>
              <a:t>There are basic commands in SQL that you should know. The basic commands to create a database and a table. A database is a group of tables. Tables hold data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41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To drop a table in a database the syntax is: drop table &lt;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table name&gt;;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7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insert data in the table by using the syntax:  insert into &lt;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tablename&gt; v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alue (&lt;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information&gt;);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2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show information from table you created you use the syntax: select * from &lt;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tablename&gt;;</a:t>
            </a:r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endParaRPr lang="en-US" sz="2800" i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4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To create a database the syntax is: create database &lt;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database name&gt;;</a:t>
            </a:r>
          </a:p>
          <a:p>
            <a:pPr lvl="1"/>
            <a:endParaRPr lang="en-US" sz="2800" i="1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3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To show what databases are in the system the syntax is: show databases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07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To select a database to work with the syntax is: select database ()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83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To use the selected database and create a table for it the syntax is: use &lt;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database name&gt;;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65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To drop a database the syntax is: drop database &lt;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database name&gt;;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39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To create a table for a database the syntax is: create table &lt;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table name&gt;;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22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To show tables in the database the system the syntax is: show tables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88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show characterizes of a table you created the syntax is: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escribe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 name&gt;;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9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bg>
      <p:bgPr>
        <a:gradFill flip="none" rotWithShape="1">
          <a:gsLst>
            <a:gs pos="100000">
              <a:schemeClr val="accent3"/>
            </a:gs>
            <a:gs pos="13000">
              <a:schemeClr val="accent1">
                <a:alpha val="71809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icture Placeholder 5">
            <a:extLst>
              <a:ext uri="{FF2B5EF4-FFF2-40B4-BE49-F238E27FC236}">
                <a16:creationId xmlns:a16="http://schemas.microsoft.com/office/drawing/2014/main" id="{78737488-9E9A-475B-8241-9F80E13208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5950" y="1655064"/>
            <a:ext cx="2057400" cy="1773936"/>
          </a:xfrm>
          <a:prstGeom prst="hexagon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2" name="Picture Placeholder 7">
            <a:extLst>
              <a:ext uri="{FF2B5EF4-FFF2-40B4-BE49-F238E27FC236}">
                <a16:creationId xmlns:a16="http://schemas.microsoft.com/office/drawing/2014/main" id="{E6E31CE0-24AB-4291-A587-F54EB2B54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69771" y="1655064"/>
            <a:ext cx="2057400" cy="1773936"/>
          </a:xfrm>
          <a:prstGeom prst="hexagon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3" name="Picture Placeholder 9">
            <a:extLst>
              <a:ext uri="{FF2B5EF4-FFF2-40B4-BE49-F238E27FC236}">
                <a16:creationId xmlns:a16="http://schemas.microsoft.com/office/drawing/2014/main" id="{8FA7CEEE-FB29-4979-9751-F687C2F6C9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3592" y="1655064"/>
            <a:ext cx="2057400" cy="1773936"/>
          </a:xfrm>
          <a:prstGeom prst="hexagon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4" name="Picture Placeholder 11">
            <a:extLst>
              <a:ext uri="{FF2B5EF4-FFF2-40B4-BE49-F238E27FC236}">
                <a16:creationId xmlns:a16="http://schemas.microsoft.com/office/drawing/2014/main" id="{02ABD9CA-F10A-4FEF-88CA-63DAADCBBF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7412" y="1655064"/>
            <a:ext cx="2057400" cy="1773936"/>
          </a:xfrm>
          <a:prstGeom prst="hexagon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5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303F2-6382-6E43-83E6-0095A9B1D0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" y="533400"/>
            <a:ext cx="11201400" cy="5791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and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6DE7-9FC3-B84A-91D4-9C5C0A5A0AB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231BE-EA81-7049-9660-F546169AD0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981200"/>
            <a:ext cx="10515600" cy="4419600"/>
          </a:xfrm>
          <a:ln>
            <a:solidFill>
              <a:schemeClr val="bg1"/>
            </a:solidFill>
          </a:ln>
        </p:spPr>
        <p:txBody>
          <a:bodyPr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FontTx/>
              <a:buNone/>
              <a:defRPr>
                <a:solidFill>
                  <a:schemeClr val="bg1"/>
                </a:solidFill>
              </a:defRPr>
            </a:lvl3pPr>
            <a:lvl4pPr>
              <a:buFontTx/>
              <a:buNone/>
              <a:defRPr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Second level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Third level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Fourth level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210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7B2F-D09D-6C4D-B8BA-D0544228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7B2F-D09D-6C4D-B8BA-D0544228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CA09-28C0-4E45-8CA3-1649E755A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00" y="1447800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CBBA6D-675C-D54B-88BB-4FB364588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14800" y="2485793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90357A-BACB-7B42-8A28-1E15CE71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14800" y="5599773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7964F8-9A4F-5040-B2AF-0434B80DB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00" y="3523786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218E45-111B-4E40-A024-6C3512DB8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14800" y="4561779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868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CA09-28C0-4E45-8CA3-1649E755A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00" y="1447800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CBBA6D-675C-D54B-88BB-4FB364588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14800" y="2485793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90357A-BACB-7B42-8A28-1E15CE71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14800" y="5599773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7964F8-9A4F-5040-B2AF-0434B80DB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00" y="3523786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218E45-111B-4E40-A024-6C3512DB8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14800" y="4561779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1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point-w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CA09-28C0-4E45-8CA3-1649E755A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838200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CBBA6D-675C-D54B-88BB-4FB364588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1876193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90357A-BACB-7B42-8A28-1E15CE71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4400" y="4990173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7964F8-9A4F-5040-B2AF-0434B80DB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914186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218E45-111B-4E40-A024-6C3512DB8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3952179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99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7B2F-D09D-6C4D-B8BA-D0544228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CA09-28C0-4E45-8CA3-1649E755A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200" y="1295400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CBBA6D-675C-D54B-88BB-4FB364588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2333393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90357A-BACB-7B42-8A28-1E15CE71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3200" y="5447373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7964F8-9A4F-5040-B2AF-0434B80DB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200" y="3371386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218E45-111B-4E40-A024-6C3512DB8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3200" y="4409379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905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Highligh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5AD32-BC76-924A-A0DF-600A3A0CD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81300"/>
            <a:ext cx="12192000" cy="129540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177186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13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9">
            <a:extLst>
              <a:ext uri="{FF2B5EF4-FFF2-40B4-BE49-F238E27FC236}">
                <a16:creationId xmlns:a16="http://schemas.microsoft.com/office/drawing/2014/main" id="{3D7CBE74-A9F6-4C0F-8799-CF4644D57A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2000" y="1597692"/>
            <a:ext cx="5334000" cy="4338083"/>
          </a:xfrm>
          <a:prstGeom prst="roundRect">
            <a:avLst>
              <a:gd name="adj" fmla="val 3249"/>
            </a:avLst>
          </a:prstGeom>
        </p:spPr>
        <p:txBody>
          <a:bodyPr wrap="square">
            <a:no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/>
            </a:gs>
            <a:gs pos="13000">
              <a:schemeClr val="accent1">
                <a:alpha val="72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D7414AC5-674C-D047-AC53-E6B52B7D55A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3000"/>
          </a:blip>
          <a:stretch>
            <a:fillRect/>
          </a:stretch>
        </p:blipFill>
        <p:spPr>
          <a:xfrm>
            <a:off x="4452247" y="2691384"/>
            <a:ext cx="3287506" cy="11948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5821BB-5D37-A649-B8B0-5F26D7E1AFA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201400" y="6578383"/>
            <a:ext cx="990600" cy="27803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BE61A4-0080-4D45-BD74-FB29400E1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0CDE9A8A-64C8-4842-9A45-43EF8F21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1" r:id="rId2"/>
    <p:sldLayoutId id="2147483692" r:id="rId3"/>
    <p:sldLayoutId id="2147483694" r:id="rId4"/>
    <p:sldLayoutId id="2147483696" r:id="rId5"/>
    <p:sldLayoutId id="2147483693" r:id="rId6"/>
    <p:sldLayoutId id="2147483689" r:id="rId7"/>
    <p:sldLayoutId id="2147483688" r:id="rId8"/>
    <p:sldLayoutId id="2147483663" r:id="rId9"/>
    <p:sldLayoutId id="2147483664" r:id="rId10"/>
    <p:sldLayoutId id="2147483659" r:id="rId11"/>
    <p:sldLayoutId id="2147483690" r:id="rId12"/>
  </p:sldLayoutIdLst>
  <p:hf hdr="0" dt="0"/>
  <p:txStyles>
    <p:titleStyle>
      <a:lvl1pPr algn="ctr" defTabSz="1625519" rtl="0" eaLnBrk="1" latinLnBrk="0" hangingPunct="1">
        <a:spcBef>
          <a:spcPct val="0"/>
        </a:spcBef>
        <a:buNone/>
        <a:defRPr sz="3600" b="1" i="0" kern="1200">
          <a:solidFill>
            <a:schemeClr val="bg1"/>
          </a:solidFill>
          <a:latin typeface="Roboto Black" panose="02000000000000000000" pitchFamily="2" charset="0"/>
          <a:ea typeface="Roboto Black" panose="02000000000000000000" pitchFamily="2" charset="0"/>
          <a:cs typeface="+mj-cs"/>
        </a:defRPr>
      </a:lvl1pPr>
    </p:titleStyle>
    <p:bodyStyle>
      <a:lvl1pPr marL="0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812760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625520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2438279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3251038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4470176" indent="-406379" algn="l" defTabSz="1625519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6pPr>
      <a:lvl7pPr marL="5282936" indent="-406379" algn="l" defTabSz="1625519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7pPr>
      <a:lvl8pPr marL="6095696" indent="-406379" algn="l" defTabSz="1625519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8pPr>
      <a:lvl9pPr marL="6908454" indent="-406379" algn="l" defTabSz="1625519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0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19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78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3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79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5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15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075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/>
            </a:gs>
            <a:gs pos="13000">
              <a:schemeClr val="accent1">
                <a:alpha val="72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9086B-6E6A-4A84-BFE7-A8EF98FAF901}"/>
              </a:ext>
            </a:extLst>
          </p:cNvPr>
          <p:cNvSpPr/>
          <p:nvPr/>
        </p:nvSpPr>
        <p:spPr>
          <a:xfrm>
            <a:off x="856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accent3"/>
              </a:gs>
              <a:gs pos="13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1193" name="Group 63">
            <a:extLst>
              <a:ext uri="{FF2B5EF4-FFF2-40B4-BE49-F238E27FC236}">
                <a16:creationId xmlns:a16="http://schemas.microsoft.com/office/drawing/2014/main" id="{D0F5772E-9B5F-4545-BCD8-6BA15E92E5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5842" y="144885"/>
            <a:ext cx="6100708" cy="6084485"/>
            <a:chOff x="1771" y="90"/>
            <a:chExt cx="4138" cy="4128"/>
          </a:xfrm>
          <a:solidFill>
            <a:schemeClr val="tx1">
              <a:lumMod val="75000"/>
              <a:lumOff val="25000"/>
              <a:alpha val="12000"/>
            </a:schemeClr>
          </a:solidFill>
        </p:grpSpPr>
        <p:grpSp>
          <p:nvGrpSpPr>
            <p:cNvPr id="1194" name="Group 264">
              <a:extLst>
                <a:ext uri="{FF2B5EF4-FFF2-40B4-BE49-F238E27FC236}">
                  <a16:creationId xmlns:a16="http://schemas.microsoft.com/office/drawing/2014/main" id="{C02E3E43-4B40-45A4-BB3A-0B4695857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" y="90"/>
              <a:ext cx="3622" cy="1037"/>
              <a:chOff x="2029" y="90"/>
              <a:chExt cx="3622" cy="1037"/>
            </a:xfrm>
            <a:grpFill/>
          </p:grpSpPr>
          <p:sp>
            <p:nvSpPr>
              <p:cNvPr id="1995" name="Freeform 64">
                <a:extLst>
                  <a:ext uri="{FF2B5EF4-FFF2-40B4-BE49-F238E27FC236}">
                    <a16:creationId xmlns:a16="http://schemas.microsoft.com/office/drawing/2014/main" id="{740E610A-6A8C-4D23-AEE7-5CEDBAEA0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6" name="Freeform 65">
                <a:extLst>
                  <a:ext uri="{FF2B5EF4-FFF2-40B4-BE49-F238E27FC236}">
                    <a16:creationId xmlns:a16="http://schemas.microsoft.com/office/drawing/2014/main" id="{D806E2A1-7865-443D-BD56-B7F8BE21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7" name="Freeform 66">
                <a:extLst>
                  <a:ext uri="{FF2B5EF4-FFF2-40B4-BE49-F238E27FC236}">
                    <a16:creationId xmlns:a16="http://schemas.microsoft.com/office/drawing/2014/main" id="{2AE660B5-E245-4B38-9276-3A605E5E6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8" name="Freeform 67">
                <a:extLst>
                  <a:ext uri="{FF2B5EF4-FFF2-40B4-BE49-F238E27FC236}">
                    <a16:creationId xmlns:a16="http://schemas.microsoft.com/office/drawing/2014/main" id="{AF35469C-234B-4CE5-BBFB-7AB1B9EEA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9" name="Freeform 68">
                <a:extLst>
                  <a:ext uri="{FF2B5EF4-FFF2-40B4-BE49-F238E27FC236}">
                    <a16:creationId xmlns:a16="http://schemas.microsoft.com/office/drawing/2014/main" id="{6FF0D5DE-F547-4C15-9566-7F69B9EC7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0" name="Freeform 69">
                <a:extLst>
                  <a:ext uri="{FF2B5EF4-FFF2-40B4-BE49-F238E27FC236}">
                    <a16:creationId xmlns:a16="http://schemas.microsoft.com/office/drawing/2014/main" id="{84C700A4-CDDD-43C0-98F5-AA4AAC1F4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1" name="Freeform 70">
                <a:extLst>
                  <a:ext uri="{FF2B5EF4-FFF2-40B4-BE49-F238E27FC236}">
                    <a16:creationId xmlns:a16="http://schemas.microsoft.com/office/drawing/2014/main" id="{5A1A8A3C-C642-4409-B0D8-DD811F486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2" name="Freeform 71">
                <a:extLst>
                  <a:ext uri="{FF2B5EF4-FFF2-40B4-BE49-F238E27FC236}">
                    <a16:creationId xmlns:a16="http://schemas.microsoft.com/office/drawing/2014/main" id="{07761F2E-03D4-4678-BA59-C6CCA53AE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3" name="Freeform 72">
                <a:extLst>
                  <a:ext uri="{FF2B5EF4-FFF2-40B4-BE49-F238E27FC236}">
                    <a16:creationId xmlns:a16="http://schemas.microsoft.com/office/drawing/2014/main" id="{A3AFB5F7-2206-4F24-AEA6-4711ACE83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4" name="Freeform 73">
                <a:extLst>
                  <a:ext uri="{FF2B5EF4-FFF2-40B4-BE49-F238E27FC236}">
                    <a16:creationId xmlns:a16="http://schemas.microsoft.com/office/drawing/2014/main" id="{000100E3-4F62-4EE3-A1F5-179D7D3BD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5" name="Freeform 74">
                <a:extLst>
                  <a:ext uri="{FF2B5EF4-FFF2-40B4-BE49-F238E27FC236}">
                    <a16:creationId xmlns:a16="http://schemas.microsoft.com/office/drawing/2014/main" id="{4C6F1C19-DA4E-4BD2-A6E2-23AF61A4A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6" name="Freeform 75">
                <a:extLst>
                  <a:ext uri="{FF2B5EF4-FFF2-40B4-BE49-F238E27FC236}">
                    <a16:creationId xmlns:a16="http://schemas.microsoft.com/office/drawing/2014/main" id="{AF82D776-53F3-41DF-B8E2-8702863CB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7" name="Freeform 76">
                <a:extLst>
                  <a:ext uri="{FF2B5EF4-FFF2-40B4-BE49-F238E27FC236}">
                    <a16:creationId xmlns:a16="http://schemas.microsoft.com/office/drawing/2014/main" id="{7CCD5395-651C-457F-AC5A-483959079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8" name="Freeform 77">
                <a:extLst>
                  <a:ext uri="{FF2B5EF4-FFF2-40B4-BE49-F238E27FC236}">
                    <a16:creationId xmlns:a16="http://schemas.microsoft.com/office/drawing/2014/main" id="{DD46A0BA-7008-49FE-9FA8-8DF77CD6A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9" name="Freeform 78">
                <a:extLst>
                  <a:ext uri="{FF2B5EF4-FFF2-40B4-BE49-F238E27FC236}">
                    <a16:creationId xmlns:a16="http://schemas.microsoft.com/office/drawing/2014/main" id="{1C1079AD-9549-4B57-8CF2-98B93B53A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0" name="Freeform 79">
                <a:extLst>
                  <a:ext uri="{FF2B5EF4-FFF2-40B4-BE49-F238E27FC236}">
                    <a16:creationId xmlns:a16="http://schemas.microsoft.com/office/drawing/2014/main" id="{E6DB9609-EC60-4566-86DD-E2122F53D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1" name="Freeform 80">
                <a:extLst>
                  <a:ext uri="{FF2B5EF4-FFF2-40B4-BE49-F238E27FC236}">
                    <a16:creationId xmlns:a16="http://schemas.microsoft.com/office/drawing/2014/main" id="{B5625409-DAB3-44FB-841B-ED1A257DD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2" name="Freeform 81">
                <a:extLst>
                  <a:ext uri="{FF2B5EF4-FFF2-40B4-BE49-F238E27FC236}">
                    <a16:creationId xmlns:a16="http://schemas.microsoft.com/office/drawing/2014/main" id="{E4FCF6C8-F723-40FC-947F-61BA7116E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3" name="Freeform 82">
                <a:extLst>
                  <a:ext uri="{FF2B5EF4-FFF2-40B4-BE49-F238E27FC236}">
                    <a16:creationId xmlns:a16="http://schemas.microsoft.com/office/drawing/2014/main" id="{5834E5BA-5E15-4E79-8E64-92081A4B7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4" name="Freeform 83">
                <a:extLst>
                  <a:ext uri="{FF2B5EF4-FFF2-40B4-BE49-F238E27FC236}">
                    <a16:creationId xmlns:a16="http://schemas.microsoft.com/office/drawing/2014/main" id="{E6E6B52D-E878-4D28-BFB9-51F01F0D5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5" name="Freeform 84">
                <a:extLst>
                  <a:ext uri="{FF2B5EF4-FFF2-40B4-BE49-F238E27FC236}">
                    <a16:creationId xmlns:a16="http://schemas.microsoft.com/office/drawing/2014/main" id="{CED961C9-10C6-46B0-A188-D7488A9E0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6" name="Freeform 85">
                <a:extLst>
                  <a:ext uri="{FF2B5EF4-FFF2-40B4-BE49-F238E27FC236}">
                    <a16:creationId xmlns:a16="http://schemas.microsoft.com/office/drawing/2014/main" id="{94F6D1F3-524E-4BAF-BDA8-D7721DEA5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7" name="Freeform 86">
                <a:extLst>
                  <a:ext uri="{FF2B5EF4-FFF2-40B4-BE49-F238E27FC236}">
                    <a16:creationId xmlns:a16="http://schemas.microsoft.com/office/drawing/2014/main" id="{1C8515AF-7911-4774-BB6F-8841713BE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8" name="Freeform 87">
                <a:extLst>
                  <a:ext uri="{FF2B5EF4-FFF2-40B4-BE49-F238E27FC236}">
                    <a16:creationId xmlns:a16="http://schemas.microsoft.com/office/drawing/2014/main" id="{0659D603-2DDF-430E-80A6-B06007E2D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9" name="Freeform 88">
                <a:extLst>
                  <a:ext uri="{FF2B5EF4-FFF2-40B4-BE49-F238E27FC236}">
                    <a16:creationId xmlns:a16="http://schemas.microsoft.com/office/drawing/2014/main" id="{AD9A9D3D-7C62-4E35-92B3-25A7FA0C1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0" name="Freeform 89">
                <a:extLst>
                  <a:ext uri="{FF2B5EF4-FFF2-40B4-BE49-F238E27FC236}">
                    <a16:creationId xmlns:a16="http://schemas.microsoft.com/office/drawing/2014/main" id="{05570D5F-7B90-4065-AE4F-938B6DE34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1" name="Oval 90">
                <a:extLst>
                  <a:ext uri="{FF2B5EF4-FFF2-40B4-BE49-F238E27FC236}">
                    <a16:creationId xmlns:a16="http://schemas.microsoft.com/office/drawing/2014/main" id="{7AD1500C-8136-47D9-B500-574548A36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21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2" name="Oval 91">
                <a:extLst>
                  <a:ext uri="{FF2B5EF4-FFF2-40B4-BE49-F238E27FC236}">
                    <a16:creationId xmlns:a16="http://schemas.microsoft.com/office/drawing/2014/main" id="{F714DB5A-3528-4657-BF5B-CE68365F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1" y="219"/>
                <a:ext cx="5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3" name="Oval 92">
                <a:extLst>
                  <a:ext uri="{FF2B5EF4-FFF2-40B4-BE49-F238E27FC236}">
                    <a16:creationId xmlns:a16="http://schemas.microsoft.com/office/drawing/2014/main" id="{4DE9E696-0FEE-43F4-8D7A-965F23F8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4" name="Oval 93">
                <a:extLst>
                  <a:ext uri="{FF2B5EF4-FFF2-40B4-BE49-F238E27FC236}">
                    <a16:creationId xmlns:a16="http://schemas.microsoft.com/office/drawing/2014/main" id="{36028688-2FE3-4FD8-8386-BD01C7D26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5" name="Oval 94">
                <a:extLst>
                  <a:ext uri="{FF2B5EF4-FFF2-40B4-BE49-F238E27FC236}">
                    <a16:creationId xmlns:a16="http://schemas.microsoft.com/office/drawing/2014/main" id="{0ECDC97C-7184-40A3-A216-6CD8EFCDF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6" name="Oval 95">
                <a:extLst>
                  <a:ext uri="{FF2B5EF4-FFF2-40B4-BE49-F238E27FC236}">
                    <a16:creationId xmlns:a16="http://schemas.microsoft.com/office/drawing/2014/main" id="{8969131A-E927-46D3-89E8-61A2C6917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7" name="Oval 96">
                <a:extLst>
                  <a:ext uri="{FF2B5EF4-FFF2-40B4-BE49-F238E27FC236}">
                    <a16:creationId xmlns:a16="http://schemas.microsoft.com/office/drawing/2014/main" id="{D0027181-7FE9-4EBA-91F4-6CDD2A7DD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8" name="Oval 97">
                <a:extLst>
                  <a:ext uri="{FF2B5EF4-FFF2-40B4-BE49-F238E27FC236}">
                    <a16:creationId xmlns:a16="http://schemas.microsoft.com/office/drawing/2014/main" id="{B2D3F6A8-EF30-47F3-BD8C-4FFC9CAA1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9" name="Oval 98">
                <a:extLst>
                  <a:ext uri="{FF2B5EF4-FFF2-40B4-BE49-F238E27FC236}">
                    <a16:creationId xmlns:a16="http://schemas.microsoft.com/office/drawing/2014/main" id="{990DA1A6-A020-4E66-96FF-2DDBA38E1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219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0" name="Oval 99">
                <a:extLst>
                  <a:ext uri="{FF2B5EF4-FFF2-40B4-BE49-F238E27FC236}">
                    <a16:creationId xmlns:a16="http://schemas.microsoft.com/office/drawing/2014/main" id="{BF9EDF52-F440-44A1-B64F-1D1B35E81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219"/>
                <a:ext cx="5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1" name="Oval 100">
                <a:extLst>
                  <a:ext uri="{FF2B5EF4-FFF2-40B4-BE49-F238E27FC236}">
                    <a16:creationId xmlns:a16="http://schemas.microsoft.com/office/drawing/2014/main" id="{0F85EA99-32DF-41D4-980E-E81333E5C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1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2" name="Freeform 101">
                <a:extLst>
                  <a:ext uri="{FF2B5EF4-FFF2-40B4-BE49-F238E27FC236}">
                    <a16:creationId xmlns:a16="http://schemas.microsoft.com/office/drawing/2014/main" id="{10377819-6DB2-42AD-B50C-3B2B07CD2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3" name="Freeform 102">
                <a:extLst>
                  <a:ext uri="{FF2B5EF4-FFF2-40B4-BE49-F238E27FC236}">
                    <a16:creationId xmlns:a16="http://schemas.microsoft.com/office/drawing/2014/main" id="{85B30A1B-2C3C-4809-BCB8-2E941FCEC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4" name="Freeform 103">
                <a:extLst>
                  <a:ext uri="{FF2B5EF4-FFF2-40B4-BE49-F238E27FC236}">
                    <a16:creationId xmlns:a16="http://schemas.microsoft.com/office/drawing/2014/main" id="{D8A7D839-0C67-432E-A53F-4804B829D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5" name="Freeform 104">
                <a:extLst>
                  <a:ext uri="{FF2B5EF4-FFF2-40B4-BE49-F238E27FC236}">
                    <a16:creationId xmlns:a16="http://schemas.microsoft.com/office/drawing/2014/main" id="{AE79B9FC-855A-4546-8535-92D144972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6" name="Freeform 105">
                <a:extLst>
                  <a:ext uri="{FF2B5EF4-FFF2-40B4-BE49-F238E27FC236}">
                    <a16:creationId xmlns:a16="http://schemas.microsoft.com/office/drawing/2014/main" id="{2A9A8CC3-9462-42F6-8BA0-BA4501B52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7" name="Freeform 106">
                <a:extLst>
                  <a:ext uri="{FF2B5EF4-FFF2-40B4-BE49-F238E27FC236}">
                    <a16:creationId xmlns:a16="http://schemas.microsoft.com/office/drawing/2014/main" id="{F52DC1A4-8E75-4479-83C0-A1FA71DE3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8" name="Freeform 107">
                <a:extLst>
                  <a:ext uri="{FF2B5EF4-FFF2-40B4-BE49-F238E27FC236}">
                    <a16:creationId xmlns:a16="http://schemas.microsoft.com/office/drawing/2014/main" id="{B3D25033-21EA-4490-A6A8-9BA5EAB12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9" name="Freeform 108">
                <a:extLst>
                  <a:ext uri="{FF2B5EF4-FFF2-40B4-BE49-F238E27FC236}">
                    <a16:creationId xmlns:a16="http://schemas.microsoft.com/office/drawing/2014/main" id="{7814D93A-8650-4143-834C-732A82437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0" name="Oval 109">
                <a:extLst>
                  <a:ext uri="{FF2B5EF4-FFF2-40B4-BE49-F238E27FC236}">
                    <a16:creationId xmlns:a16="http://schemas.microsoft.com/office/drawing/2014/main" id="{B5B2DDF7-47F6-4548-8969-553DA0A41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" y="348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1" name="Oval 110">
                <a:extLst>
                  <a:ext uri="{FF2B5EF4-FFF2-40B4-BE49-F238E27FC236}">
                    <a16:creationId xmlns:a16="http://schemas.microsoft.com/office/drawing/2014/main" id="{EF7ED5C8-D8E9-4F0A-BB68-8F8C38670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34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2" name="Oval 111">
                <a:extLst>
                  <a:ext uri="{FF2B5EF4-FFF2-40B4-BE49-F238E27FC236}">
                    <a16:creationId xmlns:a16="http://schemas.microsoft.com/office/drawing/2014/main" id="{05DEB427-8701-453C-B7D6-394312410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3" name="Oval 112">
                <a:extLst>
                  <a:ext uri="{FF2B5EF4-FFF2-40B4-BE49-F238E27FC236}">
                    <a16:creationId xmlns:a16="http://schemas.microsoft.com/office/drawing/2014/main" id="{40D749D4-D8E2-4D56-A1E3-3B7486BEA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4" name="Oval 113">
                <a:extLst>
                  <a:ext uri="{FF2B5EF4-FFF2-40B4-BE49-F238E27FC236}">
                    <a16:creationId xmlns:a16="http://schemas.microsoft.com/office/drawing/2014/main" id="{BFE4051C-9BCF-4D87-852E-3B11AFA93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5" name="Oval 114">
                <a:extLst>
                  <a:ext uri="{FF2B5EF4-FFF2-40B4-BE49-F238E27FC236}">
                    <a16:creationId xmlns:a16="http://schemas.microsoft.com/office/drawing/2014/main" id="{C5FB3B59-9DC7-436B-A61D-A009352C5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6" name="Oval 115">
                <a:extLst>
                  <a:ext uri="{FF2B5EF4-FFF2-40B4-BE49-F238E27FC236}">
                    <a16:creationId xmlns:a16="http://schemas.microsoft.com/office/drawing/2014/main" id="{71642549-87F0-4A0E-97C2-19D82DF5A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7" name="Oval 116">
                <a:extLst>
                  <a:ext uri="{FF2B5EF4-FFF2-40B4-BE49-F238E27FC236}">
                    <a16:creationId xmlns:a16="http://schemas.microsoft.com/office/drawing/2014/main" id="{241CFA0F-CF16-4B3F-BDAE-6756DF22D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8" name="Oval 117">
                <a:extLst>
                  <a:ext uri="{FF2B5EF4-FFF2-40B4-BE49-F238E27FC236}">
                    <a16:creationId xmlns:a16="http://schemas.microsoft.com/office/drawing/2014/main" id="{80FF04A4-E9EC-48DA-9F2C-EA112CF96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9" name="Oval 118">
                <a:extLst>
                  <a:ext uri="{FF2B5EF4-FFF2-40B4-BE49-F238E27FC236}">
                    <a16:creationId xmlns:a16="http://schemas.microsoft.com/office/drawing/2014/main" id="{2ED2F9E0-D5A4-4308-901A-66CBBC0D4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0" name="Oval 119">
                <a:extLst>
                  <a:ext uri="{FF2B5EF4-FFF2-40B4-BE49-F238E27FC236}">
                    <a16:creationId xmlns:a16="http://schemas.microsoft.com/office/drawing/2014/main" id="{B9691296-5315-425D-86AE-39F3CDD29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1" name="Oval 120">
                <a:extLst>
                  <a:ext uri="{FF2B5EF4-FFF2-40B4-BE49-F238E27FC236}">
                    <a16:creationId xmlns:a16="http://schemas.microsoft.com/office/drawing/2014/main" id="{B23C95BF-0596-4106-9335-C7C84156F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2" name="Oval 121">
                <a:extLst>
                  <a:ext uri="{FF2B5EF4-FFF2-40B4-BE49-F238E27FC236}">
                    <a16:creationId xmlns:a16="http://schemas.microsoft.com/office/drawing/2014/main" id="{87E57193-CBF8-4D10-841B-16519B259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3" name="Oval 122">
                <a:extLst>
                  <a:ext uri="{FF2B5EF4-FFF2-40B4-BE49-F238E27FC236}">
                    <a16:creationId xmlns:a16="http://schemas.microsoft.com/office/drawing/2014/main" id="{8B50C30F-C929-437F-8590-5AA3DAC5F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34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4" name="Oval 123">
                <a:extLst>
                  <a:ext uri="{FF2B5EF4-FFF2-40B4-BE49-F238E27FC236}">
                    <a16:creationId xmlns:a16="http://schemas.microsoft.com/office/drawing/2014/main" id="{866BDB39-44FD-4792-B5CF-B69C9D7FF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" y="348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5" name="Freeform 124">
                <a:extLst>
                  <a:ext uri="{FF2B5EF4-FFF2-40B4-BE49-F238E27FC236}">
                    <a16:creationId xmlns:a16="http://schemas.microsoft.com/office/drawing/2014/main" id="{C8DC0FCC-2BEE-4984-B217-701625B6B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6" name="Freeform 125">
                <a:extLst>
                  <a:ext uri="{FF2B5EF4-FFF2-40B4-BE49-F238E27FC236}">
                    <a16:creationId xmlns:a16="http://schemas.microsoft.com/office/drawing/2014/main" id="{C0DED2C0-F4C1-4DCC-B3F0-BF10B8F5C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7" name="Freeform 126">
                <a:extLst>
                  <a:ext uri="{FF2B5EF4-FFF2-40B4-BE49-F238E27FC236}">
                    <a16:creationId xmlns:a16="http://schemas.microsoft.com/office/drawing/2014/main" id="{28552560-D341-46A6-92E6-20F099B5C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9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8" name="Freeform 127">
                <a:extLst>
                  <a:ext uri="{FF2B5EF4-FFF2-40B4-BE49-F238E27FC236}">
                    <a16:creationId xmlns:a16="http://schemas.microsoft.com/office/drawing/2014/main" id="{A671F1D2-38BC-4B26-935D-99D317394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9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9" name="Freeform 128">
                <a:extLst>
                  <a:ext uri="{FF2B5EF4-FFF2-40B4-BE49-F238E27FC236}">
                    <a16:creationId xmlns:a16="http://schemas.microsoft.com/office/drawing/2014/main" id="{7A759418-2FBE-41CA-BDEB-9B2FEADF2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0" name="Freeform 129">
                <a:extLst>
                  <a:ext uri="{FF2B5EF4-FFF2-40B4-BE49-F238E27FC236}">
                    <a16:creationId xmlns:a16="http://schemas.microsoft.com/office/drawing/2014/main" id="{65A620B4-F315-4008-A1FF-D04B1BA6C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1" name="Oval 130">
                <a:extLst>
                  <a:ext uri="{FF2B5EF4-FFF2-40B4-BE49-F238E27FC236}">
                    <a16:creationId xmlns:a16="http://schemas.microsoft.com/office/drawing/2014/main" id="{4F49BE05-F89B-44BD-85E2-D6AF66201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47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2" name="Oval 131">
                <a:extLst>
                  <a:ext uri="{FF2B5EF4-FFF2-40B4-BE49-F238E27FC236}">
                    <a16:creationId xmlns:a16="http://schemas.microsoft.com/office/drawing/2014/main" id="{580B89DC-D598-40B4-8E8E-B63FBA0FC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477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3" name="Oval 132">
                <a:extLst>
                  <a:ext uri="{FF2B5EF4-FFF2-40B4-BE49-F238E27FC236}">
                    <a16:creationId xmlns:a16="http://schemas.microsoft.com/office/drawing/2014/main" id="{06E37BB3-BAA4-457E-99AE-56F4BE281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4" name="Oval 133">
                <a:extLst>
                  <a:ext uri="{FF2B5EF4-FFF2-40B4-BE49-F238E27FC236}">
                    <a16:creationId xmlns:a16="http://schemas.microsoft.com/office/drawing/2014/main" id="{B011923A-EFE9-43D5-B836-1582A9E07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5" name="Oval 134">
                <a:extLst>
                  <a:ext uri="{FF2B5EF4-FFF2-40B4-BE49-F238E27FC236}">
                    <a16:creationId xmlns:a16="http://schemas.microsoft.com/office/drawing/2014/main" id="{8830B1D9-7227-4883-83F8-D1D70745D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47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6" name="Oval 135">
                <a:extLst>
                  <a:ext uri="{FF2B5EF4-FFF2-40B4-BE49-F238E27FC236}">
                    <a16:creationId xmlns:a16="http://schemas.microsoft.com/office/drawing/2014/main" id="{6175A43B-6B8D-4015-8721-9033A2D84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7" name="Oval 136">
                <a:extLst>
                  <a:ext uri="{FF2B5EF4-FFF2-40B4-BE49-F238E27FC236}">
                    <a16:creationId xmlns:a16="http://schemas.microsoft.com/office/drawing/2014/main" id="{633C2F7B-9965-46EE-A336-CDAAFDBFC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8" name="Oval 137">
                <a:extLst>
                  <a:ext uri="{FF2B5EF4-FFF2-40B4-BE49-F238E27FC236}">
                    <a16:creationId xmlns:a16="http://schemas.microsoft.com/office/drawing/2014/main" id="{FFDDB2D0-6985-417C-86EC-B60CE94D3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9" name="Oval 138">
                <a:extLst>
                  <a:ext uri="{FF2B5EF4-FFF2-40B4-BE49-F238E27FC236}">
                    <a16:creationId xmlns:a16="http://schemas.microsoft.com/office/drawing/2014/main" id="{41B58342-9149-4325-B05A-30833C5A4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465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0" name="Oval 139">
                <a:extLst>
                  <a:ext uri="{FF2B5EF4-FFF2-40B4-BE49-F238E27FC236}">
                    <a16:creationId xmlns:a16="http://schemas.microsoft.com/office/drawing/2014/main" id="{6BE84333-AB11-4E97-8EE3-5D38C5BEE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465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1" name="Oval 140">
                <a:extLst>
                  <a:ext uri="{FF2B5EF4-FFF2-40B4-BE49-F238E27FC236}">
                    <a16:creationId xmlns:a16="http://schemas.microsoft.com/office/drawing/2014/main" id="{BB429008-6175-496A-B6FD-46E4E07D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2" name="Oval 141">
                <a:extLst>
                  <a:ext uri="{FF2B5EF4-FFF2-40B4-BE49-F238E27FC236}">
                    <a16:creationId xmlns:a16="http://schemas.microsoft.com/office/drawing/2014/main" id="{301FB8C5-09DE-43A3-9BD5-9C9AFD2A2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3" name="Oval 142">
                <a:extLst>
                  <a:ext uri="{FF2B5EF4-FFF2-40B4-BE49-F238E27FC236}">
                    <a16:creationId xmlns:a16="http://schemas.microsoft.com/office/drawing/2014/main" id="{F187D159-4946-4840-B6CD-B11469029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4" name="Oval 143">
                <a:extLst>
                  <a:ext uri="{FF2B5EF4-FFF2-40B4-BE49-F238E27FC236}">
                    <a16:creationId xmlns:a16="http://schemas.microsoft.com/office/drawing/2014/main" id="{0162F3BE-28F0-4420-9071-7D60D8A8F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5" name="Oval 144">
                <a:extLst>
                  <a:ext uri="{FF2B5EF4-FFF2-40B4-BE49-F238E27FC236}">
                    <a16:creationId xmlns:a16="http://schemas.microsoft.com/office/drawing/2014/main" id="{CD1C4FFF-ECA9-4823-8FCF-4E5A391D9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47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6" name="Oval 145">
                <a:extLst>
                  <a:ext uri="{FF2B5EF4-FFF2-40B4-BE49-F238E27FC236}">
                    <a16:creationId xmlns:a16="http://schemas.microsoft.com/office/drawing/2014/main" id="{268D4E20-19B4-403C-9F58-0CEC38980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7" name="Oval 146">
                <a:extLst>
                  <a:ext uri="{FF2B5EF4-FFF2-40B4-BE49-F238E27FC236}">
                    <a16:creationId xmlns:a16="http://schemas.microsoft.com/office/drawing/2014/main" id="{1B29504A-B8CF-447B-9D64-0F76C8830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8" name="Oval 147">
                <a:extLst>
                  <a:ext uri="{FF2B5EF4-FFF2-40B4-BE49-F238E27FC236}">
                    <a16:creationId xmlns:a16="http://schemas.microsoft.com/office/drawing/2014/main" id="{0DA3EE66-8F4E-442F-A2D7-4C27CD876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477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9" name="Oval 148">
                <a:extLst>
                  <a:ext uri="{FF2B5EF4-FFF2-40B4-BE49-F238E27FC236}">
                    <a16:creationId xmlns:a16="http://schemas.microsoft.com/office/drawing/2014/main" id="{5D23680F-4D98-491C-9278-07F7EDD6E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9" y="47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0" name="Freeform 149">
                <a:extLst>
                  <a:ext uri="{FF2B5EF4-FFF2-40B4-BE49-F238E27FC236}">
                    <a16:creationId xmlns:a16="http://schemas.microsoft.com/office/drawing/2014/main" id="{1D5203F1-93C5-45BA-8A6F-F6BDBC947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1" name="Freeform 150">
                <a:extLst>
                  <a:ext uri="{FF2B5EF4-FFF2-40B4-BE49-F238E27FC236}">
                    <a16:creationId xmlns:a16="http://schemas.microsoft.com/office/drawing/2014/main" id="{E2870995-4A3C-4494-9BD1-3293DF31D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2" name="Freeform 151">
                <a:extLst>
                  <a:ext uri="{FF2B5EF4-FFF2-40B4-BE49-F238E27FC236}">
                    <a16:creationId xmlns:a16="http://schemas.microsoft.com/office/drawing/2014/main" id="{80028C61-7F1A-4A53-89F6-74E88DB65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3" name="Freeform 152">
                <a:extLst>
                  <a:ext uri="{FF2B5EF4-FFF2-40B4-BE49-F238E27FC236}">
                    <a16:creationId xmlns:a16="http://schemas.microsoft.com/office/drawing/2014/main" id="{AB8C7957-BD40-4094-9266-15A02E143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4" name="Oval 153">
                <a:extLst>
                  <a:ext uri="{FF2B5EF4-FFF2-40B4-BE49-F238E27FC236}">
                    <a16:creationId xmlns:a16="http://schemas.microsoft.com/office/drawing/2014/main" id="{65489D08-59D5-4BCD-B944-4BA3FA57E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6" y="606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5" name="Oval 154">
                <a:extLst>
                  <a:ext uri="{FF2B5EF4-FFF2-40B4-BE49-F238E27FC236}">
                    <a16:creationId xmlns:a16="http://schemas.microsoft.com/office/drawing/2014/main" id="{192CD332-81A4-4E57-A919-8AB099E16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606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6" name="Oval 155">
                <a:extLst>
                  <a:ext uri="{FF2B5EF4-FFF2-40B4-BE49-F238E27FC236}">
                    <a16:creationId xmlns:a16="http://schemas.microsoft.com/office/drawing/2014/main" id="{C6D97BE4-9FA8-4999-8938-3B1734FE4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7" name="Oval 156">
                <a:extLst>
                  <a:ext uri="{FF2B5EF4-FFF2-40B4-BE49-F238E27FC236}">
                    <a16:creationId xmlns:a16="http://schemas.microsoft.com/office/drawing/2014/main" id="{86EB5AD6-AC19-41A8-A49E-AA182D787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8" name="Oval 157">
                <a:extLst>
                  <a:ext uri="{FF2B5EF4-FFF2-40B4-BE49-F238E27FC236}">
                    <a16:creationId xmlns:a16="http://schemas.microsoft.com/office/drawing/2014/main" id="{B08B7FE8-8DB0-4D37-87DD-1104570BC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600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9" name="Oval 158">
                <a:extLst>
                  <a:ext uri="{FF2B5EF4-FFF2-40B4-BE49-F238E27FC236}">
                    <a16:creationId xmlns:a16="http://schemas.microsoft.com/office/drawing/2014/main" id="{37A2976A-A593-4072-92A0-246AA7657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0" name="Oval 159">
                <a:extLst>
                  <a:ext uri="{FF2B5EF4-FFF2-40B4-BE49-F238E27FC236}">
                    <a16:creationId xmlns:a16="http://schemas.microsoft.com/office/drawing/2014/main" id="{0B923BCE-CEE8-4F74-B2E2-3BBAE1043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1" name="Oval 160">
                <a:extLst>
                  <a:ext uri="{FF2B5EF4-FFF2-40B4-BE49-F238E27FC236}">
                    <a16:creationId xmlns:a16="http://schemas.microsoft.com/office/drawing/2014/main" id="{EE5FF10C-3789-47CD-B1D6-F11382505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2" name="Oval 161">
                <a:extLst>
                  <a:ext uri="{FF2B5EF4-FFF2-40B4-BE49-F238E27FC236}">
                    <a16:creationId xmlns:a16="http://schemas.microsoft.com/office/drawing/2014/main" id="{C25F3022-10A6-4CC8-8C71-BB59EFF83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3" name="Oval 162">
                <a:extLst>
                  <a:ext uri="{FF2B5EF4-FFF2-40B4-BE49-F238E27FC236}">
                    <a16:creationId xmlns:a16="http://schemas.microsoft.com/office/drawing/2014/main" id="{51A55509-5DF8-48FE-8314-9B279B971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594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4" name="Oval 163">
                <a:extLst>
                  <a:ext uri="{FF2B5EF4-FFF2-40B4-BE49-F238E27FC236}">
                    <a16:creationId xmlns:a16="http://schemas.microsoft.com/office/drawing/2014/main" id="{92D92332-3E67-410D-86D2-9170667AF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594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5" name="Oval 164">
                <a:extLst>
                  <a:ext uri="{FF2B5EF4-FFF2-40B4-BE49-F238E27FC236}">
                    <a16:creationId xmlns:a16="http://schemas.microsoft.com/office/drawing/2014/main" id="{AB422BA2-CC47-4090-96E7-07DB96193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6" name="Oval 165">
                <a:extLst>
                  <a:ext uri="{FF2B5EF4-FFF2-40B4-BE49-F238E27FC236}">
                    <a16:creationId xmlns:a16="http://schemas.microsoft.com/office/drawing/2014/main" id="{CF29D049-0ADF-42DE-BE88-9356BE952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7" name="Oval 166">
                <a:extLst>
                  <a:ext uri="{FF2B5EF4-FFF2-40B4-BE49-F238E27FC236}">
                    <a16:creationId xmlns:a16="http://schemas.microsoft.com/office/drawing/2014/main" id="{13A76CED-6A45-43BD-814E-16FA3AE98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8" name="Oval 167">
                <a:extLst>
                  <a:ext uri="{FF2B5EF4-FFF2-40B4-BE49-F238E27FC236}">
                    <a16:creationId xmlns:a16="http://schemas.microsoft.com/office/drawing/2014/main" id="{799EED64-D596-463E-B17A-DE89B94FE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9" name="Oval 168">
                <a:extLst>
                  <a:ext uri="{FF2B5EF4-FFF2-40B4-BE49-F238E27FC236}">
                    <a16:creationId xmlns:a16="http://schemas.microsoft.com/office/drawing/2014/main" id="{91347433-679A-43FC-8F94-B3C88FA13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0" name="Oval 169">
                <a:extLst>
                  <a:ext uri="{FF2B5EF4-FFF2-40B4-BE49-F238E27FC236}">
                    <a16:creationId xmlns:a16="http://schemas.microsoft.com/office/drawing/2014/main" id="{CCB58D3E-190A-4962-A553-F876B6AE6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600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1" name="Oval 170">
                <a:extLst>
                  <a:ext uri="{FF2B5EF4-FFF2-40B4-BE49-F238E27FC236}">
                    <a16:creationId xmlns:a16="http://schemas.microsoft.com/office/drawing/2014/main" id="{E63F8C43-55D8-46C3-A156-D650A4A13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2" name="Oval 171">
                <a:extLst>
                  <a:ext uri="{FF2B5EF4-FFF2-40B4-BE49-F238E27FC236}">
                    <a16:creationId xmlns:a16="http://schemas.microsoft.com/office/drawing/2014/main" id="{C259BCF2-6074-42A3-9F63-18813B91C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3" name="Oval 172">
                <a:extLst>
                  <a:ext uri="{FF2B5EF4-FFF2-40B4-BE49-F238E27FC236}">
                    <a16:creationId xmlns:a16="http://schemas.microsoft.com/office/drawing/2014/main" id="{A04367F3-7C38-48D3-A074-4B8FE500A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606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4" name="Oval 173">
                <a:extLst>
                  <a:ext uri="{FF2B5EF4-FFF2-40B4-BE49-F238E27FC236}">
                    <a16:creationId xmlns:a16="http://schemas.microsoft.com/office/drawing/2014/main" id="{17B4DE4B-4C9B-4473-8249-31B7F3F2C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8" y="606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5" name="Freeform 174">
                <a:extLst>
                  <a:ext uri="{FF2B5EF4-FFF2-40B4-BE49-F238E27FC236}">
                    <a16:creationId xmlns:a16="http://schemas.microsoft.com/office/drawing/2014/main" id="{09331A4A-2ED8-441F-8993-609040B21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6" name="Freeform 175">
                <a:extLst>
                  <a:ext uri="{FF2B5EF4-FFF2-40B4-BE49-F238E27FC236}">
                    <a16:creationId xmlns:a16="http://schemas.microsoft.com/office/drawing/2014/main" id="{6070F503-1D28-4581-9143-D7D61C5E0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7" name="Freeform 176">
                <a:extLst>
                  <a:ext uri="{FF2B5EF4-FFF2-40B4-BE49-F238E27FC236}">
                    <a16:creationId xmlns:a16="http://schemas.microsoft.com/office/drawing/2014/main" id="{A125B0E6-C899-4043-9B95-59A656D80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8" name="Freeform 177">
                <a:extLst>
                  <a:ext uri="{FF2B5EF4-FFF2-40B4-BE49-F238E27FC236}">
                    <a16:creationId xmlns:a16="http://schemas.microsoft.com/office/drawing/2014/main" id="{7E06F073-F5EC-4B3C-ABB8-72C8DD857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9" name="Oval 178">
                <a:extLst>
                  <a:ext uri="{FF2B5EF4-FFF2-40B4-BE49-F238E27FC236}">
                    <a16:creationId xmlns:a16="http://schemas.microsoft.com/office/drawing/2014/main" id="{72B77801-33F2-462A-9A58-B58E5CC13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735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0" name="Oval 179">
                <a:extLst>
                  <a:ext uri="{FF2B5EF4-FFF2-40B4-BE49-F238E27FC236}">
                    <a16:creationId xmlns:a16="http://schemas.microsoft.com/office/drawing/2014/main" id="{D48C84A3-5F30-4DCC-9476-9EEB0550C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1" name="Oval 180">
                <a:extLst>
                  <a:ext uri="{FF2B5EF4-FFF2-40B4-BE49-F238E27FC236}">
                    <a16:creationId xmlns:a16="http://schemas.microsoft.com/office/drawing/2014/main" id="{89D40EAE-A942-4ABB-802A-B68BAFBB3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2" name="Oval 181">
                <a:extLst>
                  <a:ext uri="{FF2B5EF4-FFF2-40B4-BE49-F238E27FC236}">
                    <a16:creationId xmlns:a16="http://schemas.microsoft.com/office/drawing/2014/main" id="{D123F046-7D5C-403F-8BBB-BA1FF26C4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729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3" name="Oval 182">
                <a:extLst>
                  <a:ext uri="{FF2B5EF4-FFF2-40B4-BE49-F238E27FC236}">
                    <a16:creationId xmlns:a16="http://schemas.microsoft.com/office/drawing/2014/main" id="{39DD6375-C86D-46B7-8B2F-2C6B72EA5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4" name="Oval 183">
                <a:extLst>
                  <a:ext uri="{FF2B5EF4-FFF2-40B4-BE49-F238E27FC236}">
                    <a16:creationId xmlns:a16="http://schemas.microsoft.com/office/drawing/2014/main" id="{727EED6B-9E40-45A8-8E29-C550E46D6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5" name="Oval 184">
                <a:extLst>
                  <a:ext uri="{FF2B5EF4-FFF2-40B4-BE49-F238E27FC236}">
                    <a16:creationId xmlns:a16="http://schemas.microsoft.com/office/drawing/2014/main" id="{E0978376-B257-4B98-B74F-2EAB347D8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6" name="Oval 185">
                <a:extLst>
                  <a:ext uri="{FF2B5EF4-FFF2-40B4-BE49-F238E27FC236}">
                    <a16:creationId xmlns:a16="http://schemas.microsoft.com/office/drawing/2014/main" id="{47C11821-9DAA-48D3-9F69-57C3391E0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72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7" name="Oval 186">
                <a:extLst>
                  <a:ext uri="{FF2B5EF4-FFF2-40B4-BE49-F238E27FC236}">
                    <a16:creationId xmlns:a16="http://schemas.microsoft.com/office/drawing/2014/main" id="{E5E1E7AE-04EC-4BE6-898C-31F5A3FFE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72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8" name="Oval 187">
                <a:extLst>
                  <a:ext uri="{FF2B5EF4-FFF2-40B4-BE49-F238E27FC236}">
                    <a16:creationId xmlns:a16="http://schemas.microsoft.com/office/drawing/2014/main" id="{2265E444-1D49-4C8E-8500-F72695D66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9" name="Oval 188">
                <a:extLst>
                  <a:ext uri="{FF2B5EF4-FFF2-40B4-BE49-F238E27FC236}">
                    <a16:creationId xmlns:a16="http://schemas.microsoft.com/office/drawing/2014/main" id="{468FBF81-CE3D-4987-9FAC-EBB1F79A2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0" name="Oval 189">
                <a:extLst>
                  <a:ext uri="{FF2B5EF4-FFF2-40B4-BE49-F238E27FC236}">
                    <a16:creationId xmlns:a16="http://schemas.microsoft.com/office/drawing/2014/main" id="{30D3564B-04B6-4726-B0E6-245EC6658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1" name="Oval 190">
                <a:extLst>
                  <a:ext uri="{FF2B5EF4-FFF2-40B4-BE49-F238E27FC236}">
                    <a16:creationId xmlns:a16="http://schemas.microsoft.com/office/drawing/2014/main" id="{EBF2B19E-42E2-4ED7-9C23-39122A346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9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2" name="Oval 191">
                <a:extLst>
                  <a:ext uri="{FF2B5EF4-FFF2-40B4-BE49-F238E27FC236}">
                    <a16:creationId xmlns:a16="http://schemas.microsoft.com/office/drawing/2014/main" id="{BFC03B9C-6991-40D1-A4DC-9805EF345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3" name="Oval 192">
                <a:extLst>
                  <a:ext uri="{FF2B5EF4-FFF2-40B4-BE49-F238E27FC236}">
                    <a16:creationId xmlns:a16="http://schemas.microsoft.com/office/drawing/2014/main" id="{63127DB4-2B1C-4E29-87DF-0F088BC4A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72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4" name="Oval 193">
                <a:extLst>
                  <a:ext uri="{FF2B5EF4-FFF2-40B4-BE49-F238E27FC236}">
                    <a16:creationId xmlns:a16="http://schemas.microsoft.com/office/drawing/2014/main" id="{AD74B81E-72A5-4323-8FF6-517DC2744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72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5" name="Oval 194">
                <a:extLst>
                  <a:ext uri="{FF2B5EF4-FFF2-40B4-BE49-F238E27FC236}">
                    <a16:creationId xmlns:a16="http://schemas.microsoft.com/office/drawing/2014/main" id="{39024F95-3310-4F83-BDE0-87376B3F1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6" name="Oval 195">
                <a:extLst>
                  <a:ext uri="{FF2B5EF4-FFF2-40B4-BE49-F238E27FC236}">
                    <a16:creationId xmlns:a16="http://schemas.microsoft.com/office/drawing/2014/main" id="{365B8C79-C181-4116-B492-E0C3AFF0B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7" name="Oval 196">
                <a:extLst>
                  <a:ext uri="{FF2B5EF4-FFF2-40B4-BE49-F238E27FC236}">
                    <a16:creationId xmlns:a16="http://schemas.microsoft.com/office/drawing/2014/main" id="{15305DA6-930A-4420-8BFF-BC63C84D0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723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8" name="Oval 197">
                <a:extLst>
                  <a:ext uri="{FF2B5EF4-FFF2-40B4-BE49-F238E27FC236}">
                    <a16:creationId xmlns:a16="http://schemas.microsoft.com/office/drawing/2014/main" id="{60C872B9-E73E-4205-A1A0-5376057EA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729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9" name="Oval 198">
                <a:extLst>
                  <a:ext uri="{FF2B5EF4-FFF2-40B4-BE49-F238E27FC236}">
                    <a16:creationId xmlns:a16="http://schemas.microsoft.com/office/drawing/2014/main" id="{EE00A5EE-75B2-4347-A7E8-B59CB1E8F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0" name="Oval 199">
                <a:extLst>
                  <a:ext uri="{FF2B5EF4-FFF2-40B4-BE49-F238E27FC236}">
                    <a16:creationId xmlns:a16="http://schemas.microsoft.com/office/drawing/2014/main" id="{40E46772-55AA-4D13-9CBD-687991A56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1" name="Oval 200">
                <a:extLst>
                  <a:ext uri="{FF2B5EF4-FFF2-40B4-BE49-F238E27FC236}">
                    <a16:creationId xmlns:a16="http://schemas.microsoft.com/office/drawing/2014/main" id="{2A46B4CC-10F0-43AE-87B8-2B4BC5134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" y="735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2" name="Freeform 201">
                <a:extLst>
                  <a:ext uri="{FF2B5EF4-FFF2-40B4-BE49-F238E27FC236}">
                    <a16:creationId xmlns:a16="http://schemas.microsoft.com/office/drawing/2014/main" id="{645BF7F5-C900-4DE4-BF58-E9DD48DD96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3" name="Freeform 202">
                <a:extLst>
                  <a:ext uri="{FF2B5EF4-FFF2-40B4-BE49-F238E27FC236}">
                    <a16:creationId xmlns:a16="http://schemas.microsoft.com/office/drawing/2014/main" id="{17084588-787C-4954-9F79-0506D06EE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4" name="Freeform 203">
                <a:extLst>
                  <a:ext uri="{FF2B5EF4-FFF2-40B4-BE49-F238E27FC236}">
                    <a16:creationId xmlns:a16="http://schemas.microsoft.com/office/drawing/2014/main" id="{512AA42A-0E35-4E10-B5EA-C43EFDE6ED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5" name="Freeform 204">
                <a:extLst>
                  <a:ext uri="{FF2B5EF4-FFF2-40B4-BE49-F238E27FC236}">
                    <a16:creationId xmlns:a16="http://schemas.microsoft.com/office/drawing/2014/main" id="{2988D726-A9D3-4D84-9E33-7D4A87193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6" name="Oval 205">
                <a:extLst>
                  <a:ext uri="{FF2B5EF4-FFF2-40B4-BE49-F238E27FC236}">
                    <a16:creationId xmlns:a16="http://schemas.microsoft.com/office/drawing/2014/main" id="{38BDF444-E16D-4271-A49C-ACDA58505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" y="863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7" name="Oval 206">
                <a:extLst>
                  <a:ext uri="{FF2B5EF4-FFF2-40B4-BE49-F238E27FC236}">
                    <a16:creationId xmlns:a16="http://schemas.microsoft.com/office/drawing/2014/main" id="{EBFEC99C-3D28-44C6-A7AB-927F87411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857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8" name="Oval 207">
                <a:extLst>
                  <a:ext uri="{FF2B5EF4-FFF2-40B4-BE49-F238E27FC236}">
                    <a16:creationId xmlns:a16="http://schemas.microsoft.com/office/drawing/2014/main" id="{EC623DAB-5C3D-473F-BC66-0D7927425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85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9" name="Oval 208">
                <a:extLst>
                  <a:ext uri="{FF2B5EF4-FFF2-40B4-BE49-F238E27FC236}">
                    <a16:creationId xmlns:a16="http://schemas.microsoft.com/office/drawing/2014/main" id="{7E8EF734-33DC-402B-A697-E98F6005C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857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0" name="Oval 209">
                <a:extLst>
                  <a:ext uri="{FF2B5EF4-FFF2-40B4-BE49-F238E27FC236}">
                    <a16:creationId xmlns:a16="http://schemas.microsoft.com/office/drawing/2014/main" id="{A3A613CE-BAB5-498A-9CAC-147C811D7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1" name="Oval 210">
                <a:extLst>
                  <a:ext uri="{FF2B5EF4-FFF2-40B4-BE49-F238E27FC236}">
                    <a16:creationId xmlns:a16="http://schemas.microsoft.com/office/drawing/2014/main" id="{B1A8C39A-BC6F-44E6-A8EA-3F0FAE7D9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85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2" name="Oval 211">
                <a:extLst>
                  <a:ext uri="{FF2B5EF4-FFF2-40B4-BE49-F238E27FC236}">
                    <a16:creationId xmlns:a16="http://schemas.microsoft.com/office/drawing/2014/main" id="{1C30BEC1-C22B-4E15-AEED-330DEFE77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852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3" name="Oval 212">
                <a:extLst>
                  <a:ext uri="{FF2B5EF4-FFF2-40B4-BE49-F238E27FC236}">
                    <a16:creationId xmlns:a16="http://schemas.microsoft.com/office/drawing/2014/main" id="{4FBD2F2D-06E4-4B61-8A33-EA9FD3CD2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4" name="Oval 213">
                <a:extLst>
                  <a:ext uri="{FF2B5EF4-FFF2-40B4-BE49-F238E27FC236}">
                    <a16:creationId xmlns:a16="http://schemas.microsoft.com/office/drawing/2014/main" id="{B73DFB65-6D70-4F7F-9C6B-A811178F9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5" name="Oval 214">
                <a:extLst>
                  <a:ext uri="{FF2B5EF4-FFF2-40B4-BE49-F238E27FC236}">
                    <a16:creationId xmlns:a16="http://schemas.microsoft.com/office/drawing/2014/main" id="{AD961172-3D6C-43CF-A02C-59A8707E2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6" name="Oval 215">
                <a:extLst>
                  <a:ext uri="{FF2B5EF4-FFF2-40B4-BE49-F238E27FC236}">
                    <a16:creationId xmlns:a16="http://schemas.microsoft.com/office/drawing/2014/main" id="{FFCE28F9-AD84-4C69-AFDE-730B4E9ED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84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7" name="Oval 216">
                <a:extLst>
                  <a:ext uri="{FF2B5EF4-FFF2-40B4-BE49-F238E27FC236}">
                    <a16:creationId xmlns:a16="http://schemas.microsoft.com/office/drawing/2014/main" id="{5C4FE450-7DE5-4EEB-8CB7-7D735ABF6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846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8" name="Oval 217">
                <a:extLst>
                  <a:ext uri="{FF2B5EF4-FFF2-40B4-BE49-F238E27FC236}">
                    <a16:creationId xmlns:a16="http://schemas.microsoft.com/office/drawing/2014/main" id="{AE1F107D-0933-45DF-9ECC-DB5B62508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846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9" name="Oval 218">
                <a:extLst>
                  <a:ext uri="{FF2B5EF4-FFF2-40B4-BE49-F238E27FC236}">
                    <a16:creationId xmlns:a16="http://schemas.microsoft.com/office/drawing/2014/main" id="{BA89A809-14BC-4ACE-8465-F14918CBC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846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0" name="Oval 219">
                <a:extLst>
                  <a:ext uri="{FF2B5EF4-FFF2-40B4-BE49-F238E27FC236}">
                    <a16:creationId xmlns:a16="http://schemas.microsoft.com/office/drawing/2014/main" id="{914CF8B7-6A37-4C9E-8FFF-1EC30271F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84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1" name="Oval 220">
                <a:extLst>
                  <a:ext uri="{FF2B5EF4-FFF2-40B4-BE49-F238E27FC236}">
                    <a16:creationId xmlns:a16="http://schemas.microsoft.com/office/drawing/2014/main" id="{748F3536-906F-4A01-9CA2-C61DFA7D9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2" name="Oval 221">
                <a:extLst>
                  <a:ext uri="{FF2B5EF4-FFF2-40B4-BE49-F238E27FC236}">
                    <a16:creationId xmlns:a16="http://schemas.microsoft.com/office/drawing/2014/main" id="{07BB9DC3-8090-487A-8FB0-19050F200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3" name="Oval 222">
                <a:extLst>
                  <a:ext uri="{FF2B5EF4-FFF2-40B4-BE49-F238E27FC236}">
                    <a16:creationId xmlns:a16="http://schemas.microsoft.com/office/drawing/2014/main" id="{32704497-D5C3-45EF-87A7-D11216D73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4" name="Oval 223">
                <a:extLst>
                  <a:ext uri="{FF2B5EF4-FFF2-40B4-BE49-F238E27FC236}">
                    <a16:creationId xmlns:a16="http://schemas.microsoft.com/office/drawing/2014/main" id="{5039107A-303A-46BF-96C5-6E9B29F5D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52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5" name="Oval 224">
                <a:extLst>
                  <a:ext uri="{FF2B5EF4-FFF2-40B4-BE49-F238E27FC236}">
                    <a16:creationId xmlns:a16="http://schemas.microsoft.com/office/drawing/2014/main" id="{7D86A29F-3E1B-4830-BE50-C563194B9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6" name="Oval 225">
                <a:extLst>
                  <a:ext uri="{FF2B5EF4-FFF2-40B4-BE49-F238E27FC236}">
                    <a16:creationId xmlns:a16="http://schemas.microsoft.com/office/drawing/2014/main" id="{4FDE7308-8EAC-4C6B-BE6A-249F42E5A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7" name="Oval 226">
                <a:extLst>
                  <a:ext uri="{FF2B5EF4-FFF2-40B4-BE49-F238E27FC236}">
                    <a16:creationId xmlns:a16="http://schemas.microsoft.com/office/drawing/2014/main" id="{95B6AD47-25E6-4C2E-89F6-E15CB0B62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857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8" name="Oval 227">
                <a:extLst>
                  <a:ext uri="{FF2B5EF4-FFF2-40B4-BE49-F238E27FC236}">
                    <a16:creationId xmlns:a16="http://schemas.microsoft.com/office/drawing/2014/main" id="{0D242EB6-E0F0-475A-B505-C072FF399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85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9" name="Oval 228">
                <a:extLst>
                  <a:ext uri="{FF2B5EF4-FFF2-40B4-BE49-F238E27FC236}">
                    <a16:creationId xmlns:a16="http://schemas.microsoft.com/office/drawing/2014/main" id="{A678C501-5A98-4E4B-AE86-6F31C7621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857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0" name="Oval 229">
                <a:extLst>
                  <a:ext uri="{FF2B5EF4-FFF2-40B4-BE49-F238E27FC236}">
                    <a16:creationId xmlns:a16="http://schemas.microsoft.com/office/drawing/2014/main" id="{74595CF7-92F8-4E3D-BDD0-02C9B1B57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7" y="863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1" name="Freeform 230">
                <a:extLst>
                  <a:ext uri="{FF2B5EF4-FFF2-40B4-BE49-F238E27FC236}">
                    <a16:creationId xmlns:a16="http://schemas.microsoft.com/office/drawing/2014/main" id="{592FD957-2F2C-434A-A2D4-02328CDE6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2" name="Freeform 231">
                <a:extLst>
                  <a:ext uri="{FF2B5EF4-FFF2-40B4-BE49-F238E27FC236}">
                    <a16:creationId xmlns:a16="http://schemas.microsoft.com/office/drawing/2014/main" id="{CF4E2884-6B9C-4DC9-9EF0-15BCE2F8A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3" name="Freeform 232">
                <a:extLst>
                  <a:ext uri="{FF2B5EF4-FFF2-40B4-BE49-F238E27FC236}">
                    <a16:creationId xmlns:a16="http://schemas.microsoft.com/office/drawing/2014/main" id="{BEA05F79-988E-4EF6-B6F5-D09A639BA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4" name="Freeform 233">
                <a:extLst>
                  <a:ext uri="{FF2B5EF4-FFF2-40B4-BE49-F238E27FC236}">
                    <a16:creationId xmlns:a16="http://schemas.microsoft.com/office/drawing/2014/main" id="{3D704E9F-E714-483E-B54E-E33934EE9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5" name="Oval 234">
                <a:extLst>
                  <a:ext uri="{FF2B5EF4-FFF2-40B4-BE49-F238E27FC236}">
                    <a16:creationId xmlns:a16="http://schemas.microsoft.com/office/drawing/2014/main" id="{2266FD9B-771D-47BB-AEA4-B63075F40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992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6" name="Oval 235">
                <a:extLst>
                  <a:ext uri="{FF2B5EF4-FFF2-40B4-BE49-F238E27FC236}">
                    <a16:creationId xmlns:a16="http://schemas.microsoft.com/office/drawing/2014/main" id="{3497A9BD-5601-4464-A947-EB4257003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992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7" name="Oval 236">
                <a:extLst>
                  <a:ext uri="{FF2B5EF4-FFF2-40B4-BE49-F238E27FC236}">
                    <a16:creationId xmlns:a16="http://schemas.microsoft.com/office/drawing/2014/main" id="{64EEEC95-7DD2-4726-8F5B-DE9EFC937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98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8" name="Oval 237">
                <a:extLst>
                  <a:ext uri="{FF2B5EF4-FFF2-40B4-BE49-F238E27FC236}">
                    <a16:creationId xmlns:a16="http://schemas.microsoft.com/office/drawing/2014/main" id="{0854A35E-7ED5-4311-BF36-178013152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986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9" name="Oval 238">
                <a:extLst>
                  <a:ext uri="{FF2B5EF4-FFF2-40B4-BE49-F238E27FC236}">
                    <a16:creationId xmlns:a16="http://schemas.microsoft.com/office/drawing/2014/main" id="{B643367B-8199-4658-A8F7-DD5F617C0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980"/>
                <a:ext cx="30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0" name="Oval 239">
                <a:extLst>
                  <a:ext uri="{FF2B5EF4-FFF2-40B4-BE49-F238E27FC236}">
                    <a16:creationId xmlns:a16="http://schemas.microsoft.com/office/drawing/2014/main" id="{C665C4FB-FBD5-45C7-8DFC-CFBA960F8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980"/>
                <a:ext cx="3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1" name="Oval 240">
                <a:extLst>
                  <a:ext uri="{FF2B5EF4-FFF2-40B4-BE49-F238E27FC236}">
                    <a16:creationId xmlns:a16="http://schemas.microsoft.com/office/drawing/2014/main" id="{30D7F4D0-9E4B-4C16-B282-5A5B5890B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980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2" name="Oval 241">
                <a:extLst>
                  <a:ext uri="{FF2B5EF4-FFF2-40B4-BE49-F238E27FC236}">
                    <a16:creationId xmlns:a16="http://schemas.microsoft.com/office/drawing/2014/main" id="{029644EE-25CE-4282-9C76-B7AB0BC87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97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3" name="Oval 242">
                <a:extLst>
                  <a:ext uri="{FF2B5EF4-FFF2-40B4-BE49-F238E27FC236}">
                    <a16:creationId xmlns:a16="http://schemas.microsoft.com/office/drawing/2014/main" id="{FC448410-675D-4E6C-9FDF-B2A6B744A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975"/>
                <a:ext cx="41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4" name="Oval 243">
                <a:extLst>
                  <a:ext uri="{FF2B5EF4-FFF2-40B4-BE49-F238E27FC236}">
                    <a16:creationId xmlns:a16="http://schemas.microsoft.com/office/drawing/2014/main" id="{CE7EB550-4D32-47E5-A3ED-F6EF49BFA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975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5" name="Oval 244">
                <a:extLst>
                  <a:ext uri="{FF2B5EF4-FFF2-40B4-BE49-F238E27FC236}">
                    <a16:creationId xmlns:a16="http://schemas.microsoft.com/office/drawing/2014/main" id="{20630530-A960-4F30-9E67-9F7905332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6" name="Oval 245">
                <a:extLst>
                  <a:ext uri="{FF2B5EF4-FFF2-40B4-BE49-F238E27FC236}">
                    <a16:creationId xmlns:a16="http://schemas.microsoft.com/office/drawing/2014/main" id="{83793959-F8C0-449B-9746-ACF8DC978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7" name="Oval 246">
                <a:extLst>
                  <a:ext uri="{FF2B5EF4-FFF2-40B4-BE49-F238E27FC236}">
                    <a16:creationId xmlns:a16="http://schemas.microsoft.com/office/drawing/2014/main" id="{FC2619CC-F5DF-4F4F-9F8A-F89F746E5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969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8" name="Oval 247">
                <a:extLst>
                  <a:ext uri="{FF2B5EF4-FFF2-40B4-BE49-F238E27FC236}">
                    <a16:creationId xmlns:a16="http://schemas.microsoft.com/office/drawing/2014/main" id="{DAF55203-24E0-4910-8D9D-AED59C29D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969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9" name="Oval 248">
                <a:extLst>
                  <a:ext uri="{FF2B5EF4-FFF2-40B4-BE49-F238E27FC236}">
                    <a16:creationId xmlns:a16="http://schemas.microsoft.com/office/drawing/2014/main" id="{B1B6945E-7AB7-4ED5-B1BA-78C32BC3D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0" name="Oval 249">
                <a:extLst>
                  <a:ext uri="{FF2B5EF4-FFF2-40B4-BE49-F238E27FC236}">
                    <a16:creationId xmlns:a16="http://schemas.microsoft.com/office/drawing/2014/main" id="{D4EEA2DC-A668-49DB-9471-221038E91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1" name="Oval 250">
                <a:extLst>
                  <a:ext uri="{FF2B5EF4-FFF2-40B4-BE49-F238E27FC236}">
                    <a16:creationId xmlns:a16="http://schemas.microsoft.com/office/drawing/2014/main" id="{B271D56B-D90B-49C3-B656-1C20D4030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2" name="Oval 251">
                <a:extLst>
                  <a:ext uri="{FF2B5EF4-FFF2-40B4-BE49-F238E27FC236}">
                    <a16:creationId xmlns:a16="http://schemas.microsoft.com/office/drawing/2014/main" id="{706F2BD8-561B-42A2-8803-A5D3268B8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975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3" name="Oval 252">
                <a:extLst>
                  <a:ext uri="{FF2B5EF4-FFF2-40B4-BE49-F238E27FC236}">
                    <a16:creationId xmlns:a16="http://schemas.microsoft.com/office/drawing/2014/main" id="{9A348D1D-65F3-4BD8-A0BE-012467D04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975"/>
                <a:ext cx="41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4" name="Oval 253">
                <a:extLst>
                  <a:ext uri="{FF2B5EF4-FFF2-40B4-BE49-F238E27FC236}">
                    <a16:creationId xmlns:a16="http://schemas.microsoft.com/office/drawing/2014/main" id="{DAF75624-9590-43EC-862B-38B932DC4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97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5" name="Oval 254">
                <a:extLst>
                  <a:ext uri="{FF2B5EF4-FFF2-40B4-BE49-F238E27FC236}">
                    <a16:creationId xmlns:a16="http://schemas.microsoft.com/office/drawing/2014/main" id="{6C14EF98-E05D-4161-ACFF-1BCF3BC48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980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6" name="Oval 255">
                <a:extLst>
                  <a:ext uri="{FF2B5EF4-FFF2-40B4-BE49-F238E27FC236}">
                    <a16:creationId xmlns:a16="http://schemas.microsoft.com/office/drawing/2014/main" id="{D1FE4F6F-690E-4CC4-A71B-190D6FB47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980"/>
                <a:ext cx="3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7" name="Oval 256">
                <a:extLst>
                  <a:ext uri="{FF2B5EF4-FFF2-40B4-BE49-F238E27FC236}">
                    <a16:creationId xmlns:a16="http://schemas.microsoft.com/office/drawing/2014/main" id="{ABC944E3-877D-48C0-B474-D9178B089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980"/>
                <a:ext cx="30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8" name="Oval 257">
                <a:extLst>
                  <a:ext uri="{FF2B5EF4-FFF2-40B4-BE49-F238E27FC236}">
                    <a16:creationId xmlns:a16="http://schemas.microsoft.com/office/drawing/2014/main" id="{169351EB-7B3B-4D23-BAD8-FD4204C37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986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9" name="Oval 258">
                <a:extLst>
                  <a:ext uri="{FF2B5EF4-FFF2-40B4-BE49-F238E27FC236}">
                    <a16:creationId xmlns:a16="http://schemas.microsoft.com/office/drawing/2014/main" id="{17ACFE99-E055-42F0-94D7-0775B3C5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98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0" name="Oval 259">
                <a:extLst>
                  <a:ext uri="{FF2B5EF4-FFF2-40B4-BE49-F238E27FC236}">
                    <a16:creationId xmlns:a16="http://schemas.microsoft.com/office/drawing/2014/main" id="{E79E718A-F07A-4ACD-917B-B85B19A42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992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1" name="Oval 260">
                <a:extLst>
                  <a:ext uri="{FF2B5EF4-FFF2-40B4-BE49-F238E27FC236}">
                    <a16:creationId xmlns:a16="http://schemas.microsoft.com/office/drawing/2014/main" id="{A893AEAD-ED85-40F5-9E3A-5D0EC89A5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992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2" name="Freeform 261">
                <a:extLst>
                  <a:ext uri="{FF2B5EF4-FFF2-40B4-BE49-F238E27FC236}">
                    <a16:creationId xmlns:a16="http://schemas.microsoft.com/office/drawing/2014/main" id="{0FB48DB1-DA0D-4A3F-81FA-71CD2B04F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3" name="Freeform 262">
                <a:extLst>
                  <a:ext uri="{FF2B5EF4-FFF2-40B4-BE49-F238E27FC236}">
                    <a16:creationId xmlns:a16="http://schemas.microsoft.com/office/drawing/2014/main" id="{467413D7-311B-48D9-B56A-6781A481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4" name="Freeform 263">
                <a:extLst>
                  <a:ext uri="{FF2B5EF4-FFF2-40B4-BE49-F238E27FC236}">
                    <a16:creationId xmlns:a16="http://schemas.microsoft.com/office/drawing/2014/main" id="{B441C606-AF33-4708-851C-519AF37A2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195" name="Group 465">
              <a:extLst>
                <a:ext uri="{FF2B5EF4-FFF2-40B4-BE49-F238E27FC236}">
                  <a16:creationId xmlns:a16="http://schemas.microsoft.com/office/drawing/2014/main" id="{0D8A9931-43F9-4777-8765-BD60139D77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1097"/>
              <a:ext cx="4138" cy="721"/>
              <a:chOff x="1771" y="1097"/>
              <a:chExt cx="4138" cy="721"/>
            </a:xfrm>
            <a:grpFill/>
          </p:grpSpPr>
          <p:sp>
            <p:nvSpPr>
              <p:cNvPr id="1795" name="Freeform 265">
                <a:extLst>
                  <a:ext uri="{FF2B5EF4-FFF2-40B4-BE49-F238E27FC236}">
                    <a16:creationId xmlns:a16="http://schemas.microsoft.com/office/drawing/2014/main" id="{5F58BB02-027B-48EC-A127-609C42782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6" name="Oval 266">
                <a:extLst>
                  <a:ext uri="{FF2B5EF4-FFF2-40B4-BE49-F238E27FC236}">
                    <a16:creationId xmlns:a16="http://schemas.microsoft.com/office/drawing/2014/main" id="{41089398-98E8-4C30-AA2B-05B78AD0B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121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7" name="Oval 267">
                <a:extLst>
                  <a:ext uri="{FF2B5EF4-FFF2-40B4-BE49-F238E27FC236}">
                    <a16:creationId xmlns:a16="http://schemas.microsoft.com/office/drawing/2014/main" id="{0C13C8A2-1B8A-4B09-A13E-779F45322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115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8" name="Oval 268">
                <a:extLst>
                  <a:ext uri="{FF2B5EF4-FFF2-40B4-BE49-F238E27FC236}">
                    <a16:creationId xmlns:a16="http://schemas.microsoft.com/office/drawing/2014/main" id="{493ED417-928C-444D-8D98-C7A74E7D4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115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9" name="Oval 269">
                <a:extLst>
                  <a:ext uri="{FF2B5EF4-FFF2-40B4-BE49-F238E27FC236}">
                    <a16:creationId xmlns:a16="http://schemas.microsoft.com/office/drawing/2014/main" id="{A5DBC8C8-3937-4CA0-B8FF-23CE0C9E9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10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0" name="Oval 270">
                <a:extLst>
                  <a:ext uri="{FF2B5EF4-FFF2-40B4-BE49-F238E27FC236}">
                    <a16:creationId xmlns:a16="http://schemas.microsoft.com/office/drawing/2014/main" id="{5F839616-1E58-43E3-9210-5C15DDB9F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110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1" name="Oval 271">
                <a:extLst>
                  <a:ext uri="{FF2B5EF4-FFF2-40B4-BE49-F238E27FC236}">
                    <a16:creationId xmlns:a16="http://schemas.microsoft.com/office/drawing/2014/main" id="{6D30D8FE-B5DF-4A96-8E77-CD11C6D4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2" name="Oval 272">
                <a:extLst>
                  <a:ext uri="{FF2B5EF4-FFF2-40B4-BE49-F238E27FC236}">
                    <a16:creationId xmlns:a16="http://schemas.microsoft.com/office/drawing/2014/main" id="{48F4A136-8C2B-4FD2-AF2B-C8572FE6C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3" name="Oval 273">
                <a:extLst>
                  <a:ext uri="{FF2B5EF4-FFF2-40B4-BE49-F238E27FC236}">
                    <a16:creationId xmlns:a16="http://schemas.microsoft.com/office/drawing/2014/main" id="{482D3AB5-48E7-488B-A383-0A3FFA50C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10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4" name="Oval 274">
                <a:extLst>
                  <a:ext uri="{FF2B5EF4-FFF2-40B4-BE49-F238E27FC236}">
                    <a16:creationId xmlns:a16="http://schemas.microsoft.com/office/drawing/2014/main" id="{4FF97397-FE06-4843-9328-91C4758C5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5" name="Oval 275">
                <a:extLst>
                  <a:ext uri="{FF2B5EF4-FFF2-40B4-BE49-F238E27FC236}">
                    <a16:creationId xmlns:a16="http://schemas.microsoft.com/office/drawing/2014/main" id="{17DBA879-C8E5-41B4-8F37-2A9F40CBD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6" name="Oval 276">
                <a:extLst>
                  <a:ext uri="{FF2B5EF4-FFF2-40B4-BE49-F238E27FC236}">
                    <a16:creationId xmlns:a16="http://schemas.microsoft.com/office/drawing/2014/main" id="{C6213EF3-9A90-4B20-AC9A-9B0AB7C7E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1097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7" name="Oval 277">
                <a:extLst>
                  <a:ext uri="{FF2B5EF4-FFF2-40B4-BE49-F238E27FC236}">
                    <a16:creationId xmlns:a16="http://schemas.microsoft.com/office/drawing/2014/main" id="{A1DE2E71-C2BE-43C9-8B26-11A2EDC53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1097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8" name="Oval 278">
                <a:extLst>
                  <a:ext uri="{FF2B5EF4-FFF2-40B4-BE49-F238E27FC236}">
                    <a16:creationId xmlns:a16="http://schemas.microsoft.com/office/drawing/2014/main" id="{1F7BC9FA-2778-4B5F-A573-38C09A2C2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097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9" name="Oval 279">
                <a:extLst>
                  <a:ext uri="{FF2B5EF4-FFF2-40B4-BE49-F238E27FC236}">
                    <a16:creationId xmlns:a16="http://schemas.microsoft.com/office/drawing/2014/main" id="{61FE78DD-9374-4B2C-ABC2-260823E74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097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0" name="Oval 280">
                <a:extLst>
                  <a:ext uri="{FF2B5EF4-FFF2-40B4-BE49-F238E27FC236}">
                    <a16:creationId xmlns:a16="http://schemas.microsoft.com/office/drawing/2014/main" id="{C250B0B9-7676-4AD9-B626-3031FD0A0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097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1" name="Oval 281">
                <a:extLst>
                  <a:ext uri="{FF2B5EF4-FFF2-40B4-BE49-F238E27FC236}">
                    <a16:creationId xmlns:a16="http://schemas.microsoft.com/office/drawing/2014/main" id="{E8C9DD3A-B4FA-4C26-9EDE-D1F1C3C92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1097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2" name="Oval 282">
                <a:extLst>
                  <a:ext uri="{FF2B5EF4-FFF2-40B4-BE49-F238E27FC236}">
                    <a16:creationId xmlns:a16="http://schemas.microsoft.com/office/drawing/2014/main" id="{7A077656-DDF4-40B7-B358-44DE3B58C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097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3" name="Oval 283">
                <a:extLst>
                  <a:ext uri="{FF2B5EF4-FFF2-40B4-BE49-F238E27FC236}">
                    <a16:creationId xmlns:a16="http://schemas.microsoft.com/office/drawing/2014/main" id="{A94ECE8B-C864-41DA-862E-B715F9A99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4" name="Oval 284">
                <a:extLst>
                  <a:ext uri="{FF2B5EF4-FFF2-40B4-BE49-F238E27FC236}">
                    <a16:creationId xmlns:a16="http://schemas.microsoft.com/office/drawing/2014/main" id="{1122714C-F73D-4818-86E0-F6718CE4C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5" name="Oval 285">
                <a:extLst>
                  <a:ext uri="{FF2B5EF4-FFF2-40B4-BE49-F238E27FC236}">
                    <a16:creationId xmlns:a16="http://schemas.microsoft.com/office/drawing/2014/main" id="{440E6D04-B274-441C-A231-F8EB5C0D0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10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6" name="Oval 286">
                <a:extLst>
                  <a:ext uri="{FF2B5EF4-FFF2-40B4-BE49-F238E27FC236}">
                    <a16:creationId xmlns:a16="http://schemas.microsoft.com/office/drawing/2014/main" id="{DF53AD6F-F7B5-4E8E-AA40-BF61E61B2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7" name="Oval 287">
                <a:extLst>
                  <a:ext uri="{FF2B5EF4-FFF2-40B4-BE49-F238E27FC236}">
                    <a16:creationId xmlns:a16="http://schemas.microsoft.com/office/drawing/2014/main" id="{8236FCA2-F0C8-4D39-B6E5-C92A8137D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8" name="Oval 288">
                <a:extLst>
                  <a:ext uri="{FF2B5EF4-FFF2-40B4-BE49-F238E27FC236}">
                    <a16:creationId xmlns:a16="http://schemas.microsoft.com/office/drawing/2014/main" id="{6891B186-5468-4951-8C17-DC629714F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110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9" name="Oval 289">
                <a:extLst>
                  <a:ext uri="{FF2B5EF4-FFF2-40B4-BE49-F238E27FC236}">
                    <a16:creationId xmlns:a16="http://schemas.microsoft.com/office/drawing/2014/main" id="{A335B0A2-AC65-4191-AADC-8C6696BD2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110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0" name="Oval 290">
                <a:extLst>
                  <a:ext uri="{FF2B5EF4-FFF2-40B4-BE49-F238E27FC236}">
                    <a16:creationId xmlns:a16="http://schemas.microsoft.com/office/drawing/2014/main" id="{9D0164DC-BF54-4B5B-8FAB-D785DFB8A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115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1" name="Oval 291">
                <a:extLst>
                  <a:ext uri="{FF2B5EF4-FFF2-40B4-BE49-F238E27FC236}">
                    <a16:creationId xmlns:a16="http://schemas.microsoft.com/office/drawing/2014/main" id="{FB6A2FB0-22FE-4C48-99F5-27DAAAA99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115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2" name="Oval 292">
                <a:extLst>
                  <a:ext uri="{FF2B5EF4-FFF2-40B4-BE49-F238E27FC236}">
                    <a16:creationId xmlns:a16="http://schemas.microsoft.com/office/drawing/2014/main" id="{554F7BC6-F992-46B8-A518-84E2BB432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121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3" name="Freeform 293">
                <a:extLst>
                  <a:ext uri="{FF2B5EF4-FFF2-40B4-BE49-F238E27FC236}">
                    <a16:creationId xmlns:a16="http://schemas.microsoft.com/office/drawing/2014/main" id="{98FFCFD8-4E53-4AD8-90CC-AB09F7815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4" name="Freeform 294">
                <a:extLst>
                  <a:ext uri="{FF2B5EF4-FFF2-40B4-BE49-F238E27FC236}">
                    <a16:creationId xmlns:a16="http://schemas.microsoft.com/office/drawing/2014/main" id="{E9BA4018-40D7-44CF-9875-CB48CA98E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5" name="Freeform 295">
                <a:extLst>
                  <a:ext uri="{FF2B5EF4-FFF2-40B4-BE49-F238E27FC236}">
                    <a16:creationId xmlns:a16="http://schemas.microsoft.com/office/drawing/2014/main" id="{60EE1CAB-54E8-4465-BF4D-29652ED33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6" name="Freeform 296">
                <a:extLst>
                  <a:ext uri="{FF2B5EF4-FFF2-40B4-BE49-F238E27FC236}">
                    <a16:creationId xmlns:a16="http://schemas.microsoft.com/office/drawing/2014/main" id="{775E54BF-F410-4DA1-93C3-F9AB49EBA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7" name="Oval 297">
                <a:extLst>
                  <a:ext uri="{FF2B5EF4-FFF2-40B4-BE49-F238E27FC236}">
                    <a16:creationId xmlns:a16="http://schemas.microsoft.com/office/drawing/2014/main" id="{BA95599C-AE8B-4ED2-9B2B-FE4ADE190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" y="1250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8" name="Oval 298">
                <a:extLst>
                  <a:ext uri="{FF2B5EF4-FFF2-40B4-BE49-F238E27FC236}">
                    <a16:creationId xmlns:a16="http://schemas.microsoft.com/office/drawing/2014/main" id="{ADAF12CB-AFC4-4D3D-ABA0-FA062531E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9" name="Oval 299">
                <a:extLst>
                  <a:ext uri="{FF2B5EF4-FFF2-40B4-BE49-F238E27FC236}">
                    <a16:creationId xmlns:a16="http://schemas.microsoft.com/office/drawing/2014/main" id="{48F4D551-AFDC-4820-BCBF-BDAB99208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0" name="Oval 300">
                <a:extLst>
                  <a:ext uri="{FF2B5EF4-FFF2-40B4-BE49-F238E27FC236}">
                    <a16:creationId xmlns:a16="http://schemas.microsoft.com/office/drawing/2014/main" id="{8340F548-5D32-4097-8332-CAB5F57E3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1" name="Oval 301">
                <a:extLst>
                  <a:ext uri="{FF2B5EF4-FFF2-40B4-BE49-F238E27FC236}">
                    <a16:creationId xmlns:a16="http://schemas.microsoft.com/office/drawing/2014/main" id="{49F9A37B-F9AB-46CC-8CBC-83463F996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2" name="Oval 302">
                <a:extLst>
                  <a:ext uri="{FF2B5EF4-FFF2-40B4-BE49-F238E27FC236}">
                    <a16:creationId xmlns:a16="http://schemas.microsoft.com/office/drawing/2014/main" id="{FB5A11E5-90B6-46A4-8AF6-9C801C41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238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3" name="Oval 303">
                <a:extLst>
                  <a:ext uri="{FF2B5EF4-FFF2-40B4-BE49-F238E27FC236}">
                    <a16:creationId xmlns:a16="http://schemas.microsoft.com/office/drawing/2014/main" id="{6EF6E05A-EF5C-45CA-8C65-9CBF50EEA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232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4" name="Oval 304">
                <a:extLst>
                  <a:ext uri="{FF2B5EF4-FFF2-40B4-BE49-F238E27FC236}">
                    <a16:creationId xmlns:a16="http://schemas.microsoft.com/office/drawing/2014/main" id="{A28F5764-9313-4A3C-AABD-3FD2449A9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232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5" name="Oval 305">
                <a:extLst>
                  <a:ext uri="{FF2B5EF4-FFF2-40B4-BE49-F238E27FC236}">
                    <a16:creationId xmlns:a16="http://schemas.microsoft.com/office/drawing/2014/main" id="{BBF4E956-630B-44A4-929D-CAF56A17F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6" name="Oval 306">
                <a:extLst>
                  <a:ext uri="{FF2B5EF4-FFF2-40B4-BE49-F238E27FC236}">
                    <a16:creationId xmlns:a16="http://schemas.microsoft.com/office/drawing/2014/main" id="{7EAED964-23AD-4124-B00E-B37FC22CD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7" name="Oval 307">
                <a:extLst>
                  <a:ext uri="{FF2B5EF4-FFF2-40B4-BE49-F238E27FC236}">
                    <a16:creationId xmlns:a16="http://schemas.microsoft.com/office/drawing/2014/main" id="{5B1EE3A2-E820-4B05-84B3-3E3C94CBF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1226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8" name="Oval 308">
                <a:extLst>
                  <a:ext uri="{FF2B5EF4-FFF2-40B4-BE49-F238E27FC236}">
                    <a16:creationId xmlns:a16="http://schemas.microsoft.com/office/drawing/2014/main" id="{96E3EF1F-DE02-430C-B645-FDA9FD86C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9" name="Oval 309">
                <a:extLst>
                  <a:ext uri="{FF2B5EF4-FFF2-40B4-BE49-F238E27FC236}">
                    <a16:creationId xmlns:a16="http://schemas.microsoft.com/office/drawing/2014/main" id="{F0AA00D6-7221-4565-9C6E-AB3648B36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0" name="Oval 310">
                <a:extLst>
                  <a:ext uri="{FF2B5EF4-FFF2-40B4-BE49-F238E27FC236}">
                    <a16:creationId xmlns:a16="http://schemas.microsoft.com/office/drawing/2014/main" id="{6559BA1C-E7AB-42A6-A4ED-2251729E0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1" name="Oval 311">
                <a:extLst>
                  <a:ext uri="{FF2B5EF4-FFF2-40B4-BE49-F238E27FC236}">
                    <a16:creationId xmlns:a16="http://schemas.microsoft.com/office/drawing/2014/main" id="{FB06DBCD-DBC8-4604-A9FA-1F76B11D5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2" name="Oval 312">
                <a:extLst>
                  <a:ext uri="{FF2B5EF4-FFF2-40B4-BE49-F238E27FC236}">
                    <a16:creationId xmlns:a16="http://schemas.microsoft.com/office/drawing/2014/main" id="{A050288D-3775-4021-AE91-AA46B40A4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3" name="Oval 313">
                <a:extLst>
                  <a:ext uri="{FF2B5EF4-FFF2-40B4-BE49-F238E27FC236}">
                    <a16:creationId xmlns:a16="http://schemas.microsoft.com/office/drawing/2014/main" id="{75C2F5EA-897D-4E93-97B4-A935B7623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4" name="Oval 314">
                <a:extLst>
                  <a:ext uri="{FF2B5EF4-FFF2-40B4-BE49-F238E27FC236}">
                    <a16:creationId xmlns:a16="http://schemas.microsoft.com/office/drawing/2014/main" id="{6583D4E6-18FD-42B0-BEE3-8E5DADA71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5" name="Oval 315">
                <a:extLst>
                  <a:ext uri="{FF2B5EF4-FFF2-40B4-BE49-F238E27FC236}">
                    <a16:creationId xmlns:a16="http://schemas.microsoft.com/office/drawing/2014/main" id="{385BF879-993C-4DF1-8307-6D8304942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1226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6" name="Oval 316">
                <a:extLst>
                  <a:ext uri="{FF2B5EF4-FFF2-40B4-BE49-F238E27FC236}">
                    <a16:creationId xmlns:a16="http://schemas.microsoft.com/office/drawing/2014/main" id="{98E2D078-DC1C-425A-8583-43EF380F4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7" name="Oval 317">
                <a:extLst>
                  <a:ext uri="{FF2B5EF4-FFF2-40B4-BE49-F238E27FC236}">
                    <a16:creationId xmlns:a16="http://schemas.microsoft.com/office/drawing/2014/main" id="{71F58051-70F5-4822-87ED-2BE890326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8" name="Oval 318">
                <a:extLst>
                  <a:ext uri="{FF2B5EF4-FFF2-40B4-BE49-F238E27FC236}">
                    <a16:creationId xmlns:a16="http://schemas.microsoft.com/office/drawing/2014/main" id="{D425075E-D320-4E89-B664-DD8FD7394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232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9" name="Oval 319">
                <a:extLst>
                  <a:ext uri="{FF2B5EF4-FFF2-40B4-BE49-F238E27FC236}">
                    <a16:creationId xmlns:a16="http://schemas.microsoft.com/office/drawing/2014/main" id="{027BB292-D252-4EEF-BFB6-23CB638FF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232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0" name="Oval 320">
                <a:extLst>
                  <a:ext uri="{FF2B5EF4-FFF2-40B4-BE49-F238E27FC236}">
                    <a16:creationId xmlns:a16="http://schemas.microsoft.com/office/drawing/2014/main" id="{5C09130C-E4FE-41B6-9572-C9FBFA90E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238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1" name="Oval 321">
                <a:extLst>
                  <a:ext uri="{FF2B5EF4-FFF2-40B4-BE49-F238E27FC236}">
                    <a16:creationId xmlns:a16="http://schemas.microsoft.com/office/drawing/2014/main" id="{27D6DAE5-C660-4A34-A516-6E0102794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2" name="Oval 322">
                <a:extLst>
                  <a:ext uri="{FF2B5EF4-FFF2-40B4-BE49-F238E27FC236}">
                    <a16:creationId xmlns:a16="http://schemas.microsoft.com/office/drawing/2014/main" id="{611CA8CB-7B2B-43A6-816E-6C5D72332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3" name="Oval 323">
                <a:extLst>
                  <a:ext uri="{FF2B5EF4-FFF2-40B4-BE49-F238E27FC236}">
                    <a16:creationId xmlns:a16="http://schemas.microsoft.com/office/drawing/2014/main" id="{6291004B-0289-4D64-9354-69E2F8C2A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4" name="Oval 324">
                <a:extLst>
                  <a:ext uri="{FF2B5EF4-FFF2-40B4-BE49-F238E27FC236}">
                    <a16:creationId xmlns:a16="http://schemas.microsoft.com/office/drawing/2014/main" id="{6BC1514D-A3BD-44E5-84E7-04EB771ED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5" name="Oval 325">
                <a:extLst>
                  <a:ext uri="{FF2B5EF4-FFF2-40B4-BE49-F238E27FC236}">
                    <a16:creationId xmlns:a16="http://schemas.microsoft.com/office/drawing/2014/main" id="{8AC6AE99-1A45-4767-9C52-AC19B9E92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" y="1250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6" name="Freeform 326">
                <a:extLst>
                  <a:ext uri="{FF2B5EF4-FFF2-40B4-BE49-F238E27FC236}">
                    <a16:creationId xmlns:a16="http://schemas.microsoft.com/office/drawing/2014/main" id="{8E6BAF65-5514-4470-98EA-C047063C3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7" name="Freeform 327">
                <a:extLst>
                  <a:ext uri="{FF2B5EF4-FFF2-40B4-BE49-F238E27FC236}">
                    <a16:creationId xmlns:a16="http://schemas.microsoft.com/office/drawing/2014/main" id="{B25F1F26-DB4C-4402-8AF0-5FBD7BA25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8" name="Freeform 328">
                <a:extLst>
                  <a:ext uri="{FF2B5EF4-FFF2-40B4-BE49-F238E27FC236}">
                    <a16:creationId xmlns:a16="http://schemas.microsoft.com/office/drawing/2014/main" id="{10AAF246-F723-4E08-881B-D2B26C177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9" name="Freeform 329">
                <a:extLst>
                  <a:ext uri="{FF2B5EF4-FFF2-40B4-BE49-F238E27FC236}">
                    <a16:creationId xmlns:a16="http://schemas.microsoft.com/office/drawing/2014/main" id="{25095D80-2F7C-4F28-BEF0-A83441148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0" name="Oval 330">
                <a:extLst>
                  <a:ext uri="{FF2B5EF4-FFF2-40B4-BE49-F238E27FC236}">
                    <a16:creationId xmlns:a16="http://schemas.microsoft.com/office/drawing/2014/main" id="{3306D714-D06A-4518-8DDF-7A4A925B7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379"/>
                <a:ext cx="11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1" name="Oval 331">
                <a:extLst>
                  <a:ext uri="{FF2B5EF4-FFF2-40B4-BE49-F238E27FC236}">
                    <a16:creationId xmlns:a16="http://schemas.microsoft.com/office/drawing/2014/main" id="{EDB210AC-B429-4BA8-84F5-42AD87D71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373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2" name="Oval 332">
                <a:extLst>
                  <a:ext uri="{FF2B5EF4-FFF2-40B4-BE49-F238E27FC236}">
                    <a16:creationId xmlns:a16="http://schemas.microsoft.com/office/drawing/2014/main" id="{A0335371-F1D2-4838-944E-7C779D55D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373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3" name="Oval 333">
                <a:extLst>
                  <a:ext uri="{FF2B5EF4-FFF2-40B4-BE49-F238E27FC236}">
                    <a16:creationId xmlns:a16="http://schemas.microsoft.com/office/drawing/2014/main" id="{0DC1969A-033B-4C86-8789-46A813849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367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4" name="Oval 334">
                <a:extLst>
                  <a:ext uri="{FF2B5EF4-FFF2-40B4-BE49-F238E27FC236}">
                    <a16:creationId xmlns:a16="http://schemas.microsoft.com/office/drawing/2014/main" id="{C2A44018-6EB3-48E1-B3CF-8BF260A6B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367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5" name="Oval 335">
                <a:extLst>
                  <a:ext uri="{FF2B5EF4-FFF2-40B4-BE49-F238E27FC236}">
                    <a16:creationId xmlns:a16="http://schemas.microsoft.com/office/drawing/2014/main" id="{3474414E-8BFC-4B4F-B717-87FDD53CB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36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6" name="Oval 336">
                <a:extLst>
                  <a:ext uri="{FF2B5EF4-FFF2-40B4-BE49-F238E27FC236}">
                    <a16:creationId xmlns:a16="http://schemas.microsoft.com/office/drawing/2014/main" id="{56EE7D16-308B-4609-8BE9-28B18ED8B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361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7" name="Oval 337">
                <a:extLst>
                  <a:ext uri="{FF2B5EF4-FFF2-40B4-BE49-F238E27FC236}">
                    <a16:creationId xmlns:a16="http://schemas.microsoft.com/office/drawing/2014/main" id="{EE76623C-63F2-4CD4-8381-C2243A629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355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8" name="Oval 338">
                <a:extLst>
                  <a:ext uri="{FF2B5EF4-FFF2-40B4-BE49-F238E27FC236}">
                    <a16:creationId xmlns:a16="http://schemas.microsoft.com/office/drawing/2014/main" id="{FD2D2997-3029-4A38-8305-33F754CE5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355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9" name="Oval 339">
                <a:extLst>
                  <a:ext uri="{FF2B5EF4-FFF2-40B4-BE49-F238E27FC236}">
                    <a16:creationId xmlns:a16="http://schemas.microsoft.com/office/drawing/2014/main" id="{49739057-DE79-4057-AC4B-9267167DC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0" name="Oval 340">
                <a:extLst>
                  <a:ext uri="{FF2B5EF4-FFF2-40B4-BE49-F238E27FC236}">
                    <a16:creationId xmlns:a16="http://schemas.microsoft.com/office/drawing/2014/main" id="{CC251B1F-4E03-4DC7-86ED-539DFD165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1" name="Oval 341">
                <a:extLst>
                  <a:ext uri="{FF2B5EF4-FFF2-40B4-BE49-F238E27FC236}">
                    <a16:creationId xmlns:a16="http://schemas.microsoft.com/office/drawing/2014/main" id="{8B002FAB-449F-4630-B248-1D4FCDE68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349"/>
                <a:ext cx="65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2" name="Oval 342">
                <a:extLst>
                  <a:ext uri="{FF2B5EF4-FFF2-40B4-BE49-F238E27FC236}">
                    <a16:creationId xmlns:a16="http://schemas.microsoft.com/office/drawing/2014/main" id="{E0A63A33-6D38-40D3-8924-C249A51F8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349"/>
                <a:ext cx="70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3" name="Oval 343">
                <a:extLst>
                  <a:ext uri="{FF2B5EF4-FFF2-40B4-BE49-F238E27FC236}">
                    <a16:creationId xmlns:a16="http://schemas.microsoft.com/office/drawing/2014/main" id="{DCE387BF-DD31-4447-B77A-EB7E6E546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4" name="Oval 344">
                <a:extLst>
                  <a:ext uri="{FF2B5EF4-FFF2-40B4-BE49-F238E27FC236}">
                    <a16:creationId xmlns:a16="http://schemas.microsoft.com/office/drawing/2014/main" id="{98F427A6-1136-4E34-B167-F4DF2BAA9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5" name="Oval 345">
                <a:extLst>
                  <a:ext uri="{FF2B5EF4-FFF2-40B4-BE49-F238E27FC236}">
                    <a16:creationId xmlns:a16="http://schemas.microsoft.com/office/drawing/2014/main" id="{32FFFABF-D0CB-4E57-91CD-DFDAFB573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6" name="Oval 346">
                <a:extLst>
                  <a:ext uri="{FF2B5EF4-FFF2-40B4-BE49-F238E27FC236}">
                    <a16:creationId xmlns:a16="http://schemas.microsoft.com/office/drawing/2014/main" id="{4A586589-73BA-4F43-BE48-6F161DE7E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1349"/>
                <a:ext cx="71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7" name="Oval 347">
                <a:extLst>
                  <a:ext uri="{FF2B5EF4-FFF2-40B4-BE49-F238E27FC236}">
                    <a16:creationId xmlns:a16="http://schemas.microsoft.com/office/drawing/2014/main" id="{F5E4B6C6-0B6E-456F-BE43-7BE057856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349"/>
                <a:ext cx="65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8" name="Oval 348">
                <a:extLst>
                  <a:ext uri="{FF2B5EF4-FFF2-40B4-BE49-F238E27FC236}">
                    <a16:creationId xmlns:a16="http://schemas.microsoft.com/office/drawing/2014/main" id="{5322070C-A72D-420D-9721-7CFF23792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9" name="Oval 349">
                <a:extLst>
                  <a:ext uri="{FF2B5EF4-FFF2-40B4-BE49-F238E27FC236}">
                    <a16:creationId xmlns:a16="http://schemas.microsoft.com/office/drawing/2014/main" id="{3A7A366A-DA4A-481C-AAC9-09BA33FDF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0" name="Oval 350">
                <a:extLst>
                  <a:ext uri="{FF2B5EF4-FFF2-40B4-BE49-F238E27FC236}">
                    <a16:creationId xmlns:a16="http://schemas.microsoft.com/office/drawing/2014/main" id="{09FDEE24-D56E-4D2E-A160-CF9442AE0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355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1" name="Oval 351">
                <a:extLst>
                  <a:ext uri="{FF2B5EF4-FFF2-40B4-BE49-F238E27FC236}">
                    <a16:creationId xmlns:a16="http://schemas.microsoft.com/office/drawing/2014/main" id="{876F1B57-7EC4-4DF1-9AD5-BDF21F122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355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2" name="Oval 352">
                <a:extLst>
                  <a:ext uri="{FF2B5EF4-FFF2-40B4-BE49-F238E27FC236}">
                    <a16:creationId xmlns:a16="http://schemas.microsoft.com/office/drawing/2014/main" id="{FA89237D-4909-4A9C-88DD-380D241F2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361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3" name="Oval 353">
                <a:extLst>
                  <a:ext uri="{FF2B5EF4-FFF2-40B4-BE49-F238E27FC236}">
                    <a16:creationId xmlns:a16="http://schemas.microsoft.com/office/drawing/2014/main" id="{7B58EC20-B1D8-4406-BEE8-2EE1FE6DA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36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4" name="Oval 354">
                <a:extLst>
                  <a:ext uri="{FF2B5EF4-FFF2-40B4-BE49-F238E27FC236}">
                    <a16:creationId xmlns:a16="http://schemas.microsoft.com/office/drawing/2014/main" id="{DEF26FEF-A805-49F8-8814-1602C92FA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367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5" name="Oval 355">
                <a:extLst>
                  <a:ext uri="{FF2B5EF4-FFF2-40B4-BE49-F238E27FC236}">
                    <a16:creationId xmlns:a16="http://schemas.microsoft.com/office/drawing/2014/main" id="{6AA0B1CA-EF1E-480A-8F8F-483F179C9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367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6" name="Oval 356">
                <a:extLst>
                  <a:ext uri="{FF2B5EF4-FFF2-40B4-BE49-F238E27FC236}">
                    <a16:creationId xmlns:a16="http://schemas.microsoft.com/office/drawing/2014/main" id="{D6E28719-E554-494D-B3A4-DB9690703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373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7" name="Oval 357">
                <a:extLst>
                  <a:ext uri="{FF2B5EF4-FFF2-40B4-BE49-F238E27FC236}">
                    <a16:creationId xmlns:a16="http://schemas.microsoft.com/office/drawing/2014/main" id="{32981AE0-C326-45A8-95ED-DF41EE7A9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373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8" name="Oval 358">
                <a:extLst>
                  <a:ext uri="{FF2B5EF4-FFF2-40B4-BE49-F238E27FC236}">
                    <a16:creationId xmlns:a16="http://schemas.microsoft.com/office/drawing/2014/main" id="{7F5B3BA6-F312-4BCC-B084-7AF7EEDAB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379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9" name="Freeform 359">
                <a:extLst>
                  <a:ext uri="{FF2B5EF4-FFF2-40B4-BE49-F238E27FC236}">
                    <a16:creationId xmlns:a16="http://schemas.microsoft.com/office/drawing/2014/main" id="{98240359-DB71-4B5B-B34B-B05716AC1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0" name="Freeform 360">
                <a:extLst>
                  <a:ext uri="{FF2B5EF4-FFF2-40B4-BE49-F238E27FC236}">
                    <a16:creationId xmlns:a16="http://schemas.microsoft.com/office/drawing/2014/main" id="{E742B0C0-844C-46C9-B272-9CEF456E8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1" name="Rectangle 361">
                <a:extLst>
                  <a:ext uri="{FF2B5EF4-FFF2-40B4-BE49-F238E27FC236}">
                    <a16:creationId xmlns:a16="http://schemas.microsoft.com/office/drawing/2014/main" id="{05070D1A-B52A-4986-9081-5E15791FE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51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2" name="Rectangle 362">
                <a:extLst>
                  <a:ext uri="{FF2B5EF4-FFF2-40B4-BE49-F238E27FC236}">
                    <a16:creationId xmlns:a16="http://schemas.microsoft.com/office/drawing/2014/main" id="{090F38B8-E981-45F0-95A1-10297947B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51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3" name="Oval 363">
                <a:extLst>
                  <a:ext uri="{FF2B5EF4-FFF2-40B4-BE49-F238E27FC236}">
                    <a16:creationId xmlns:a16="http://schemas.microsoft.com/office/drawing/2014/main" id="{3F13F06F-F448-4F95-98BC-AB451012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150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4" name="Oval 364">
                <a:extLst>
                  <a:ext uri="{FF2B5EF4-FFF2-40B4-BE49-F238E27FC236}">
                    <a16:creationId xmlns:a16="http://schemas.microsoft.com/office/drawing/2014/main" id="{F46D6644-1BA3-455E-92A7-8D1DA0362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5" name="Oval 365">
                <a:extLst>
                  <a:ext uri="{FF2B5EF4-FFF2-40B4-BE49-F238E27FC236}">
                    <a16:creationId xmlns:a16="http://schemas.microsoft.com/office/drawing/2014/main" id="{2A0C96FB-D3A1-4D62-B7A4-3985A30AC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6" name="Oval 366">
                <a:extLst>
                  <a:ext uri="{FF2B5EF4-FFF2-40B4-BE49-F238E27FC236}">
                    <a16:creationId xmlns:a16="http://schemas.microsoft.com/office/drawing/2014/main" id="{C5925BF0-7EB0-45A3-86F3-9C1DFE801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49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7" name="Oval 367">
                <a:extLst>
                  <a:ext uri="{FF2B5EF4-FFF2-40B4-BE49-F238E27FC236}">
                    <a16:creationId xmlns:a16="http://schemas.microsoft.com/office/drawing/2014/main" id="{1287BFEB-AFB1-4C10-A9D4-26E076547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496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8" name="Oval 368">
                <a:extLst>
                  <a:ext uri="{FF2B5EF4-FFF2-40B4-BE49-F238E27FC236}">
                    <a16:creationId xmlns:a16="http://schemas.microsoft.com/office/drawing/2014/main" id="{DAEAEE26-1940-4CE5-99D9-4B90EC85C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9" name="Oval 369">
                <a:extLst>
                  <a:ext uri="{FF2B5EF4-FFF2-40B4-BE49-F238E27FC236}">
                    <a16:creationId xmlns:a16="http://schemas.microsoft.com/office/drawing/2014/main" id="{BBECCD60-0C6B-4142-BCBD-502F3315C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490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0" name="Oval 370">
                <a:extLst>
                  <a:ext uri="{FF2B5EF4-FFF2-40B4-BE49-F238E27FC236}">
                    <a16:creationId xmlns:a16="http://schemas.microsoft.com/office/drawing/2014/main" id="{5C459FD6-A28A-47A8-837E-2FE376D1B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1" name="Oval 371">
                <a:extLst>
                  <a:ext uri="{FF2B5EF4-FFF2-40B4-BE49-F238E27FC236}">
                    <a16:creationId xmlns:a16="http://schemas.microsoft.com/office/drawing/2014/main" id="{CAAD3110-69D3-4DEC-A956-39F118A9D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484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2" name="Oval 372">
                <a:extLst>
                  <a:ext uri="{FF2B5EF4-FFF2-40B4-BE49-F238E27FC236}">
                    <a16:creationId xmlns:a16="http://schemas.microsoft.com/office/drawing/2014/main" id="{35F8001A-4454-4394-9C46-D24795531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3" name="Oval 373">
                <a:extLst>
                  <a:ext uri="{FF2B5EF4-FFF2-40B4-BE49-F238E27FC236}">
                    <a16:creationId xmlns:a16="http://schemas.microsoft.com/office/drawing/2014/main" id="{3DED78BE-F8F6-4FA7-91FE-3F2AFE619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4" name="Oval 374">
                <a:extLst>
                  <a:ext uri="{FF2B5EF4-FFF2-40B4-BE49-F238E27FC236}">
                    <a16:creationId xmlns:a16="http://schemas.microsoft.com/office/drawing/2014/main" id="{1C5E74AF-3A82-4F1A-B839-E47D79C0A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478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5" name="Oval 375">
                <a:extLst>
                  <a:ext uri="{FF2B5EF4-FFF2-40B4-BE49-F238E27FC236}">
                    <a16:creationId xmlns:a16="http://schemas.microsoft.com/office/drawing/2014/main" id="{ADA67926-1B88-4CD3-8E41-AA292D9B0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6" name="Oval 376">
                <a:extLst>
                  <a:ext uri="{FF2B5EF4-FFF2-40B4-BE49-F238E27FC236}">
                    <a16:creationId xmlns:a16="http://schemas.microsoft.com/office/drawing/2014/main" id="{7F6BDB92-5820-4E0E-917A-CF05231A9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7" name="Oval 377">
                <a:extLst>
                  <a:ext uri="{FF2B5EF4-FFF2-40B4-BE49-F238E27FC236}">
                    <a16:creationId xmlns:a16="http://schemas.microsoft.com/office/drawing/2014/main" id="{49643AC1-F02E-4412-BE30-9AF85CD56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8" name="Oval 378">
                <a:extLst>
                  <a:ext uri="{FF2B5EF4-FFF2-40B4-BE49-F238E27FC236}">
                    <a16:creationId xmlns:a16="http://schemas.microsoft.com/office/drawing/2014/main" id="{DAE93A39-75E4-4D23-9AD6-AEA58D058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472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9" name="Oval 379">
                <a:extLst>
                  <a:ext uri="{FF2B5EF4-FFF2-40B4-BE49-F238E27FC236}">
                    <a16:creationId xmlns:a16="http://schemas.microsoft.com/office/drawing/2014/main" id="{F421EC8D-5B41-40E6-8F53-569678FF3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0" name="Oval 380">
                <a:extLst>
                  <a:ext uri="{FF2B5EF4-FFF2-40B4-BE49-F238E27FC236}">
                    <a16:creationId xmlns:a16="http://schemas.microsoft.com/office/drawing/2014/main" id="{9EC69F97-785A-4BD3-AFC2-55F79A60E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1" name="Oval 381">
                <a:extLst>
                  <a:ext uri="{FF2B5EF4-FFF2-40B4-BE49-F238E27FC236}">
                    <a16:creationId xmlns:a16="http://schemas.microsoft.com/office/drawing/2014/main" id="{24DB1A00-AA23-4ABD-84A9-CE659F375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47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2" name="Oval 382">
                <a:extLst>
                  <a:ext uri="{FF2B5EF4-FFF2-40B4-BE49-F238E27FC236}">
                    <a16:creationId xmlns:a16="http://schemas.microsoft.com/office/drawing/2014/main" id="{0B38139F-8FE1-4383-BBD8-FA627C877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478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3" name="Oval 383">
                <a:extLst>
                  <a:ext uri="{FF2B5EF4-FFF2-40B4-BE49-F238E27FC236}">
                    <a16:creationId xmlns:a16="http://schemas.microsoft.com/office/drawing/2014/main" id="{13065B0F-5472-4405-A46C-35807CED9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4" name="Oval 384">
                <a:extLst>
                  <a:ext uri="{FF2B5EF4-FFF2-40B4-BE49-F238E27FC236}">
                    <a16:creationId xmlns:a16="http://schemas.microsoft.com/office/drawing/2014/main" id="{FD084763-5378-492C-8A28-009847ED5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478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5" name="Oval 385">
                <a:extLst>
                  <a:ext uri="{FF2B5EF4-FFF2-40B4-BE49-F238E27FC236}">
                    <a16:creationId xmlns:a16="http://schemas.microsoft.com/office/drawing/2014/main" id="{75FC0C8E-7594-4B70-965E-EDA388655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6" name="Oval 386">
                <a:extLst>
                  <a:ext uri="{FF2B5EF4-FFF2-40B4-BE49-F238E27FC236}">
                    <a16:creationId xmlns:a16="http://schemas.microsoft.com/office/drawing/2014/main" id="{C517B7A3-4952-4F92-A533-A81873D76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7" name="Oval 387">
                <a:extLst>
                  <a:ext uri="{FF2B5EF4-FFF2-40B4-BE49-F238E27FC236}">
                    <a16:creationId xmlns:a16="http://schemas.microsoft.com/office/drawing/2014/main" id="{C3B073F2-BBB9-4FF4-8515-57DF39A25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8" name="Oval 388">
                <a:extLst>
                  <a:ext uri="{FF2B5EF4-FFF2-40B4-BE49-F238E27FC236}">
                    <a16:creationId xmlns:a16="http://schemas.microsoft.com/office/drawing/2014/main" id="{5961E41A-A1FB-4F0C-83A8-76ABF1A97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9" name="Oval 389">
                <a:extLst>
                  <a:ext uri="{FF2B5EF4-FFF2-40B4-BE49-F238E27FC236}">
                    <a16:creationId xmlns:a16="http://schemas.microsoft.com/office/drawing/2014/main" id="{ECF62428-923F-414F-BB5B-6B861E30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496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0" name="Oval 390">
                <a:extLst>
                  <a:ext uri="{FF2B5EF4-FFF2-40B4-BE49-F238E27FC236}">
                    <a16:creationId xmlns:a16="http://schemas.microsoft.com/office/drawing/2014/main" id="{FBA7F653-6300-4399-917F-CCA654948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49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1" name="Oval 391">
                <a:extLst>
                  <a:ext uri="{FF2B5EF4-FFF2-40B4-BE49-F238E27FC236}">
                    <a16:creationId xmlns:a16="http://schemas.microsoft.com/office/drawing/2014/main" id="{C22BC304-0626-4F86-A024-F521DE4F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2" name="Oval 392">
                <a:extLst>
                  <a:ext uri="{FF2B5EF4-FFF2-40B4-BE49-F238E27FC236}">
                    <a16:creationId xmlns:a16="http://schemas.microsoft.com/office/drawing/2014/main" id="{452414C1-5964-40EF-88F7-40104EBF7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50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3" name="Oval 393">
                <a:extLst>
                  <a:ext uri="{FF2B5EF4-FFF2-40B4-BE49-F238E27FC236}">
                    <a16:creationId xmlns:a16="http://schemas.microsoft.com/office/drawing/2014/main" id="{736BF39E-537E-4BF9-805D-FC3ACF883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50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4" name="Freeform 394">
                <a:extLst>
                  <a:ext uri="{FF2B5EF4-FFF2-40B4-BE49-F238E27FC236}">
                    <a16:creationId xmlns:a16="http://schemas.microsoft.com/office/drawing/2014/main" id="{EFA731EB-C6B4-4B0B-B449-149455D9F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513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5" name="Freeform 395">
                <a:extLst>
                  <a:ext uri="{FF2B5EF4-FFF2-40B4-BE49-F238E27FC236}">
                    <a16:creationId xmlns:a16="http://schemas.microsoft.com/office/drawing/2014/main" id="{F0C35CB4-32A6-4F83-846F-EE648BBB5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513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6" name="Freeform 396">
                <a:extLst>
                  <a:ext uri="{FF2B5EF4-FFF2-40B4-BE49-F238E27FC236}">
                    <a16:creationId xmlns:a16="http://schemas.microsoft.com/office/drawing/2014/main" id="{3C78289D-FAFC-468D-BC7B-B2EC665BF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7" name="Freeform 397">
                <a:extLst>
                  <a:ext uri="{FF2B5EF4-FFF2-40B4-BE49-F238E27FC236}">
                    <a16:creationId xmlns:a16="http://schemas.microsoft.com/office/drawing/2014/main" id="{DB92A59A-D3ED-4226-86A8-5E8B5BC90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8" name="Oval 398">
                <a:extLst>
                  <a:ext uri="{FF2B5EF4-FFF2-40B4-BE49-F238E27FC236}">
                    <a16:creationId xmlns:a16="http://schemas.microsoft.com/office/drawing/2014/main" id="{C2EC26D5-D4B1-419D-904D-32C489CAC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636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9" name="Oval 399">
                <a:extLst>
                  <a:ext uri="{FF2B5EF4-FFF2-40B4-BE49-F238E27FC236}">
                    <a16:creationId xmlns:a16="http://schemas.microsoft.com/office/drawing/2014/main" id="{3B7D8AB6-CF7B-49C3-9A3E-C6A025E3E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630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0" name="Oval 400">
                <a:extLst>
                  <a:ext uri="{FF2B5EF4-FFF2-40B4-BE49-F238E27FC236}">
                    <a16:creationId xmlns:a16="http://schemas.microsoft.com/office/drawing/2014/main" id="{26CAA8C5-D833-4DBD-850A-602F81479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630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1" name="Oval 401">
                <a:extLst>
                  <a:ext uri="{FF2B5EF4-FFF2-40B4-BE49-F238E27FC236}">
                    <a16:creationId xmlns:a16="http://schemas.microsoft.com/office/drawing/2014/main" id="{23F5D41E-F499-4C47-974A-057D3A350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624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2" name="Oval 402">
                <a:extLst>
                  <a:ext uri="{FF2B5EF4-FFF2-40B4-BE49-F238E27FC236}">
                    <a16:creationId xmlns:a16="http://schemas.microsoft.com/office/drawing/2014/main" id="{7AE873D9-E668-48E4-839A-1996B6869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624"/>
                <a:ext cx="35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3" name="Oval 403">
                <a:extLst>
                  <a:ext uri="{FF2B5EF4-FFF2-40B4-BE49-F238E27FC236}">
                    <a16:creationId xmlns:a16="http://schemas.microsoft.com/office/drawing/2014/main" id="{A4C487A4-98F6-49C6-95A3-C53673C93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61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4" name="Oval 404">
                <a:extLst>
                  <a:ext uri="{FF2B5EF4-FFF2-40B4-BE49-F238E27FC236}">
                    <a16:creationId xmlns:a16="http://schemas.microsoft.com/office/drawing/2014/main" id="{16BBE3E6-7BE9-480E-8B67-5AD8855A0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619"/>
                <a:ext cx="46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5" name="Oval 405">
                <a:extLst>
                  <a:ext uri="{FF2B5EF4-FFF2-40B4-BE49-F238E27FC236}">
                    <a16:creationId xmlns:a16="http://schemas.microsoft.com/office/drawing/2014/main" id="{C6FCACAF-ADE6-4820-AD12-F70B037CB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613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6" name="Oval 406">
                <a:extLst>
                  <a:ext uri="{FF2B5EF4-FFF2-40B4-BE49-F238E27FC236}">
                    <a16:creationId xmlns:a16="http://schemas.microsoft.com/office/drawing/2014/main" id="{2C8C5DE9-7FF9-4CFB-AFE9-50CA24BE7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613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7" name="Oval 407">
                <a:extLst>
                  <a:ext uri="{FF2B5EF4-FFF2-40B4-BE49-F238E27FC236}">
                    <a16:creationId xmlns:a16="http://schemas.microsoft.com/office/drawing/2014/main" id="{3FCBAB15-167F-42D1-9B1C-123B94D77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607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8" name="Oval 408">
                <a:extLst>
                  <a:ext uri="{FF2B5EF4-FFF2-40B4-BE49-F238E27FC236}">
                    <a16:creationId xmlns:a16="http://schemas.microsoft.com/office/drawing/2014/main" id="{C731E45A-CB51-4251-8DDE-F90F3454A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607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9" name="Oval 409">
                <a:extLst>
                  <a:ext uri="{FF2B5EF4-FFF2-40B4-BE49-F238E27FC236}">
                    <a16:creationId xmlns:a16="http://schemas.microsoft.com/office/drawing/2014/main" id="{4C2BC7DC-38CA-443C-9345-563F3847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601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0" name="Oval 410">
                <a:extLst>
                  <a:ext uri="{FF2B5EF4-FFF2-40B4-BE49-F238E27FC236}">
                    <a16:creationId xmlns:a16="http://schemas.microsoft.com/office/drawing/2014/main" id="{02F36326-D6AC-4E66-B2DE-9BC93FB33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1601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1" name="Oval 411">
                <a:extLst>
                  <a:ext uri="{FF2B5EF4-FFF2-40B4-BE49-F238E27FC236}">
                    <a16:creationId xmlns:a16="http://schemas.microsoft.com/office/drawing/2014/main" id="{A6E66F54-53A0-4F72-8082-A4F41412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1601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2" name="Oval 412">
                <a:extLst>
                  <a:ext uri="{FF2B5EF4-FFF2-40B4-BE49-F238E27FC236}">
                    <a16:creationId xmlns:a16="http://schemas.microsoft.com/office/drawing/2014/main" id="{474E6C06-61BF-4A0C-BFF5-84F7A624D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3" name="Oval 413">
                <a:extLst>
                  <a:ext uri="{FF2B5EF4-FFF2-40B4-BE49-F238E27FC236}">
                    <a16:creationId xmlns:a16="http://schemas.microsoft.com/office/drawing/2014/main" id="{2F1AFF06-EB3F-4A8C-90FA-8C50FB1BD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4" name="Oval 414">
                <a:extLst>
                  <a:ext uri="{FF2B5EF4-FFF2-40B4-BE49-F238E27FC236}">
                    <a16:creationId xmlns:a16="http://schemas.microsoft.com/office/drawing/2014/main" id="{F9B7E542-CC13-4DD7-B299-1572D64BC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5" name="Oval 415">
                <a:extLst>
                  <a:ext uri="{FF2B5EF4-FFF2-40B4-BE49-F238E27FC236}">
                    <a16:creationId xmlns:a16="http://schemas.microsoft.com/office/drawing/2014/main" id="{341D4B20-ABF0-435C-B3C8-8E1C88559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601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6" name="Oval 416">
                <a:extLst>
                  <a:ext uri="{FF2B5EF4-FFF2-40B4-BE49-F238E27FC236}">
                    <a16:creationId xmlns:a16="http://schemas.microsoft.com/office/drawing/2014/main" id="{AC71AD96-88F1-4870-9DE5-4CF8EEC02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601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7" name="Oval 417">
                <a:extLst>
                  <a:ext uri="{FF2B5EF4-FFF2-40B4-BE49-F238E27FC236}">
                    <a16:creationId xmlns:a16="http://schemas.microsoft.com/office/drawing/2014/main" id="{9A7588B3-75A8-464D-A5FD-FC9D79008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601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8" name="Oval 418">
                <a:extLst>
                  <a:ext uri="{FF2B5EF4-FFF2-40B4-BE49-F238E27FC236}">
                    <a16:creationId xmlns:a16="http://schemas.microsoft.com/office/drawing/2014/main" id="{BD80E114-94DD-460D-AAD5-DF0520263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607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9" name="Oval 419">
                <a:extLst>
                  <a:ext uri="{FF2B5EF4-FFF2-40B4-BE49-F238E27FC236}">
                    <a16:creationId xmlns:a16="http://schemas.microsoft.com/office/drawing/2014/main" id="{44EA57B5-EFDB-47EB-BA44-E49E191DF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607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0" name="Oval 420">
                <a:extLst>
                  <a:ext uri="{FF2B5EF4-FFF2-40B4-BE49-F238E27FC236}">
                    <a16:creationId xmlns:a16="http://schemas.microsoft.com/office/drawing/2014/main" id="{DD260162-5FDD-4970-8675-B7DB14E03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613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1" name="Oval 421">
                <a:extLst>
                  <a:ext uri="{FF2B5EF4-FFF2-40B4-BE49-F238E27FC236}">
                    <a16:creationId xmlns:a16="http://schemas.microsoft.com/office/drawing/2014/main" id="{77CE33A6-79FE-47AB-9846-906CB474E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613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2" name="Oval 422">
                <a:extLst>
                  <a:ext uri="{FF2B5EF4-FFF2-40B4-BE49-F238E27FC236}">
                    <a16:creationId xmlns:a16="http://schemas.microsoft.com/office/drawing/2014/main" id="{0D9B3486-6CD5-4FF7-B8F7-6E7D9DC40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619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3" name="Oval 423">
                <a:extLst>
                  <a:ext uri="{FF2B5EF4-FFF2-40B4-BE49-F238E27FC236}">
                    <a16:creationId xmlns:a16="http://schemas.microsoft.com/office/drawing/2014/main" id="{492E860E-43F4-4CB2-901B-B6D6F2CCE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61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4" name="Oval 424">
                <a:extLst>
                  <a:ext uri="{FF2B5EF4-FFF2-40B4-BE49-F238E27FC236}">
                    <a16:creationId xmlns:a16="http://schemas.microsoft.com/office/drawing/2014/main" id="{139AB632-5785-4B99-ACF5-19490E757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624"/>
                <a:ext cx="35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5" name="Oval 425">
                <a:extLst>
                  <a:ext uri="{FF2B5EF4-FFF2-40B4-BE49-F238E27FC236}">
                    <a16:creationId xmlns:a16="http://schemas.microsoft.com/office/drawing/2014/main" id="{601D0010-602B-41EF-AAAB-754870E3A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624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6" name="Oval 426">
                <a:extLst>
                  <a:ext uri="{FF2B5EF4-FFF2-40B4-BE49-F238E27FC236}">
                    <a16:creationId xmlns:a16="http://schemas.microsoft.com/office/drawing/2014/main" id="{27E7A7B4-0B26-4FA9-8006-38BEC4E44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630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7" name="Oval 427">
                <a:extLst>
                  <a:ext uri="{FF2B5EF4-FFF2-40B4-BE49-F238E27FC236}">
                    <a16:creationId xmlns:a16="http://schemas.microsoft.com/office/drawing/2014/main" id="{62F6DFA1-66BB-406B-8AEA-A178760A1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63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8" name="Oval 428">
                <a:extLst>
                  <a:ext uri="{FF2B5EF4-FFF2-40B4-BE49-F238E27FC236}">
                    <a16:creationId xmlns:a16="http://schemas.microsoft.com/office/drawing/2014/main" id="{39BB8192-01E0-4194-80E1-705EB905C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636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9" name="Freeform 429">
                <a:extLst>
                  <a:ext uri="{FF2B5EF4-FFF2-40B4-BE49-F238E27FC236}">
                    <a16:creationId xmlns:a16="http://schemas.microsoft.com/office/drawing/2014/main" id="{7CFBEC49-0499-4D55-B62D-EEF2724F5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0" name="Freeform 430">
                <a:extLst>
                  <a:ext uri="{FF2B5EF4-FFF2-40B4-BE49-F238E27FC236}">
                    <a16:creationId xmlns:a16="http://schemas.microsoft.com/office/drawing/2014/main" id="{E885DE34-5825-49F7-B4AC-2200429DF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1" name="Freeform 431">
                <a:extLst>
                  <a:ext uri="{FF2B5EF4-FFF2-40B4-BE49-F238E27FC236}">
                    <a16:creationId xmlns:a16="http://schemas.microsoft.com/office/drawing/2014/main" id="{B2597FFF-64DC-4C0F-9CCC-6C709EC80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2" name="Freeform 432">
                <a:extLst>
                  <a:ext uri="{FF2B5EF4-FFF2-40B4-BE49-F238E27FC236}">
                    <a16:creationId xmlns:a16="http://schemas.microsoft.com/office/drawing/2014/main" id="{428F649D-4B91-484B-A540-CCE334CB9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3" name="Oval 433">
                <a:extLst>
                  <a:ext uri="{FF2B5EF4-FFF2-40B4-BE49-F238E27FC236}">
                    <a16:creationId xmlns:a16="http://schemas.microsoft.com/office/drawing/2014/main" id="{F5E36CBB-C5C7-4001-8CC1-BFA29AED7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765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4" name="Oval 434">
                <a:extLst>
                  <a:ext uri="{FF2B5EF4-FFF2-40B4-BE49-F238E27FC236}">
                    <a16:creationId xmlns:a16="http://schemas.microsoft.com/office/drawing/2014/main" id="{0A497738-6B94-40FD-8A61-86C8845F6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759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5" name="Oval 435">
                <a:extLst>
                  <a:ext uri="{FF2B5EF4-FFF2-40B4-BE49-F238E27FC236}">
                    <a16:creationId xmlns:a16="http://schemas.microsoft.com/office/drawing/2014/main" id="{B03C5137-AE95-426C-A42F-E01373BBC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759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6" name="Oval 436">
                <a:extLst>
                  <a:ext uri="{FF2B5EF4-FFF2-40B4-BE49-F238E27FC236}">
                    <a16:creationId xmlns:a16="http://schemas.microsoft.com/office/drawing/2014/main" id="{082D077D-DFFB-4D9D-95E7-D262D4392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753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7" name="Oval 437">
                <a:extLst>
                  <a:ext uri="{FF2B5EF4-FFF2-40B4-BE49-F238E27FC236}">
                    <a16:creationId xmlns:a16="http://schemas.microsoft.com/office/drawing/2014/main" id="{ACEE7B96-42C2-4D14-AD2B-1B2DABE34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75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8" name="Oval 438">
                <a:extLst>
                  <a:ext uri="{FF2B5EF4-FFF2-40B4-BE49-F238E27FC236}">
                    <a16:creationId xmlns:a16="http://schemas.microsoft.com/office/drawing/2014/main" id="{2E50B3B9-109B-4498-948D-2FFABCD18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74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9" name="Oval 439">
                <a:extLst>
                  <a:ext uri="{FF2B5EF4-FFF2-40B4-BE49-F238E27FC236}">
                    <a16:creationId xmlns:a16="http://schemas.microsoft.com/office/drawing/2014/main" id="{87CB5804-61F8-480B-B34F-6A11F4AD8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742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0" name="Oval 440">
                <a:extLst>
                  <a:ext uri="{FF2B5EF4-FFF2-40B4-BE49-F238E27FC236}">
                    <a16:creationId xmlns:a16="http://schemas.microsoft.com/office/drawing/2014/main" id="{94A30EFB-A929-49C6-A286-E5FCD97F7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742"/>
                <a:ext cx="52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1" name="Oval 441">
                <a:extLst>
                  <a:ext uri="{FF2B5EF4-FFF2-40B4-BE49-F238E27FC236}">
                    <a16:creationId xmlns:a16="http://schemas.microsoft.com/office/drawing/2014/main" id="{0632D69C-E216-4ED9-87A2-B32643F52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736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2" name="Oval 442">
                <a:extLst>
                  <a:ext uri="{FF2B5EF4-FFF2-40B4-BE49-F238E27FC236}">
                    <a16:creationId xmlns:a16="http://schemas.microsoft.com/office/drawing/2014/main" id="{99BA0B90-F77D-470C-BD76-C216F93ED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736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3" name="Oval 443">
                <a:extLst>
                  <a:ext uri="{FF2B5EF4-FFF2-40B4-BE49-F238E27FC236}">
                    <a16:creationId xmlns:a16="http://schemas.microsoft.com/office/drawing/2014/main" id="{E349E76F-E99A-428A-A73F-09E272E75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730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4" name="Oval 444">
                <a:extLst>
                  <a:ext uri="{FF2B5EF4-FFF2-40B4-BE49-F238E27FC236}">
                    <a16:creationId xmlns:a16="http://schemas.microsoft.com/office/drawing/2014/main" id="{DA069A76-6FBE-43E9-8C77-CDE18DF3D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730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5" name="Oval 445">
                <a:extLst>
                  <a:ext uri="{FF2B5EF4-FFF2-40B4-BE49-F238E27FC236}">
                    <a16:creationId xmlns:a16="http://schemas.microsoft.com/office/drawing/2014/main" id="{43BDA97E-05E0-46AA-B654-676E58219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730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6" name="Oval 446">
                <a:extLst>
                  <a:ext uri="{FF2B5EF4-FFF2-40B4-BE49-F238E27FC236}">
                    <a16:creationId xmlns:a16="http://schemas.microsoft.com/office/drawing/2014/main" id="{C3F30B83-2EC3-464D-9820-D4B2B95AD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1724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7" name="Oval 447">
                <a:extLst>
                  <a:ext uri="{FF2B5EF4-FFF2-40B4-BE49-F238E27FC236}">
                    <a16:creationId xmlns:a16="http://schemas.microsoft.com/office/drawing/2014/main" id="{1E0B3EE8-7CC8-454E-B8FD-CCA261999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724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8" name="Oval 448">
                <a:extLst>
                  <a:ext uri="{FF2B5EF4-FFF2-40B4-BE49-F238E27FC236}">
                    <a16:creationId xmlns:a16="http://schemas.microsoft.com/office/drawing/2014/main" id="{2C75B175-A7FD-42EF-8EFF-CA7B65E6D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724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9" name="Oval 449">
                <a:extLst>
                  <a:ext uri="{FF2B5EF4-FFF2-40B4-BE49-F238E27FC236}">
                    <a16:creationId xmlns:a16="http://schemas.microsoft.com/office/drawing/2014/main" id="{7AEA8FE7-59A6-4296-86FD-08FF98F36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1724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0" name="Oval 450">
                <a:extLst>
                  <a:ext uri="{FF2B5EF4-FFF2-40B4-BE49-F238E27FC236}">
                    <a16:creationId xmlns:a16="http://schemas.microsoft.com/office/drawing/2014/main" id="{6FF421F5-02C9-4296-9A1A-2AA77BBF0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724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1" name="Oval 451">
                <a:extLst>
                  <a:ext uri="{FF2B5EF4-FFF2-40B4-BE49-F238E27FC236}">
                    <a16:creationId xmlns:a16="http://schemas.microsoft.com/office/drawing/2014/main" id="{24DDBB4D-39B2-43A2-AC94-165AE113A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730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2" name="Oval 452">
                <a:extLst>
                  <a:ext uri="{FF2B5EF4-FFF2-40B4-BE49-F238E27FC236}">
                    <a16:creationId xmlns:a16="http://schemas.microsoft.com/office/drawing/2014/main" id="{3535A0DF-A748-40CF-8A13-FBE5CE51B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730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3" name="Oval 453">
                <a:extLst>
                  <a:ext uri="{FF2B5EF4-FFF2-40B4-BE49-F238E27FC236}">
                    <a16:creationId xmlns:a16="http://schemas.microsoft.com/office/drawing/2014/main" id="{D4F1FB19-56AF-4B60-968F-A3B385F4A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73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4" name="Oval 454">
                <a:extLst>
                  <a:ext uri="{FF2B5EF4-FFF2-40B4-BE49-F238E27FC236}">
                    <a16:creationId xmlns:a16="http://schemas.microsoft.com/office/drawing/2014/main" id="{B8A28419-EF63-4CC6-BAC2-F359AD6D9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736"/>
                <a:ext cx="64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5" name="Oval 455">
                <a:extLst>
                  <a:ext uri="{FF2B5EF4-FFF2-40B4-BE49-F238E27FC236}">
                    <a16:creationId xmlns:a16="http://schemas.microsoft.com/office/drawing/2014/main" id="{02D7233F-B597-48EC-A203-B0877D89B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736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6" name="Oval 456">
                <a:extLst>
                  <a:ext uri="{FF2B5EF4-FFF2-40B4-BE49-F238E27FC236}">
                    <a16:creationId xmlns:a16="http://schemas.microsoft.com/office/drawing/2014/main" id="{F5FD09CF-440C-45C8-A18C-FC02729BD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742"/>
                <a:ext cx="52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7" name="Oval 457">
                <a:extLst>
                  <a:ext uri="{FF2B5EF4-FFF2-40B4-BE49-F238E27FC236}">
                    <a16:creationId xmlns:a16="http://schemas.microsoft.com/office/drawing/2014/main" id="{F4BFDD7F-5CB4-4AE4-9D97-83ECA2364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742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8" name="Oval 458">
                <a:extLst>
                  <a:ext uri="{FF2B5EF4-FFF2-40B4-BE49-F238E27FC236}">
                    <a16:creationId xmlns:a16="http://schemas.microsoft.com/office/drawing/2014/main" id="{500D4882-E48B-4872-A018-871798BFF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74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9" name="Oval 459">
                <a:extLst>
                  <a:ext uri="{FF2B5EF4-FFF2-40B4-BE49-F238E27FC236}">
                    <a16:creationId xmlns:a16="http://schemas.microsoft.com/office/drawing/2014/main" id="{D8C08940-F405-4E39-ADFF-2829A0E7C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75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0" name="Oval 460">
                <a:extLst>
                  <a:ext uri="{FF2B5EF4-FFF2-40B4-BE49-F238E27FC236}">
                    <a16:creationId xmlns:a16="http://schemas.microsoft.com/office/drawing/2014/main" id="{D8E8946F-A09D-444B-A366-2D373AD42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753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1" name="Oval 461">
                <a:extLst>
                  <a:ext uri="{FF2B5EF4-FFF2-40B4-BE49-F238E27FC236}">
                    <a16:creationId xmlns:a16="http://schemas.microsoft.com/office/drawing/2014/main" id="{815765F4-2B42-4D6A-B2B7-D9F500042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759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2" name="Oval 462">
                <a:extLst>
                  <a:ext uri="{FF2B5EF4-FFF2-40B4-BE49-F238E27FC236}">
                    <a16:creationId xmlns:a16="http://schemas.microsoft.com/office/drawing/2014/main" id="{866AA058-F53D-427C-ADFF-5AC7BE7B3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759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3" name="Oval 463">
                <a:extLst>
                  <a:ext uri="{FF2B5EF4-FFF2-40B4-BE49-F238E27FC236}">
                    <a16:creationId xmlns:a16="http://schemas.microsoft.com/office/drawing/2014/main" id="{CC1FB763-E537-4DAE-88AD-47A8BB516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765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4" name="Freeform 464">
                <a:extLst>
                  <a:ext uri="{FF2B5EF4-FFF2-40B4-BE49-F238E27FC236}">
                    <a16:creationId xmlns:a16="http://schemas.microsoft.com/office/drawing/2014/main" id="{2316EB5C-A66B-46FF-B70C-2DA9C06F5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196" name="Group 666">
              <a:extLst>
                <a:ext uri="{FF2B5EF4-FFF2-40B4-BE49-F238E27FC236}">
                  <a16:creationId xmlns:a16="http://schemas.microsoft.com/office/drawing/2014/main" id="{4661E7D9-E48D-4044-BE81-AC387484B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1765"/>
              <a:ext cx="4138" cy="826"/>
              <a:chOff x="1771" y="1765"/>
              <a:chExt cx="4138" cy="826"/>
            </a:xfrm>
            <a:grpFill/>
          </p:grpSpPr>
          <p:sp>
            <p:nvSpPr>
              <p:cNvPr id="1595" name="Freeform 466">
                <a:extLst>
                  <a:ext uri="{FF2B5EF4-FFF2-40B4-BE49-F238E27FC236}">
                    <a16:creationId xmlns:a16="http://schemas.microsoft.com/office/drawing/2014/main" id="{6A636751-31A7-4E50-A5BD-6657D1691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6" name="Freeform 467">
                <a:extLst>
                  <a:ext uri="{FF2B5EF4-FFF2-40B4-BE49-F238E27FC236}">
                    <a16:creationId xmlns:a16="http://schemas.microsoft.com/office/drawing/2014/main" id="{833B6838-F24C-4D51-850D-9B69DA10A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7" name="Freeform 468">
                <a:extLst>
                  <a:ext uri="{FF2B5EF4-FFF2-40B4-BE49-F238E27FC236}">
                    <a16:creationId xmlns:a16="http://schemas.microsoft.com/office/drawing/2014/main" id="{21FE196D-6264-42EA-9AA2-1EF4BA27F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8" name="Oval 469">
                <a:extLst>
                  <a:ext uri="{FF2B5EF4-FFF2-40B4-BE49-F238E27FC236}">
                    <a16:creationId xmlns:a16="http://schemas.microsoft.com/office/drawing/2014/main" id="{E4921F63-106F-4A7D-9E88-C2791203E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894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9" name="Oval 470">
                <a:extLst>
                  <a:ext uri="{FF2B5EF4-FFF2-40B4-BE49-F238E27FC236}">
                    <a16:creationId xmlns:a16="http://schemas.microsoft.com/office/drawing/2014/main" id="{B9EF67DF-4B03-440F-ADEA-E57F4C862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888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0" name="Oval 471">
                <a:extLst>
                  <a:ext uri="{FF2B5EF4-FFF2-40B4-BE49-F238E27FC236}">
                    <a16:creationId xmlns:a16="http://schemas.microsoft.com/office/drawing/2014/main" id="{2F4B56A8-E7F8-4027-9926-F8B244886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888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1" name="Oval 472">
                <a:extLst>
                  <a:ext uri="{FF2B5EF4-FFF2-40B4-BE49-F238E27FC236}">
                    <a16:creationId xmlns:a16="http://schemas.microsoft.com/office/drawing/2014/main" id="{03316136-30FC-4779-8CCD-81D9431E6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88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2" name="Oval 473">
                <a:extLst>
                  <a:ext uri="{FF2B5EF4-FFF2-40B4-BE49-F238E27FC236}">
                    <a16:creationId xmlns:a16="http://schemas.microsoft.com/office/drawing/2014/main" id="{C29443CF-43F7-4035-BA3F-E93E96727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87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3" name="Oval 474">
                <a:extLst>
                  <a:ext uri="{FF2B5EF4-FFF2-40B4-BE49-F238E27FC236}">
                    <a16:creationId xmlns:a16="http://schemas.microsoft.com/office/drawing/2014/main" id="{0D5AB995-CFE0-4710-B34D-A44EE401F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7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4" name="Oval 475">
                <a:extLst>
                  <a:ext uri="{FF2B5EF4-FFF2-40B4-BE49-F238E27FC236}">
                    <a16:creationId xmlns:a16="http://schemas.microsoft.com/office/drawing/2014/main" id="{8468E75E-8CD6-428A-B1CF-E0B000245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870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5" name="Oval 476">
                <a:extLst>
                  <a:ext uri="{FF2B5EF4-FFF2-40B4-BE49-F238E27FC236}">
                    <a16:creationId xmlns:a16="http://schemas.microsoft.com/office/drawing/2014/main" id="{B066E93B-E649-4EBD-BE4C-E94E8644A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870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6" name="Oval 477">
                <a:extLst>
                  <a:ext uri="{FF2B5EF4-FFF2-40B4-BE49-F238E27FC236}">
                    <a16:creationId xmlns:a16="http://schemas.microsoft.com/office/drawing/2014/main" id="{666268AE-7CC4-4545-A017-80E468D34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865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7" name="Oval 478">
                <a:extLst>
                  <a:ext uri="{FF2B5EF4-FFF2-40B4-BE49-F238E27FC236}">
                    <a16:creationId xmlns:a16="http://schemas.microsoft.com/office/drawing/2014/main" id="{637E3362-4B69-4E9D-9D74-12EDA5AFA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1865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8" name="Oval 479">
                <a:extLst>
                  <a:ext uri="{FF2B5EF4-FFF2-40B4-BE49-F238E27FC236}">
                    <a16:creationId xmlns:a16="http://schemas.microsoft.com/office/drawing/2014/main" id="{62AB25F6-84DA-4E0A-8077-87AF16045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859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9" name="Oval 480">
                <a:extLst>
                  <a:ext uri="{FF2B5EF4-FFF2-40B4-BE49-F238E27FC236}">
                    <a16:creationId xmlns:a16="http://schemas.microsoft.com/office/drawing/2014/main" id="{025F9636-E77F-4A80-88B1-6FB73FB7C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859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0" name="Oval 481">
                <a:extLst>
                  <a:ext uri="{FF2B5EF4-FFF2-40B4-BE49-F238E27FC236}">
                    <a16:creationId xmlns:a16="http://schemas.microsoft.com/office/drawing/2014/main" id="{9EBAD7DA-BB50-4510-8C89-42872C340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853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1" name="Oval 482">
                <a:extLst>
                  <a:ext uri="{FF2B5EF4-FFF2-40B4-BE49-F238E27FC236}">
                    <a16:creationId xmlns:a16="http://schemas.microsoft.com/office/drawing/2014/main" id="{5C2320AE-0A33-406F-8EDF-FE3B46BE6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1853"/>
                <a:ext cx="94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2" name="Oval 483">
                <a:extLst>
                  <a:ext uri="{FF2B5EF4-FFF2-40B4-BE49-F238E27FC236}">
                    <a16:creationId xmlns:a16="http://schemas.microsoft.com/office/drawing/2014/main" id="{FCB84C5D-3F85-4682-AB0C-9DE322FF3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3" name="Oval 484">
                <a:extLst>
                  <a:ext uri="{FF2B5EF4-FFF2-40B4-BE49-F238E27FC236}">
                    <a16:creationId xmlns:a16="http://schemas.microsoft.com/office/drawing/2014/main" id="{2A0AD42E-8475-467C-827D-62862BCB8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4" name="Oval 485">
                <a:extLst>
                  <a:ext uri="{FF2B5EF4-FFF2-40B4-BE49-F238E27FC236}">
                    <a16:creationId xmlns:a16="http://schemas.microsoft.com/office/drawing/2014/main" id="{C19DDA29-578C-4805-BBA3-9808F1F3D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5" name="Oval 486">
                <a:extLst>
                  <a:ext uri="{FF2B5EF4-FFF2-40B4-BE49-F238E27FC236}">
                    <a16:creationId xmlns:a16="http://schemas.microsoft.com/office/drawing/2014/main" id="{F27AC7FC-B9C1-4ED9-BD24-8A5F2A0C4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1853"/>
                <a:ext cx="94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6" name="Oval 487">
                <a:extLst>
                  <a:ext uri="{FF2B5EF4-FFF2-40B4-BE49-F238E27FC236}">
                    <a16:creationId xmlns:a16="http://schemas.microsoft.com/office/drawing/2014/main" id="{73B0B5F0-D60F-48C1-9803-B1AE91838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853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7" name="Oval 488">
                <a:extLst>
                  <a:ext uri="{FF2B5EF4-FFF2-40B4-BE49-F238E27FC236}">
                    <a16:creationId xmlns:a16="http://schemas.microsoft.com/office/drawing/2014/main" id="{CAE96A80-F4C8-4FAE-9303-831CE8DC7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859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8" name="Oval 489">
                <a:extLst>
                  <a:ext uri="{FF2B5EF4-FFF2-40B4-BE49-F238E27FC236}">
                    <a16:creationId xmlns:a16="http://schemas.microsoft.com/office/drawing/2014/main" id="{EBFA09B0-4E9C-4D28-BE1D-919306089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859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9" name="Oval 490">
                <a:extLst>
                  <a:ext uri="{FF2B5EF4-FFF2-40B4-BE49-F238E27FC236}">
                    <a16:creationId xmlns:a16="http://schemas.microsoft.com/office/drawing/2014/main" id="{CCAE89A7-77DB-419A-A04F-2134953A5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1865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0" name="Oval 491">
                <a:extLst>
                  <a:ext uri="{FF2B5EF4-FFF2-40B4-BE49-F238E27FC236}">
                    <a16:creationId xmlns:a16="http://schemas.microsoft.com/office/drawing/2014/main" id="{FC92B161-5054-407A-92A0-F76D7C4D8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865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1" name="Oval 492">
                <a:extLst>
                  <a:ext uri="{FF2B5EF4-FFF2-40B4-BE49-F238E27FC236}">
                    <a16:creationId xmlns:a16="http://schemas.microsoft.com/office/drawing/2014/main" id="{B3667F9A-D206-4381-889C-F45E2A929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1870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2" name="Oval 493">
                <a:extLst>
                  <a:ext uri="{FF2B5EF4-FFF2-40B4-BE49-F238E27FC236}">
                    <a16:creationId xmlns:a16="http://schemas.microsoft.com/office/drawing/2014/main" id="{818AC944-C298-421B-A01B-CF4D3EE52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870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3" name="Oval 494">
                <a:extLst>
                  <a:ext uri="{FF2B5EF4-FFF2-40B4-BE49-F238E27FC236}">
                    <a16:creationId xmlns:a16="http://schemas.microsoft.com/office/drawing/2014/main" id="{502B4E7E-7737-447F-B02D-63A5B2779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87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4" name="Oval 495">
                <a:extLst>
                  <a:ext uri="{FF2B5EF4-FFF2-40B4-BE49-F238E27FC236}">
                    <a16:creationId xmlns:a16="http://schemas.microsoft.com/office/drawing/2014/main" id="{7D707E0E-4C34-4C44-8F45-92F72C8B5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87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5" name="Oval 496">
                <a:extLst>
                  <a:ext uri="{FF2B5EF4-FFF2-40B4-BE49-F238E27FC236}">
                    <a16:creationId xmlns:a16="http://schemas.microsoft.com/office/drawing/2014/main" id="{ABC475EC-F576-416A-B0DF-FA0554821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88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6" name="Oval 497">
                <a:extLst>
                  <a:ext uri="{FF2B5EF4-FFF2-40B4-BE49-F238E27FC236}">
                    <a16:creationId xmlns:a16="http://schemas.microsoft.com/office/drawing/2014/main" id="{744A888F-7205-4ADF-93C1-46B0501D5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888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7" name="Oval 498">
                <a:extLst>
                  <a:ext uri="{FF2B5EF4-FFF2-40B4-BE49-F238E27FC236}">
                    <a16:creationId xmlns:a16="http://schemas.microsoft.com/office/drawing/2014/main" id="{BC0AF49C-44CC-449A-9B74-E55D9FC44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888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8" name="Oval 499">
                <a:extLst>
                  <a:ext uri="{FF2B5EF4-FFF2-40B4-BE49-F238E27FC236}">
                    <a16:creationId xmlns:a16="http://schemas.microsoft.com/office/drawing/2014/main" id="{C4B212A8-DD7E-4501-8B69-FEA1719E7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1894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9" name="Freeform 500">
                <a:extLst>
                  <a:ext uri="{FF2B5EF4-FFF2-40B4-BE49-F238E27FC236}">
                    <a16:creationId xmlns:a16="http://schemas.microsoft.com/office/drawing/2014/main" id="{9ACCC71E-7A5C-429A-9117-B1E507418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0" name="Freeform 501">
                <a:extLst>
                  <a:ext uri="{FF2B5EF4-FFF2-40B4-BE49-F238E27FC236}">
                    <a16:creationId xmlns:a16="http://schemas.microsoft.com/office/drawing/2014/main" id="{885009C6-3F75-4B8C-8DF7-482B3A47E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1" name="Freeform 502">
                <a:extLst>
                  <a:ext uri="{FF2B5EF4-FFF2-40B4-BE49-F238E27FC236}">
                    <a16:creationId xmlns:a16="http://schemas.microsoft.com/office/drawing/2014/main" id="{A796E8A9-C8BF-4986-92DD-866033756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2" name="Freeform 503">
                <a:extLst>
                  <a:ext uri="{FF2B5EF4-FFF2-40B4-BE49-F238E27FC236}">
                    <a16:creationId xmlns:a16="http://schemas.microsoft.com/office/drawing/2014/main" id="{5FD1129D-300B-44F3-9E73-5A9167EBB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3" name="Oval 504">
                <a:extLst>
                  <a:ext uri="{FF2B5EF4-FFF2-40B4-BE49-F238E27FC236}">
                    <a16:creationId xmlns:a16="http://schemas.microsoft.com/office/drawing/2014/main" id="{B3657E45-8CCB-4F20-BA22-4676E6B49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023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4" name="Oval 505">
                <a:extLst>
                  <a:ext uri="{FF2B5EF4-FFF2-40B4-BE49-F238E27FC236}">
                    <a16:creationId xmlns:a16="http://schemas.microsoft.com/office/drawing/2014/main" id="{3F47601F-BBC7-40B0-BD72-B6257BE51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017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5" name="Oval 506">
                <a:extLst>
                  <a:ext uri="{FF2B5EF4-FFF2-40B4-BE49-F238E27FC236}">
                    <a16:creationId xmlns:a16="http://schemas.microsoft.com/office/drawing/2014/main" id="{19E861AD-6427-4CE1-A391-E8C31AC6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01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6" name="Oval 507">
                <a:extLst>
                  <a:ext uri="{FF2B5EF4-FFF2-40B4-BE49-F238E27FC236}">
                    <a16:creationId xmlns:a16="http://schemas.microsoft.com/office/drawing/2014/main" id="{63A13716-ED59-4D68-BF28-839D9C473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011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7" name="Oval 508">
                <a:extLst>
                  <a:ext uri="{FF2B5EF4-FFF2-40B4-BE49-F238E27FC236}">
                    <a16:creationId xmlns:a16="http://schemas.microsoft.com/office/drawing/2014/main" id="{8758B773-992B-4713-940F-0A809573A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00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8" name="Oval 509">
                <a:extLst>
                  <a:ext uri="{FF2B5EF4-FFF2-40B4-BE49-F238E27FC236}">
                    <a16:creationId xmlns:a16="http://schemas.microsoft.com/office/drawing/2014/main" id="{94B4B209-934E-4664-BB3E-1BB6C8D0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005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9" name="Oval 510">
                <a:extLst>
                  <a:ext uri="{FF2B5EF4-FFF2-40B4-BE49-F238E27FC236}">
                    <a16:creationId xmlns:a16="http://schemas.microsoft.com/office/drawing/2014/main" id="{88C33922-605B-4494-B0EF-EA06E19DD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999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0" name="Oval 511">
                <a:extLst>
                  <a:ext uri="{FF2B5EF4-FFF2-40B4-BE49-F238E27FC236}">
                    <a16:creationId xmlns:a16="http://schemas.microsoft.com/office/drawing/2014/main" id="{1640CDDD-E169-46BA-9A0E-BFAD4F90A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999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1" name="Oval 512">
                <a:extLst>
                  <a:ext uri="{FF2B5EF4-FFF2-40B4-BE49-F238E27FC236}">
                    <a16:creationId xmlns:a16="http://schemas.microsoft.com/office/drawing/2014/main" id="{B819B284-05FE-4C35-972B-6EE4AC3E6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993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2" name="Oval 513">
                <a:extLst>
                  <a:ext uri="{FF2B5EF4-FFF2-40B4-BE49-F238E27FC236}">
                    <a16:creationId xmlns:a16="http://schemas.microsoft.com/office/drawing/2014/main" id="{A816584F-5EAA-4F9F-AE26-5F358E77D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3" name="Oval 514">
                <a:extLst>
                  <a:ext uri="{FF2B5EF4-FFF2-40B4-BE49-F238E27FC236}">
                    <a16:creationId xmlns:a16="http://schemas.microsoft.com/office/drawing/2014/main" id="{346EF4B7-C890-4317-A67D-F3BDAA088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987"/>
                <a:ext cx="77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4" name="Oval 515">
                <a:extLst>
                  <a:ext uri="{FF2B5EF4-FFF2-40B4-BE49-F238E27FC236}">
                    <a16:creationId xmlns:a16="http://schemas.microsoft.com/office/drawing/2014/main" id="{3846F7C3-D05D-421C-8581-E14383DFE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982"/>
                <a:ext cx="88" cy="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5" name="Oval 516">
                <a:extLst>
                  <a:ext uri="{FF2B5EF4-FFF2-40B4-BE49-F238E27FC236}">
                    <a16:creationId xmlns:a16="http://schemas.microsoft.com/office/drawing/2014/main" id="{A2BF7787-4B4C-46C0-88B8-4AADAF52D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982"/>
                <a:ext cx="88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6" name="Oval 517">
                <a:extLst>
                  <a:ext uri="{FF2B5EF4-FFF2-40B4-BE49-F238E27FC236}">
                    <a16:creationId xmlns:a16="http://schemas.microsoft.com/office/drawing/2014/main" id="{A71129D2-B5AA-4E90-8A94-B6E6913B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1976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7" name="Oval 518">
                <a:extLst>
                  <a:ext uri="{FF2B5EF4-FFF2-40B4-BE49-F238E27FC236}">
                    <a16:creationId xmlns:a16="http://schemas.microsoft.com/office/drawing/2014/main" id="{878BC212-E35F-409D-9A1D-08E2F6C24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1976"/>
                <a:ext cx="100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8" name="Oval 519">
                <a:extLst>
                  <a:ext uri="{FF2B5EF4-FFF2-40B4-BE49-F238E27FC236}">
                    <a16:creationId xmlns:a16="http://schemas.microsoft.com/office/drawing/2014/main" id="{57318605-0911-47D0-9E41-FB04DB73C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976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9" name="Oval 520">
                <a:extLst>
                  <a:ext uri="{FF2B5EF4-FFF2-40B4-BE49-F238E27FC236}">
                    <a16:creationId xmlns:a16="http://schemas.microsoft.com/office/drawing/2014/main" id="{BECFF1CE-681A-46B6-8649-A1DE5F20C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1976"/>
                <a:ext cx="100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0" name="Oval 521">
                <a:extLst>
                  <a:ext uri="{FF2B5EF4-FFF2-40B4-BE49-F238E27FC236}">
                    <a16:creationId xmlns:a16="http://schemas.microsoft.com/office/drawing/2014/main" id="{69A891A3-4141-40B0-9288-56B7996EE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1976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1" name="Oval 522">
                <a:extLst>
                  <a:ext uri="{FF2B5EF4-FFF2-40B4-BE49-F238E27FC236}">
                    <a16:creationId xmlns:a16="http://schemas.microsoft.com/office/drawing/2014/main" id="{229AC5F1-DA9A-48FE-AAAF-3AFA35876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982"/>
                <a:ext cx="88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2" name="Oval 523">
                <a:extLst>
                  <a:ext uri="{FF2B5EF4-FFF2-40B4-BE49-F238E27FC236}">
                    <a16:creationId xmlns:a16="http://schemas.microsoft.com/office/drawing/2014/main" id="{80830244-4F84-44F8-9E1A-FF4540A68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982"/>
                <a:ext cx="88" cy="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3" name="Oval 524">
                <a:extLst>
                  <a:ext uri="{FF2B5EF4-FFF2-40B4-BE49-F238E27FC236}">
                    <a16:creationId xmlns:a16="http://schemas.microsoft.com/office/drawing/2014/main" id="{2513C336-0A3D-46D8-AC10-B077330D9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4" name="Oval 525">
                <a:extLst>
                  <a:ext uri="{FF2B5EF4-FFF2-40B4-BE49-F238E27FC236}">
                    <a16:creationId xmlns:a16="http://schemas.microsoft.com/office/drawing/2014/main" id="{50DA17F0-9749-429F-9142-304AE459A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5" name="Oval 526">
                <a:extLst>
                  <a:ext uri="{FF2B5EF4-FFF2-40B4-BE49-F238E27FC236}">
                    <a16:creationId xmlns:a16="http://schemas.microsoft.com/office/drawing/2014/main" id="{1E629B8E-DD53-4258-A169-BED73D85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993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6" name="Oval 527">
                <a:extLst>
                  <a:ext uri="{FF2B5EF4-FFF2-40B4-BE49-F238E27FC236}">
                    <a16:creationId xmlns:a16="http://schemas.microsoft.com/office/drawing/2014/main" id="{B8C1AC35-67D7-4C0C-9F61-607BD716B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1999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7" name="Oval 528">
                <a:extLst>
                  <a:ext uri="{FF2B5EF4-FFF2-40B4-BE49-F238E27FC236}">
                    <a16:creationId xmlns:a16="http://schemas.microsoft.com/office/drawing/2014/main" id="{6E0590F2-66CE-46E3-9165-A824A6606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999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8" name="Oval 529">
                <a:extLst>
                  <a:ext uri="{FF2B5EF4-FFF2-40B4-BE49-F238E27FC236}">
                    <a16:creationId xmlns:a16="http://schemas.microsoft.com/office/drawing/2014/main" id="{E97B5FF2-CCAB-4747-94B5-DB56AFD83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005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9" name="Oval 530">
                <a:extLst>
                  <a:ext uri="{FF2B5EF4-FFF2-40B4-BE49-F238E27FC236}">
                    <a16:creationId xmlns:a16="http://schemas.microsoft.com/office/drawing/2014/main" id="{9527501B-2E28-4338-A309-85CB73BC6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00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0" name="Oval 531">
                <a:extLst>
                  <a:ext uri="{FF2B5EF4-FFF2-40B4-BE49-F238E27FC236}">
                    <a16:creationId xmlns:a16="http://schemas.microsoft.com/office/drawing/2014/main" id="{6336641C-8340-4427-BF4F-C0C7028CE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011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1" name="Oval 532">
                <a:extLst>
                  <a:ext uri="{FF2B5EF4-FFF2-40B4-BE49-F238E27FC236}">
                    <a16:creationId xmlns:a16="http://schemas.microsoft.com/office/drawing/2014/main" id="{80D2005C-3DE7-4A5B-BFDA-803F5BD14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01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2" name="Oval 533">
                <a:extLst>
                  <a:ext uri="{FF2B5EF4-FFF2-40B4-BE49-F238E27FC236}">
                    <a16:creationId xmlns:a16="http://schemas.microsoft.com/office/drawing/2014/main" id="{8A15F70E-6414-4A2D-9012-65F6170F6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017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3" name="Oval 534">
                <a:extLst>
                  <a:ext uri="{FF2B5EF4-FFF2-40B4-BE49-F238E27FC236}">
                    <a16:creationId xmlns:a16="http://schemas.microsoft.com/office/drawing/2014/main" id="{B3177019-19FE-4722-8BDB-426C698B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023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4" name="Freeform 535">
                <a:extLst>
                  <a:ext uri="{FF2B5EF4-FFF2-40B4-BE49-F238E27FC236}">
                    <a16:creationId xmlns:a16="http://schemas.microsoft.com/office/drawing/2014/main" id="{FA9BD0DD-A607-44D9-B671-454189DFC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5" name="Freeform 536">
                <a:extLst>
                  <a:ext uri="{FF2B5EF4-FFF2-40B4-BE49-F238E27FC236}">
                    <a16:creationId xmlns:a16="http://schemas.microsoft.com/office/drawing/2014/main" id="{A7D3F62D-06CB-485E-9FAA-44E87C2D8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6" name="Freeform 537">
                <a:extLst>
                  <a:ext uri="{FF2B5EF4-FFF2-40B4-BE49-F238E27FC236}">
                    <a16:creationId xmlns:a16="http://schemas.microsoft.com/office/drawing/2014/main" id="{FCB78AC1-C9F0-4D37-8D97-E002DB933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7" name="Freeform 538">
                <a:extLst>
                  <a:ext uri="{FF2B5EF4-FFF2-40B4-BE49-F238E27FC236}">
                    <a16:creationId xmlns:a16="http://schemas.microsoft.com/office/drawing/2014/main" id="{E9273740-34F0-45C8-912F-FF5824C3F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8" name="Oval 539">
                <a:extLst>
                  <a:ext uri="{FF2B5EF4-FFF2-40B4-BE49-F238E27FC236}">
                    <a16:creationId xmlns:a16="http://schemas.microsoft.com/office/drawing/2014/main" id="{B9D83EB2-17B1-48C8-9938-2C81EF6C4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151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9" name="Oval 540">
                <a:extLst>
                  <a:ext uri="{FF2B5EF4-FFF2-40B4-BE49-F238E27FC236}">
                    <a16:creationId xmlns:a16="http://schemas.microsoft.com/office/drawing/2014/main" id="{0EADFBE9-57A8-42A3-8B41-982BAA72E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146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0" name="Oval 541">
                <a:extLst>
                  <a:ext uri="{FF2B5EF4-FFF2-40B4-BE49-F238E27FC236}">
                    <a16:creationId xmlns:a16="http://schemas.microsoft.com/office/drawing/2014/main" id="{2BD6E23A-9389-4ADA-9B02-2CD12B2F9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14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1" name="Oval 542">
                <a:extLst>
                  <a:ext uri="{FF2B5EF4-FFF2-40B4-BE49-F238E27FC236}">
                    <a16:creationId xmlns:a16="http://schemas.microsoft.com/office/drawing/2014/main" id="{FFBB830E-1CF8-4DBD-907A-54BF35FD4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140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2" name="Oval 543">
                <a:extLst>
                  <a:ext uri="{FF2B5EF4-FFF2-40B4-BE49-F238E27FC236}">
                    <a16:creationId xmlns:a16="http://schemas.microsoft.com/office/drawing/2014/main" id="{0C0ACB7C-8D0C-4E74-9928-57B5CEA40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13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3" name="Oval 544">
                <a:extLst>
                  <a:ext uri="{FF2B5EF4-FFF2-40B4-BE49-F238E27FC236}">
                    <a16:creationId xmlns:a16="http://schemas.microsoft.com/office/drawing/2014/main" id="{5C3390DB-8679-4F45-9071-BA2D4CF13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13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4" name="Oval 545">
                <a:extLst>
                  <a:ext uri="{FF2B5EF4-FFF2-40B4-BE49-F238E27FC236}">
                    <a16:creationId xmlns:a16="http://schemas.microsoft.com/office/drawing/2014/main" id="{52486BD6-8E0B-486B-AC93-7AA77FBCF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128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5" name="Oval 546">
                <a:extLst>
                  <a:ext uri="{FF2B5EF4-FFF2-40B4-BE49-F238E27FC236}">
                    <a16:creationId xmlns:a16="http://schemas.microsoft.com/office/drawing/2014/main" id="{AA4F9459-237D-494B-9D34-FF63F75A2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12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6" name="Oval 547">
                <a:extLst>
                  <a:ext uri="{FF2B5EF4-FFF2-40B4-BE49-F238E27FC236}">
                    <a16:creationId xmlns:a16="http://schemas.microsoft.com/office/drawing/2014/main" id="{43D89ECF-7735-4621-846E-8F489EFC9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122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7" name="Oval 548">
                <a:extLst>
                  <a:ext uri="{FF2B5EF4-FFF2-40B4-BE49-F238E27FC236}">
                    <a16:creationId xmlns:a16="http://schemas.microsoft.com/office/drawing/2014/main" id="{F6C43B83-D169-4825-8AB7-9AEAE19F9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122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8" name="Oval 549">
                <a:extLst>
                  <a:ext uri="{FF2B5EF4-FFF2-40B4-BE49-F238E27FC236}">
                    <a16:creationId xmlns:a16="http://schemas.microsoft.com/office/drawing/2014/main" id="{B8AEF0AB-3E20-47AF-A7EF-72407BA38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116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9" name="Oval 550">
                <a:extLst>
                  <a:ext uri="{FF2B5EF4-FFF2-40B4-BE49-F238E27FC236}">
                    <a16:creationId xmlns:a16="http://schemas.microsoft.com/office/drawing/2014/main" id="{91A79C56-459C-4233-A2B1-AB5CB5E64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110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0" name="Oval 551">
                <a:extLst>
                  <a:ext uri="{FF2B5EF4-FFF2-40B4-BE49-F238E27FC236}">
                    <a16:creationId xmlns:a16="http://schemas.microsoft.com/office/drawing/2014/main" id="{E3491155-D85A-4B79-9D47-A8A42D306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3" y="2110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1" name="Oval 552">
                <a:extLst>
                  <a:ext uri="{FF2B5EF4-FFF2-40B4-BE49-F238E27FC236}">
                    <a16:creationId xmlns:a16="http://schemas.microsoft.com/office/drawing/2014/main" id="{C41D7638-C966-49B2-BEF5-D38985063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105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2" name="Oval 553">
                <a:extLst>
                  <a:ext uri="{FF2B5EF4-FFF2-40B4-BE49-F238E27FC236}">
                    <a16:creationId xmlns:a16="http://schemas.microsoft.com/office/drawing/2014/main" id="{67E786FE-B136-4CF4-B363-4893E730D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2105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3" name="Oval 554">
                <a:extLst>
                  <a:ext uri="{FF2B5EF4-FFF2-40B4-BE49-F238E27FC236}">
                    <a16:creationId xmlns:a16="http://schemas.microsoft.com/office/drawing/2014/main" id="{7F634ED1-EF97-4948-AD4B-1F2ED50C4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099"/>
                <a:ext cx="112" cy="1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4" name="Oval 555">
                <a:extLst>
                  <a:ext uri="{FF2B5EF4-FFF2-40B4-BE49-F238E27FC236}">
                    <a16:creationId xmlns:a16="http://schemas.microsoft.com/office/drawing/2014/main" id="{B9A11941-360A-4C0F-8660-E4C445298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2105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5" name="Oval 556">
                <a:extLst>
                  <a:ext uri="{FF2B5EF4-FFF2-40B4-BE49-F238E27FC236}">
                    <a16:creationId xmlns:a16="http://schemas.microsoft.com/office/drawing/2014/main" id="{F36EFAEA-8BCC-465B-84C6-A8F863B76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105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6" name="Oval 557">
                <a:extLst>
                  <a:ext uri="{FF2B5EF4-FFF2-40B4-BE49-F238E27FC236}">
                    <a16:creationId xmlns:a16="http://schemas.microsoft.com/office/drawing/2014/main" id="{DAC682D6-2BB6-4538-82F2-036496B05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2110"/>
                <a:ext cx="93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7" name="Oval 558">
                <a:extLst>
                  <a:ext uri="{FF2B5EF4-FFF2-40B4-BE49-F238E27FC236}">
                    <a16:creationId xmlns:a16="http://schemas.microsoft.com/office/drawing/2014/main" id="{5412A99B-AAE8-4B2B-AE43-AF9A35691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110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8" name="Oval 559">
                <a:extLst>
                  <a:ext uri="{FF2B5EF4-FFF2-40B4-BE49-F238E27FC236}">
                    <a16:creationId xmlns:a16="http://schemas.microsoft.com/office/drawing/2014/main" id="{F023577D-B402-4815-B095-DAD5CD249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116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9" name="Oval 560">
                <a:extLst>
                  <a:ext uri="{FF2B5EF4-FFF2-40B4-BE49-F238E27FC236}">
                    <a16:creationId xmlns:a16="http://schemas.microsoft.com/office/drawing/2014/main" id="{2D2BDD7A-EF89-4A49-85A1-7D31FA65B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122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0" name="Oval 561">
                <a:extLst>
                  <a:ext uri="{FF2B5EF4-FFF2-40B4-BE49-F238E27FC236}">
                    <a16:creationId xmlns:a16="http://schemas.microsoft.com/office/drawing/2014/main" id="{07DF2BCF-4741-40D5-87E6-EF895AA97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122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1" name="Oval 562">
                <a:extLst>
                  <a:ext uri="{FF2B5EF4-FFF2-40B4-BE49-F238E27FC236}">
                    <a16:creationId xmlns:a16="http://schemas.microsoft.com/office/drawing/2014/main" id="{6D07E7F1-9F18-4E2A-B451-CAA76CCDD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128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2" name="Oval 563">
                <a:extLst>
                  <a:ext uri="{FF2B5EF4-FFF2-40B4-BE49-F238E27FC236}">
                    <a16:creationId xmlns:a16="http://schemas.microsoft.com/office/drawing/2014/main" id="{7048574B-FC15-4FA2-94D3-5EC146BC6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12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3" name="Oval 564">
                <a:extLst>
                  <a:ext uri="{FF2B5EF4-FFF2-40B4-BE49-F238E27FC236}">
                    <a16:creationId xmlns:a16="http://schemas.microsoft.com/office/drawing/2014/main" id="{FF460FA0-93B9-4378-A2DD-AE5BE4687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13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4" name="Oval 565">
                <a:extLst>
                  <a:ext uri="{FF2B5EF4-FFF2-40B4-BE49-F238E27FC236}">
                    <a16:creationId xmlns:a16="http://schemas.microsoft.com/office/drawing/2014/main" id="{7179BE50-6C75-439D-92F7-114C8293D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3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5" name="Oval 566">
                <a:extLst>
                  <a:ext uri="{FF2B5EF4-FFF2-40B4-BE49-F238E27FC236}">
                    <a16:creationId xmlns:a16="http://schemas.microsoft.com/office/drawing/2014/main" id="{39D5B797-3459-4375-A277-EE0A91690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140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6" name="Oval 567">
                <a:extLst>
                  <a:ext uri="{FF2B5EF4-FFF2-40B4-BE49-F238E27FC236}">
                    <a16:creationId xmlns:a16="http://schemas.microsoft.com/office/drawing/2014/main" id="{89A98785-81FA-4156-835B-D26D34466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14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7" name="Oval 568">
                <a:extLst>
                  <a:ext uri="{FF2B5EF4-FFF2-40B4-BE49-F238E27FC236}">
                    <a16:creationId xmlns:a16="http://schemas.microsoft.com/office/drawing/2014/main" id="{4BAFCC6D-32E6-43F5-814C-958D13E66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146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8" name="Oval 569">
                <a:extLst>
                  <a:ext uri="{FF2B5EF4-FFF2-40B4-BE49-F238E27FC236}">
                    <a16:creationId xmlns:a16="http://schemas.microsoft.com/office/drawing/2014/main" id="{B771E7CF-D36E-4A07-B624-18C053801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151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9" name="Freeform 570">
                <a:extLst>
                  <a:ext uri="{FF2B5EF4-FFF2-40B4-BE49-F238E27FC236}">
                    <a16:creationId xmlns:a16="http://schemas.microsoft.com/office/drawing/2014/main" id="{CE6CE987-0486-4771-A298-1679C8099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0" name="Freeform 571">
                <a:extLst>
                  <a:ext uri="{FF2B5EF4-FFF2-40B4-BE49-F238E27FC236}">
                    <a16:creationId xmlns:a16="http://schemas.microsoft.com/office/drawing/2014/main" id="{E2F44663-0241-4054-9C25-276748DA7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1" name="Freeform 572">
                <a:extLst>
                  <a:ext uri="{FF2B5EF4-FFF2-40B4-BE49-F238E27FC236}">
                    <a16:creationId xmlns:a16="http://schemas.microsoft.com/office/drawing/2014/main" id="{DCFA3DB6-9C8A-454C-B8E4-FADE2F53B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2" name="Freeform 573">
                <a:extLst>
                  <a:ext uri="{FF2B5EF4-FFF2-40B4-BE49-F238E27FC236}">
                    <a16:creationId xmlns:a16="http://schemas.microsoft.com/office/drawing/2014/main" id="{EE0C9105-4FEA-4B42-8233-1803CDB4C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3" name="Oval 574">
                <a:extLst>
                  <a:ext uri="{FF2B5EF4-FFF2-40B4-BE49-F238E27FC236}">
                    <a16:creationId xmlns:a16="http://schemas.microsoft.com/office/drawing/2014/main" id="{60E1D674-2402-4E07-9743-C3019D76D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280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4" name="Oval 575">
                <a:extLst>
                  <a:ext uri="{FF2B5EF4-FFF2-40B4-BE49-F238E27FC236}">
                    <a16:creationId xmlns:a16="http://schemas.microsoft.com/office/drawing/2014/main" id="{909E8461-0561-4A44-97EC-2FCE3075F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274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5" name="Oval 576">
                <a:extLst>
                  <a:ext uri="{FF2B5EF4-FFF2-40B4-BE49-F238E27FC236}">
                    <a16:creationId xmlns:a16="http://schemas.microsoft.com/office/drawing/2014/main" id="{103D7E68-9932-47A5-B8FE-05087D17C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26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6" name="Oval 577">
                <a:extLst>
                  <a:ext uri="{FF2B5EF4-FFF2-40B4-BE49-F238E27FC236}">
                    <a16:creationId xmlns:a16="http://schemas.microsoft.com/office/drawing/2014/main" id="{C62A05DB-2A42-46E4-80DE-90B27875C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269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7" name="Oval 578">
                <a:extLst>
                  <a:ext uri="{FF2B5EF4-FFF2-40B4-BE49-F238E27FC236}">
                    <a16:creationId xmlns:a16="http://schemas.microsoft.com/office/drawing/2014/main" id="{75AA9CCC-9B39-4B24-8616-603739BBD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26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8" name="Oval 579">
                <a:extLst>
                  <a:ext uri="{FF2B5EF4-FFF2-40B4-BE49-F238E27FC236}">
                    <a16:creationId xmlns:a16="http://schemas.microsoft.com/office/drawing/2014/main" id="{8C945EDA-62A2-4B8E-B2F2-43905081B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26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9" name="Oval 580">
                <a:extLst>
                  <a:ext uri="{FF2B5EF4-FFF2-40B4-BE49-F238E27FC236}">
                    <a16:creationId xmlns:a16="http://schemas.microsoft.com/office/drawing/2014/main" id="{E5F674F6-DAB6-4FC1-9459-01F39B658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25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0" name="Oval 581">
                <a:extLst>
                  <a:ext uri="{FF2B5EF4-FFF2-40B4-BE49-F238E27FC236}">
                    <a16:creationId xmlns:a16="http://schemas.microsoft.com/office/drawing/2014/main" id="{EDD0F7FE-F1DB-44FF-BD19-20C0AF280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25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1" name="Oval 582">
                <a:extLst>
                  <a:ext uri="{FF2B5EF4-FFF2-40B4-BE49-F238E27FC236}">
                    <a16:creationId xmlns:a16="http://schemas.microsoft.com/office/drawing/2014/main" id="{30416E8A-3833-4534-AE05-E5E0F7B3B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251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2" name="Oval 583">
                <a:extLst>
                  <a:ext uri="{FF2B5EF4-FFF2-40B4-BE49-F238E27FC236}">
                    <a16:creationId xmlns:a16="http://schemas.microsoft.com/office/drawing/2014/main" id="{37D1DCD1-64C7-439F-AB2B-D10CDAE0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251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3" name="Oval 584">
                <a:extLst>
                  <a:ext uri="{FF2B5EF4-FFF2-40B4-BE49-F238E27FC236}">
                    <a16:creationId xmlns:a16="http://schemas.microsoft.com/office/drawing/2014/main" id="{419481BC-7DFE-43E9-A844-A31C5CFDD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245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4" name="Oval 585">
                <a:extLst>
                  <a:ext uri="{FF2B5EF4-FFF2-40B4-BE49-F238E27FC236}">
                    <a16:creationId xmlns:a16="http://schemas.microsoft.com/office/drawing/2014/main" id="{FEEAA097-E117-4902-9137-FFF277E1D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23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5" name="Oval 586">
                <a:extLst>
                  <a:ext uri="{FF2B5EF4-FFF2-40B4-BE49-F238E27FC236}">
                    <a16:creationId xmlns:a16="http://schemas.microsoft.com/office/drawing/2014/main" id="{27EC896A-2E95-44D5-BCEB-D3B7ABEA7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239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6" name="Oval 587">
                <a:extLst>
                  <a:ext uri="{FF2B5EF4-FFF2-40B4-BE49-F238E27FC236}">
                    <a16:creationId xmlns:a16="http://schemas.microsoft.com/office/drawing/2014/main" id="{79B7088F-4E99-438F-9C02-629E74323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233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7" name="Oval 588">
                <a:extLst>
                  <a:ext uri="{FF2B5EF4-FFF2-40B4-BE49-F238E27FC236}">
                    <a16:creationId xmlns:a16="http://schemas.microsoft.com/office/drawing/2014/main" id="{DF98BDAD-0FEC-4DCB-8C8D-E382ACF36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233"/>
                <a:ext cx="100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8" name="Oval 589">
                <a:extLst>
                  <a:ext uri="{FF2B5EF4-FFF2-40B4-BE49-F238E27FC236}">
                    <a16:creationId xmlns:a16="http://schemas.microsoft.com/office/drawing/2014/main" id="{ADAC07BF-2DEA-4A19-ABB9-7D5EF794A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233"/>
                <a:ext cx="106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9" name="Oval 590">
                <a:extLst>
                  <a:ext uri="{FF2B5EF4-FFF2-40B4-BE49-F238E27FC236}">
                    <a16:creationId xmlns:a16="http://schemas.microsoft.com/office/drawing/2014/main" id="{C40938F6-DFB1-48D7-AFA8-FBEBFF84C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233"/>
                <a:ext cx="100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0" name="Oval 591">
                <a:extLst>
                  <a:ext uri="{FF2B5EF4-FFF2-40B4-BE49-F238E27FC236}">
                    <a16:creationId xmlns:a16="http://schemas.microsoft.com/office/drawing/2014/main" id="{90E1CD2C-E6D3-45BB-89E7-FE4C56DA6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233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1" name="Oval 592">
                <a:extLst>
                  <a:ext uri="{FF2B5EF4-FFF2-40B4-BE49-F238E27FC236}">
                    <a16:creationId xmlns:a16="http://schemas.microsoft.com/office/drawing/2014/main" id="{0D0764E3-105F-49AA-BEC6-249283B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239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2" name="Oval 593">
                <a:extLst>
                  <a:ext uri="{FF2B5EF4-FFF2-40B4-BE49-F238E27FC236}">
                    <a16:creationId xmlns:a16="http://schemas.microsoft.com/office/drawing/2014/main" id="{60B31E02-0BEE-4334-9AB3-1145718DA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23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3" name="Oval 594">
                <a:extLst>
                  <a:ext uri="{FF2B5EF4-FFF2-40B4-BE49-F238E27FC236}">
                    <a16:creationId xmlns:a16="http://schemas.microsoft.com/office/drawing/2014/main" id="{70B502C3-3B13-47F3-878F-42DF17514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245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4" name="Oval 595">
                <a:extLst>
                  <a:ext uri="{FF2B5EF4-FFF2-40B4-BE49-F238E27FC236}">
                    <a16:creationId xmlns:a16="http://schemas.microsoft.com/office/drawing/2014/main" id="{D3786367-29AF-4B26-A832-B6F62C2AA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251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5" name="Oval 596">
                <a:extLst>
                  <a:ext uri="{FF2B5EF4-FFF2-40B4-BE49-F238E27FC236}">
                    <a16:creationId xmlns:a16="http://schemas.microsoft.com/office/drawing/2014/main" id="{F39D7994-DCF8-4D57-9CF5-1DAFC1639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251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6" name="Oval 597">
                <a:extLst>
                  <a:ext uri="{FF2B5EF4-FFF2-40B4-BE49-F238E27FC236}">
                    <a16:creationId xmlns:a16="http://schemas.microsoft.com/office/drawing/2014/main" id="{EE458F51-1268-446E-AA78-72E162973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25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7" name="Oval 598">
                <a:extLst>
                  <a:ext uri="{FF2B5EF4-FFF2-40B4-BE49-F238E27FC236}">
                    <a16:creationId xmlns:a16="http://schemas.microsoft.com/office/drawing/2014/main" id="{4F128CF8-D814-42A3-B7A3-0402D4305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25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8" name="Oval 599">
                <a:extLst>
                  <a:ext uri="{FF2B5EF4-FFF2-40B4-BE49-F238E27FC236}">
                    <a16:creationId xmlns:a16="http://schemas.microsoft.com/office/drawing/2014/main" id="{24063BB9-DD0B-45AD-B3E2-5B14A62CE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26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9" name="Oval 600">
                <a:extLst>
                  <a:ext uri="{FF2B5EF4-FFF2-40B4-BE49-F238E27FC236}">
                    <a16:creationId xmlns:a16="http://schemas.microsoft.com/office/drawing/2014/main" id="{B268EBFE-4AC9-46F7-BA6E-3F48D485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26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0" name="Oval 601">
                <a:extLst>
                  <a:ext uri="{FF2B5EF4-FFF2-40B4-BE49-F238E27FC236}">
                    <a16:creationId xmlns:a16="http://schemas.microsoft.com/office/drawing/2014/main" id="{B2D75F53-56C9-4D71-89B6-03FC96E0D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269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1" name="Oval 602">
                <a:extLst>
                  <a:ext uri="{FF2B5EF4-FFF2-40B4-BE49-F238E27FC236}">
                    <a16:creationId xmlns:a16="http://schemas.microsoft.com/office/drawing/2014/main" id="{370136A4-5A08-4D9B-AD4E-9D77C947C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26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2" name="Oval 603">
                <a:extLst>
                  <a:ext uri="{FF2B5EF4-FFF2-40B4-BE49-F238E27FC236}">
                    <a16:creationId xmlns:a16="http://schemas.microsoft.com/office/drawing/2014/main" id="{8F95717A-7E0C-48B6-90E4-F9342731F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274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3" name="Oval 604">
                <a:extLst>
                  <a:ext uri="{FF2B5EF4-FFF2-40B4-BE49-F238E27FC236}">
                    <a16:creationId xmlns:a16="http://schemas.microsoft.com/office/drawing/2014/main" id="{EC6650EF-62ED-45B9-ABED-91CAD26AB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280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4" name="Freeform 605">
                <a:extLst>
                  <a:ext uri="{FF2B5EF4-FFF2-40B4-BE49-F238E27FC236}">
                    <a16:creationId xmlns:a16="http://schemas.microsoft.com/office/drawing/2014/main" id="{17AFBCC3-04A0-46F3-A170-34BACC8D5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5" name="Freeform 606">
                <a:extLst>
                  <a:ext uri="{FF2B5EF4-FFF2-40B4-BE49-F238E27FC236}">
                    <a16:creationId xmlns:a16="http://schemas.microsoft.com/office/drawing/2014/main" id="{B8080EBB-6DF6-4B5F-B35D-AEB8590CC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6" name="Freeform 607">
                <a:extLst>
                  <a:ext uri="{FF2B5EF4-FFF2-40B4-BE49-F238E27FC236}">
                    <a16:creationId xmlns:a16="http://schemas.microsoft.com/office/drawing/2014/main" id="{3B77F849-5B62-49FB-907B-6BAC27331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7" name="Freeform 608">
                <a:extLst>
                  <a:ext uri="{FF2B5EF4-FFF2-40B4-BE49-F238E27FC236}">
                    <a16:creationId xmlns:a16="http://schemas.microsoft.com/office/drawing/2014/main" id="{A42AF258-EA6B-4B67-BD3E-8395B6D07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8" name="Oval 609">
                <a:extLst>
                  <a:ext uri="{FF2B5EF4-FFF2-40B4-BE49-F238E27FC236}">
                    <a16:creationId xmlns:a16="http://schemas.microsoft.com/office/drawing/2014/main" id="{8F73332A-AE52-4BF9-AAE3-F18F8B6CA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40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9" name="Oval 610">
                <a:extLst>
                  <a:ext uri="{FF2B5EF4-FFF2-40B4-BE49-F238E27FC236}">
                    <a16:creationId xmlns:a16="http://schemas.microsoft.com/office/drawing/2014/main" id="{77659DC4-0D20-4E60-8952-376460B02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403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0" name="Oval 611">
                <a:extLst>
                  <a:ext uri="{FF2B5EF4-FFF2-40B4-BE49-F238E27FC236}">
                    <a16:creationId xmlns:a16="http://schemas.microsoft.com/office/drawing/2014/main" id="{483FADF5-511A-4590-AD47-F2E15CF57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403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1" name="Oval 612">
                <a:extLst>
                  <a:ext uri="{FF2B5EF4-FFF2-40B4-BE49-F238E27FC236}">
                    <a16:creationId xmlns:a16="http://schemas.microsoft.com/office/drawing/2014/main" id="{26E7EBE8-2B7D-4733-9300-DA449EFB6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397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2" name="Oval 613">
                <a:extLst>
                  <a:ext uri="{FF2B5EF4-FFF2-40B4-BE49-F238E27FC236}">
                    <a16:creationId xmlns:a16="http://schemas.microsoft.com/office/drawing/2014/main" id="{EBD28578-8D7A-47BA-9CD7-E00177F5E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39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3" name="Oval 614">
                <a:extLst>
                  <a:ext uri="{FF2B5EF4-FFF2-40B4-BE49-F238E27FC236}">
                    <a16:creationId xmlns:a16="http://schemas.microsoft.com/office/drawing/2014/main" id="{645BC516-92A0-4539-BC95-50F762459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391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4" name="Oval 615">
                <a:extLst>
                  <a:ext uri="{FF2B5EF4-FFF2-40B4-BE49-F238E27FC236}">
                    <a16:creationId xmlns:a16="http://schemas.microsoft.com/office/drawing/2014/main" id="{2A388795-6B6F-41E1-8CB5-1960BDD33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386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5" name="Oval 616">
                <a:extLst>
                  <a:ext uri="{FF2B5EF4-FFF2-40B4-BE49-F238E27FC236}">
                    <a16:creationId xmlns:a16="http://schemas.microsoft.com/office/drawing/2014/main" id="{FF70B90C-D7BC-4ACD-B6BC-E37D943B1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386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6" name="Oval 617">
                <a:extLst>
                  <a:ext uri="{FF2B5EF4-FFF2-40B4-BE49-F238E27FC236}">
                    <a16:creationId xmlns:a16="http://schemas.microsoft.com/office/drawing/2014/main" id="{1CEF33B3-7F5A-43AB-AB92-AE12C44B4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380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7" name="Oval 618">
                <a:extLst>
                  <a:ext uri="{FF2B5EF4-FFF2-40B4-BE49-F238E27FC236}">
                    <a16:creationId xmlns:a16="http://schemas.microsoft.com/office/drawing/2014/main" id="{F0882FD6-49CC-4F5B-8D28-C726896CF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380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8" name="Oval 619">
                <a:extLst>
                  <a:ext uri="{FF2B5EF4-FFF2-40B4-BE49-F238E27FC236}">
                    <a16:creationId xmlns:a16="http://schemas.microsoft.com/office/drawing/2014/main" id="{755701E2-9B00-4FEC-83F8-3560CEAD5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374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9" name="Oval 620">
                <a:extLst>
                  <a:ext uri="{FF2B5EF4-FFF2-40B4-BE49-F238E27FC236}">
                    <a16:creationId xmlns:a16="http://schemas.microsoft.com/office/drawing/2014/main" id="{000806CF-7D41-49DA-9195-CD34538AC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37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0" name="Oval 621">
                <a:extLst>
                  <a:ext uri="{FF2B5EF4-FFF2-40B4-BE49-F238E27FC236}">
                    <a16:creationId xmlns:a16="http://schemas.microsoft.com/office/drawing/2014/main" id="{9B3E9B1C-589C-47BA-AD5C-4FBFCEFEA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368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1" name="Oval 622">
                <a:extLst>
                  <a:ext uri="{FF2B5EF4-FFF2-40B4-BE49-F238E27FC236}">
                    <a16:creationId xmlns:a16="http://schemas.microsoft.com/office/drawing/2014/main" id="{E8BFE997-86F8-4974-B44B-65E9B3019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368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2" name="Oval 623">
                <a:extLst>
                  <a:ext uri="{FF2B5EF4-FFF2-40B4-BE49-F238E27FC236}">
                    <a16:creationId xmlns:a16="http://schemas.microsoft.com/office/drawing/2014/main" id="{B3FD549F-B686-4F15-AC16-A65620C17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3" name="Oval 624">
                <a:extLst>
                  <a:ext uri="{FF2B5EF4-FFF2-40B4-BE49-F238E27FC236}">
                    <a16:creationId xmlns:a16="http://schemas.microsoft.com/office/drawing/2014/main" id="{372E5323-E581-4394-AF29-A94EB662F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4" name="Oval 625">
                <a:extLst>
                  <a:ext uri="{FF2B5EF4-FFF2-40B4-BE49-F238E27FC236}">
                    <a16:creationId xmlns:a16="http://schemas.microsoft.com/office/drawing/2014/main" id="{157EF301-0954-4886-ADBD-27EF53257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5" name="Oval 626">
                <a:extLst>
                  <a:ext uri="{FF2B5EF4-FFF2-40B4-BE49-F238E27FC236}">
                    <a16:creationId xmlns:a16="http://schemas.microsoft.com/office/drawing/2014/main" id="{60A42D78-63B2-407D-8A3D-09BCB101A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368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6" name="Oval 627">
                <a:extLst>
                  <a:ext uri="{FF2B5EF4-FFF2-40B4-BE49-F238E27FC236}">
                    <a16:creationId xmlns:a16="http://schemas.microsoft.com/office/drawing/2014/main" id="{69D3140D-A101-4896-BE22-1E5A09DC3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368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7" name="Oval 628">
                <a:extLst>
                  <a:ext uri="{FF2B5EF4-FFF2-40B4-BE49-F238E27FC236}">
                    <a16:creationId xmlns:a16="http://schemas.microsoft.com/office/drawing/2014/main" id="{2057DD88-4EDA-4038-BE7B-0C5D29789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37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8" name="Oval 629">
                <a:extLst>
                  <a:ext uri="{FF2B5EF4-FFF2-40B4-BE49-F238E27FC236}">
                    <a16:creationId xmlns:a16="http://schemas.microsoft.com/office/drawing/2014/main" id="{6D86766E-BA80-4B14-8030-5DBFB3324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374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9" name="Oval 630">
                <a:extLst>
                  <a:ext uri="{FF2B5EF4-FFF2-40B4-BE49-F238E27FC236}">
                    <a16:creationId xmlns:a16="http://schemas.microsoft.com/office/drawing/2014/main" id="{61AF3F9B-2FA7-4E50-BB3C-E5D4AF174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380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0" name="Oval 631">
                <a:extLst>
                  <a:ext uri="{FF2B5EF4-FFF2-40B4-BE49-F238E27FC236}">
                    <a16:creationId xmlns:a16="http://schemas.microsoft.com/office/drawing/2014/main" id="{703DAD10-53E6-445D-A061-5DBE893C7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380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1" name="Oval 632">
                <a:extLst>
                  <a:ext uri="{FF2B5EF4-FFF2-40B4-BE49-F238E27FC236}">
                    <a16:creationId xmlns:a16="http://schemas.microsoft.com/office/drawing/2014/main" id="{F30AC802-3EDE-4B55-BBAE-7BF98C9EA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386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2" name="Oval 633">
                <a:extLst>
                  <a:ext uri="{FF2B5EF4-FFF2-40B4-BE49-F238E27FC236}">
                    <a16:creationId xmlns:a16="http://schemas.microsoft.com/office/drawing/2014/main" id="{DAB3556E-A6ED-4B7D-95D2-3618D08C4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386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3" name="Oval 634">
                <a:extLst>
                  <a:ext uri="{FF2B5EF4-FFF2-40B4-BE49-F238E27FC236}">
                    <a16:creationId xmlns:a16="http://schemas.microsoft.com/office/drawing/2014/main" id="{2183D81B-EBE0-4566-B74C-4976B21C3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391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4" name="Oval 635">
                <a:extLst>
                  <a:ext uri="{FF2B5EF4-FFF2-40B4-BE49-F238E27FC236}">
                    <a16:creationId xmlns:a16="http://schemas.microsoft.com/office/drawing/2014/main" id="{E5BCFD79-B6D2-4380-9D48-3C5885DF5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39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5" name="Oval 636">
                <a:extLst>
                  <a:ext uri="{FF2B5EF4-FFF2-40B4-BE49-F238E27FC236}">
                    <a16:creationId xmlns:a16="http://schemas.microsoft.com/office/drawing/2014/main" id="{807632DF-9D1F-438C-A9D9-2B67477EB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397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6" name="Oval 637">
                <a:extLst>
                  <a:ext uri="{FF2B5EF4-FFF2-40B4-BE49-F238E27FC236}">
                    <a16:creationId xmlns:a16="http://schemas.microsoft.com/office/drawing/2014/main" id="{0096FF6E-508C-4199-87D2-642778EA5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403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7" name="Oval 638">
                <a:extLst>
                  <a:ext uri="{FF2B5EF4-FFF2-40B4-BE49-F238E27FC236}">
                    <a16:creationId xmlns:a16="http://schemas.microsoft.com/office/drawing/2014/main" id="{5A3C1300-3B25-4B6D-A2B9-E644481BC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403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8" name="Oval 639">
                <a:extLst>
                  <a:ext uri="{FF2B5EF4-FFF2-40B4-BE49-F238E27FC236}">
                    <a16:creationId xmlns:a16="http://schemas.microsoft.com/office/drawing/2014/main" id="{CE220D6A-382D-4BFB-B9B9-65E944541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40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9" name="Freeform 640">
                <a:extLst>
                  <a:ext uri="{FF2B5EF4-FFF2-40B4-BE49-F238E27FC236}">
                    <a16:creationId xmlns:a16="http://schemas.microsoft.com/office/drawing/2014/main" id="{703EF226-12C5-46A4-8A44-6E5101B56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0" name="Freeform 641">
                <a:extLst>
                  <a:ext uri="{FF2B5EF4-FFF2-40B4-BE49-F238E27FC236}">
                    <a16:creationId xmlns:a16="http://schemas.microsoft.com/office/drawing/2014/main" id="{EA8EBAAA-1711-466D-8E45-22D0249C6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1" name="Freeform 642">
                <a:extLst>
                  <a:ext uri="{FF2B5EF4-FFF2-40B4-BE49-F238E27FC236}">
                    <a16:creationId xmlns:a16="http://schemas.microsoft.com/office/drawing/2014/main" id="{031B9CB2-5E19-453F-9680-C84B0DE29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2" name="Freeform 643">
                <a:extLst>
                  <a:ext uri="{FF2B5EF4-FFF2-40B4-BE49-F238E27FC236}">
                    <a16:creationId xmlns:a16="http://schemas.microsoft.com/office/drawing/2014/main" id="{DCDC61A7-FD46-4868-8906-A1135750A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3" name="Oval 644">
                <a:extLst>
                  <a:ext uri="{FF2B5EF4-FFF2-40B4-BE49-F238E27FC236}">
                    <a16:creationId xmlns:a16="http://schemas.microsoft.com/office/drawing/2014/main" id="{3ED4FB10-EFB1-4496-BB28-0EAAE6541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53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4" name="Oval 645">
                <a:extLst>
                  <a:ext uri="{FF2B5EF4-FFF2-40B4-BE49-F238E27FC236}">
                    <a16:creationId xmlns:a16="http://schemas.microsoft.com/office/drawing/2014/main" id="{B7A2FFF1-C8C1-4C65-BC4B-CDB33156C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53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5" name="Oval 646">
                <a:extLst>
                  <a:ext uri="{FF2B5EF4-FFF2-40B4-BE49-F238E27FC236}">
                    <a16:creationId xmlns:a16="http://schemas.microsoft.com/office/drawing/2014/main" id="{F05CDFA7-68A8-4229-BC3D-7B0B5B3EA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532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6" name="Oval 647">
                <a:extLst>
                  <a:ext uri="{FF2B5EF4-FFF2-40B4-BE49-F238E27FC236}">
                    <a16:creationId xmlns:a16="http://schemas.microsoft.com/office/drawing/2014/main" id="{D75AEDB4-89B8-4E97-8D41-1B1677749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52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7" name="Oval 648">
                <a:extLst>
                  <a:ext uri="{FF2B5EF4-FFF2-40B4-BE49-F238E27FC236}">
                    <a16:creationId xmlns:a16="http://schemas.microsoft.com/office/drawing/2014/main" id="{20DBC766-E1FB-4225-AAD1-0AFB88223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526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8" name="Oval 649">
                <a:extLst>
                  <a:ext uri="{FF2B5EF4-FFF2-40B4-BE49-F238E27FC236}">
                    <a16:creationId xmlns:a16="http://schemas.microsoft.com/office/drawing/2014/main" id="{EC857094-49C0-4C43-81EE-A5517C8BE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52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9" name="Oval 650">
                <a:extLst>
                  <a:ext uri="{FF2B5EF4-FFF2-40B4-BE49-F238E27FC236}">
                    <a16:creationId xmlns:a16="http://schemas.microsoft.com/office/drawing/2014/main" id="{2005CD4D-B968-4658-B866-3C6B18445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51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0" name="Oval 651">
                <a:extLst>
                  <a:ext uri="{FF2B5EF4-FFF2-40B4-BE49-F238E27FC236}">
                    <a16:creationId xmlns:a16="http://schemas.microsoft.com/office/drawing/2014/main" id="{EF2E0857-2308-4F2B-BF23-CF5B2A534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514"/>
                <a:ext cx="5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1" name="Oval 652">
                <a:extLst>
                  <a:ext uri="{FF2B5EF4-FFF2-40B4-BE49-F238E27FC236}">
                    <a16:creationId xmlns:a16="http://schemas.microsoft.com/office/drawing/2014/main" id="{A1082405-099F-4017-8E93-E79E502A7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509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2" name="Oval 653">
                <a:extLst>
                  <a:ext uri="{FF2B5EF4-FFF2-40B4-BE49-F238E27FC236}">
                    <a16:creationId xmlns:a16="http://schemas.microsoft.com/office/drawing/2014/main" id="{7461EF14-F696-42E8-8C4F-984C8E297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509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3" name="Oval 654">
                <a:extLst>
                  <a:ext uri="{FF2B5EF4-FFF2-40B4-BE49-F238E27FC236}">
                    <a16:creationId xmlns:a16="http://schemas.microsoft.com/office/drawing/2014/main" id="{EF2B76C3-7B31-42DC-AEB3-3EEB3259A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503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4" name="Oval 655">
                <a:extLst>
                  <a:ext uri="{FF2B5EF4-FFF2-40B4-BE49-F238E27FC236}">
                    <a16:creationId xmlns:a16="http://schemas.microsoft.com/office/drawing/2014/main" id="{1260D6A6-3F56-4C75-9864-D9E4C841A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503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5" name="Oval 656">
                <a:extLst>
                  <a:ext uri="{FF2B5EF4-FFF2-40B4-BE49-F238E27FC236}">
                    <a16:creationId xmlns:a16="http://schemas.microsoft.com/office/drawing/2014/main" id="{3D7E6F76-75D1-40FD-8DB4-FCCC0E9D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503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6" name="Oval 657">
                <a:extLst>
                  <a:ext uri="{FF2B5EF4-FFF2-40B4-BE49-F238E27FC236}">
                    <a16:creationId xmlns:a16="http://schemas.microsoft.com/office/drawing/2014/main" id="{CD0AB686-E713-4254-8898-7BD3B20E7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497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7" name="Oval 658">
                <a:extLst>
                  <a:ext uri="{FF2B5EF4-FFF2-40B4-BE49-F238E27FC236}">
                    <a16:creationId xmlns:a16="http://schemas.microsoft.com/office/drawing/2014/main" id="{9B762560-22C0-44CC-A43C-0C6FC4B14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497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8" name="Oval 659">
                <a:extLst>
                  <a:ext uri="{FF2B5EF4-FFF2-40B4-BE49-F238E27FC236}">
                    <a16:creationId xmlns:a16="http://schemas.microsoft.com/office/drawing/2014/main" id="{3011E97A-BD23-4677-BBB4-B83725CC6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497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9" name="Oval 660">
                <a:extLst>
                  <a:ext uri="{FF2B5EF4-FFF2-40B4-BE49-F238E27FC236}">
                    <a16:creationId xmlns:a16="http://schemas.microsoft.com/office/drawing/2014/main" id="{DB169C12-7F19-496B-9F18-9930A665B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2497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0" name="Oval 661">
                <a:extLst>
                  <a:ext uri="{FF2B5EF4-FFF2-40B4-BE49-F238E27FC236}">
                    <a16:creationId xmlns:a16="http://schemas.microsoft.com/office/drawing/2014/main" id="{C4E155BE-25C8-4E9E-BF26-6FC212CCB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2497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1" name="Oval 662">
                <a:extLst>
                  <a:ext uri="{FF2B5EF4-FFF2-40B4-BE49-F238E27FC236}">
                    <a16:creationId xmlns:a16="http://schemas.microsoft.com/office/drawing/2014/main" id="{FE908CCD-BDA8-4156-ADE4-6BE754473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503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2" name="Oval 663">
                <a:extLst>
                  <a:ext uri="{FF2B5EF4-FFF2-40B4-BE49-F238E27FC236}">
                    <a16:creationId xmlns:a16="http://schemas.microsoft.com/office/drawing/2014/main" id="{46A4F785-9978-49EE-A1D7-2E7CFE9CC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503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3" name="Oval 664">
                <a:extLst>
                  <a:ext uri="{FF2B5EF4-FFF2-40B4-BE49-F238E27FC236}">
                    <a16:creationId xmlns:a16="http://schemas.microsoft.com/office/drawing/2014/main" id="{17D5D802-5C87-4494-9F33-02DA2F78A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503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4" name="Oval 665">
                <a:extLst>
                  <a:ext uri="{FF2B5EF4-FFF2-40B4-BE49-F238E27FC236}">
                    <a16:creationId xmlns:a16="http://schemas.microsoft.com/office/drawing/2014/main" id="{2DAF616F-7C87-4B13-A5DC-13CB89CDA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509"/>
                <a:ext cx="64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197" name="Group 867">
              <a:extLst>
                <a:ext uri="{FF2B5EF4-FFF2-40B4-BE49-F238E27FC236}">
                  <a16:creationId xmlns:a16="http://schemas.microsoft.com/office/drawing/2014/main" id="{44976D99-3DF7-453E-9E88-DBC51BA014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2509"/>
              <a:ext cx="4138" cy="831"/>
              <a:chOff x="1771" y="2509"/>
              <a:chExt cx="4138" cy="831"/>
            </a:xfrm>
            <a:grpFill/>
          </p:grpSpPr>
          <p:sp>
            <p:nvSpPr>
              <p:cNvPr id="1395" name="Oval 667">
                <a:extLst>
                  <a:ext uri="{FF2B5EF4-FFF2-40B4-BE49-F238E27FC236}">
                    <a16:creationId xmlns:a16="http://schemas.microsoft.com/office/drawing/2014/main" id="{CEF47E45-FF45-443B-83F9-1D0D4F729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509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6" name="Oval 668">
                <a:extLst>
                  <a:ext uri="{FF2B5EF4-FFF2-40B4-BE49-F238E27FC236}">
                    <a16:creationId xmlns:a16="http://schemas.microsoft.com/office/drawing/2014/main" id="{8BB5988E-D2D6-4DD9-8EBD-C2894356D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514"/>
                <a:ext cx="5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7" name="Oval 669">
                <a:extLst>
                  <a:ext uri="{FF2B5EF4-FFF2-40B4-BE49-F238E27FC236}">
                    <a16:creationId xmlns:a16="http://schemas.microsoft.com/office/drawing/2014/main" id="{C97F1ECE-3AAE-4EC7-A004-6B624286A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514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8" name="Oval 670">
                <a:extLst>
                  <a:ext uri="{FF2B5EF4-FFF2-40B4-BE49-F238E27FC236}">
                    <a16:creationId xmlns:a16="http://schemas.microsoft.com/office/drawing/2014/main" id="{42AAB74F-542E-46C4-AA89-84FF4F5A2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52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9" name="Oval 671">
                <a:extLst>
                  <a:ext uri="{FF2B5EF4-FFF2-40B4-BE49-F238E27FC236}">
                    <a16:creationId xmlns:a16="http://schemas.microsoft.com/office/drawing/2014/main" id="{04861135-2125-42AD-8D6E-432B48097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526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0" name="Oval 672">
                <a:extLst>
                  <a:ext uri="{FF2B5EF4-FFF2-40B4-BE49-F238E27FC236}">
                    <a16:creationId xmlns:a16="http://schemas.microsoft.com/office/drawing/2014/main" id="{8F8A581A-CBEB-46FB-B32C-404A156F6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52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1" name="Oval 673">
                <a:extLst>
                  <a:ext uri="{FF2B5EF4-FFF2-40B4-BE49-F238E27FC236}">
                    <a16:creationId xmlns:a16="http://schemas.microsoft.com/office/drawing/2014/main" id="{9D9B5DD7-CB41-45D2-BCBD-ABD84F626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532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2" name="Oval 674">
                <a:extLst>
                  <a:ext uri="{FF2B5EF4-FFF2-40B4-BE49-F238E27FC236}">
                    <a16:creationId xmlns:a16="http://schemas.microsoft.com/office/drawing/2014/main" id="{FA2311B1-7C21-457F-93E7-716DFF2E5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53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3" name="Oval 675">
                <a:extLst>
                  <a:ext uri="{FF2B5EF4-FFF2-40B4-BE49-F238E27FC236}">
                    <a16:creationId xmlns:a16="http://schemas.microsoft.com/office/drawing/2014/main" id="{28E15F5E-0205-4D57-BAFE-34E9F2E41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538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4" name="Freeform 676">
                <a:extLst>
                  <a:ext uri="{FF2B5EF4-FFF2-40B4-BE49-F238E27FC236}">
                    <a16:creationId xmlns:a16="http://schemas.microsoft.com/office/drawing/2014/main" id="{5BBC989A-759D-423D-95A0-E25F069BC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5" name="Freeform 677">
                <a:extLst>
                  <a:ext uri="{FF2B5EF4-FFF2-40B4-BE49-F238E27FC236}">
                    <a16:creationId xmlns:a16="http://schemas.microsoft.com/office/drawing/2014/main" id="{5A1CD81B-CF10-4D94-B147-9F46114C3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6" name="Freeform 678">
                <a:extLst>
                  <a:ext uri="{FF2B5EF4-FFF2-40B4-BE49-F238E27FC236}">
                    <a16:creationId xmlns:a16="http://schemas.microsoft.com/office/drawing/2014/main" id="{B295E6DD-0BA2-43A6-A165-593372427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7" name="Freeform 679">
                <a:extLst>
                  <a:ext uri="{FF2B5EF4-FFF2-40B4-BE49-F238E27FC236}">
                    <a16:creationId xmlns:a16="http://schemas.microsoft.com/office/drawing/2014/main" id="{F93DA212-44C2-4522-85B5-93F7D186E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8" name="Oval 680">
                <a:extLst>
                  <a:ext uri="{FF2B5EF4-FFF2-40B4-BE49-F238E27FC236}">
                    <a16:creationId xmlns:a16="http://schemas.microsoft.com/office/drawing/2014/main" id="{C7B9ECDE-2E22-4075-BD27-974F92DA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667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9" name="Oval 681">
                <a:extLst>
                  <a:ext uri="{FF2B5EF4-FFF2-40B4-BE49-F238E27FC236}">
                    <a16:creationId xmlns:a16="http://schemas.microsoft.com/office/drawing/2014/main" id="{07BE93E2-0AA8-4336-B8BF-19DD3FFBE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661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0" name="Oval 682">
                <a:extLst>
                  <a:ext uri="{FF2B5EF4-FFF2-40B4-BE49-F238E27FC236}">
                    <a16:creationId xmlns:a16="http://schemas.microsoft.com/office/drawing/2014/main" id="{96F3303A-C41C-419E-BDF8-2EF40671F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66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1" name="Oval 683">
                <a:extLst>
                  <a:ext uri="{FF2B5EF4-FFF2-40B4-BE49-F238E27FC236}">
                    <a16:creationId xmlns:a16="http://schemas.microsoft.com/office/drawing/2014/main" id="{764E4AA7-D1B1-4387-9BFE-D1AE429AB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65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2" name="Oval 684">
                <a:extLst>
                  <a:ext uri="{FF2B5EF4-FFF2-40B4-BE49-F238E27FC236}">
                    <a16:creationId xmlns:a16="http://schemas.microsoft.com/office/drawing/2014/main" id="{37A0BF1F-D8FB-41C4-91C6-39AE51254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655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3" name="Oval 685">
                <a:extLst>
                  <a:ext uri="{FF2B5EF4-FFF2-40B4-BE49-F238E27FC236}">
                    <a16:creationId xmlns:a16="http://schemas.microsoft.com/office/drawing/2014/main" id="{2CB1C396-CF19-414A-9AF9-3C824266D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4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4" name="Oval 686">
                <a:extLst>
                  <a:ext uri="{FF2B5EF4-FFF2-40B4-BE49-F238E27FC236}">
                    <a16:creationId xmlns:a16="http://schemas.microsoft.com/office/drawing/2014/main" id="{50F95894-43B8-4B95-A1D7-655388F20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649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5" name="Oval 687">
                <a:extLst>
                  <a:ext uri="{FF2B5EF4-FFF2-40B4-BE49-F238E27FC236}">
                    <a16:creationId xmlns:a16="http://schemas.microsoft.com/office/drawing/2014/main" id="{99599C55-85D4-4B72-BE8F-F5ED51033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643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6" name="Oval 688">
                <a:extLst>
                  <a:ext uri="{FF2B5EF4-FFF2-40B4-BE49-F238E27FC236}">
                    <a16:creationId xmlns:a16="http://schemas.microsoft.com/office/drawing/2014/main" id="{6F751DDE-C897-418A-ADCE-A3DE4F5A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643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7" name="Oval 689">
                <a:extLst>
                  <a:ext uri="{FF2B5EF4-FFF2-40B4-BE49-F238E27FC236}">
                    <a16:creationId xmlns:a16="http://schemas.microsoft.com/office/drawing/2014/main" id="{E05B9C9C-89B8-4CBF-B5E3-91782C3D6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637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8" name="Oval 690">
                <a:extLst>
                  <a:ext uri="{FF2B5EF4-FFF2-40B4-BE49-F238E27FC236}">
                    <a16:creationId xmlns:a16="http://schemas.microsoft.com/office/drawing/2014/main" id="{7288353D-7A20-4D90-9CC8-009B6986D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637"/>
                <a:ext cx="71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9" name="Oval 691">
                <a:extLst>
                  <a:ext uri="{FF2B5EF4-FFF2-40B4-BE49-F238E27FC236}">
                    <a16:creationId xmlns:a16="http://schemas.microsoft.com/office/drawing/2014/main" id="{2E6639A2-A0C4-4A03-B9A9-FD38B5B94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63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0" name="Oval 692">
                <a:extLst>
                  <a:ext uri="{FF2B5EF4-FFF2-40B4-BE49-F238E27FC236}">
                    <a16:creationId xmlns:a16="http://schemas.microsoft.com/office/drawing/2014/main" id="{4363FA58-0A77-4FA9-B395-84F4A0A86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632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1" name="Oval 693">
                <a:extLst>
                  <a:ext uri="{FF2B5EF4-FFF2-40B4-BE49-F238E27FC236}">
                    <a16:creationId xmlns:a16="http://schemas.microsoft.com/office/drawing/2014/main" id="{17BF1E17-C238-4EE7-9F5C-294E9B472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632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2" name="Oval 694">
                <a:extLst>
                  <a:ext uri="{FF2B5EF4-FFF2-40B4-BE49-F238E27FC236}">
                    <a16:creationId xmlns:a16="http://schemas.microsoft.com/office/drawing/2014/main" id="{17603283-2C0A-4FBD-B70B-A740A08CD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3" name="Oval 695">
                <a:extLst>
                  <a:ext uri="{FF2B5EF4-FFF2-40B4-BE49-F238E27FC236}">
                    <a16:creationId xmlns:a16="http://schemas.microsoft.com/office/drawing/2014/main" id="{6928613B-EA45-4070-A66B-5A9EC4C14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4" name="Oval 696">
                <a:extLst>
                  <a:ext uri="{FF2B5EF4-FFF2-40B4-BE49-F238E27FC236}">
                    <a16:creationId xmlns:a16="http://schemas.microsoft.com/office/drawing/2014/main" id="{33D19587-C8E6-448B-B980-70A8AA316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5" name="Oval 697">
                <a:extLst>
                  <a:ext uri="{FF2B5EF4-FFF2-40B4-BE49-F238E27FC236}">
                    <a16:creationId xmlns:a16="http://schemas.microsoft.com/office/drawing/2014/main" id="{DFABD11A-AC7C-41E3-A9AC-5CB07411B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2632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6" name="Oval 698">
                <a:extLst>
                  <a:ext uri="{FF2B5EF4-FFF2-40B4-BE49-F238E27FC236}">
                    <a16:creationId xmlns:a16="http://schemas.microsoft.com/office/drawing/2014/main" id="{F8A4CFE9-FD72-47A9-A0A6-D97730C54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632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7" name="Oval 699">
                <a:extLst>
                  <a:ext uri="{FF2B5EF4-FFF2-40B4-BE49-F238E27FC236}">
                    <a16:creationId xmlns:a16="http://schemas.microsoft.com/office/drawing/2014/main" id="{D1333829-85D7-4025-B5F5-A3F2E7718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63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8" name="Oval 700">
                <a:extLst>
                  <a:ext uri="{FF2B5EF4-FFF2-40B4-BE49-F238E27FC236}">
                    <a16:creationId xmlns:a16="http://schemas.microsoft.com/office/drawing/2014/main" id="{352FF3A6-09B1-48A6-8F8C-568A3433B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637"/>
                <a:ext cx="70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9" name="Oval 701">
                <a:extLst>
                  <a:ext uri="{FF2B5EF4-FFF2-40B4-BE49-F238E27FC236}">
                    <a16:creationId xmlns:a16="http://schemas.microsoft.com/office/drawing/2014/main" id="{D02AD220-B925-460C-8C81-87F07D303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637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0" name="Oval 702">
                <a:extLst>
                  <a:ext uri="{FF2B5EF4-FFF2-40B4-BE49-F238E27FC236}">
                    <a16:creationId xmlns:a16="http://schemas.microsoft.com/office/drawing/2014/main" id="{54CB643F-FE6B-480C-9992-BD37E8E78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643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1" name="Oval 703">
                <a:extLst>
                  <a:ext uri="{FF2B5EF4-FFF2-40B4-BE49-F238E27FC236}">
                    <a16:creationId xmlns:a16="http://schemas.microsoft.com/office/drawing/2014/main" id="{E87A3866-B96B-477B-8079-FDA49D6ED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643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2" name="Oval 704">
                <a:extLst>
                  <a:ext uri="{FF2B5EF4-FFF2-40B4-BE49-F238E27FC236}">
                    <a16:creationId xmlns:a16="http://schemas.microsoft.com/office/drawing/2014/main" id="{DB6F88EC-4261-4241-8C23-3697ECF5C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649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3" name="Oval 705">
                <a:extLst>
                  <a:ext uri="{FF2B5EF4-FFF2-40B4-BE49-F238E27FC236}">
                    <a16:creationId xmlns:a16="http://schemas.microsoft.com/office/drawing/2014/main" id="{3BEBF1D0-DBBE-4775-B76E-E38B6707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64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4" name="Oval 706">
                <a:extLst>
                  <a:ext uri="{FF2B5EF4-FFF2-40B4-BE49-F238E27FC236}">
                    <a16:creationId xmlns:a16="http://schemas.microsoft.com/office/drawing/2014/main" id="{8F7856D6-C328-4C5C-83C6-756D5DC53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655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5" name="Oval 707">
                <a:extLst>
                  <a:ext uri="{FF2B5EF4-FFF2-40B4-BE49-F238E27FC236}">
                    <a16:creationId xmlns:a16="http://schemas.microsoft.com/office/drawing/2014/main" id="{7BA6520D-D93B-4844-B08B-409DFD0E7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65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6" name="Oval 708">
                <a:extLst>
                  <a:ext uri="{FF2B5EF4-FFF2-40B4-BE49-F238E27FC236}">
                    <a16:creationId xmlns:a16="http://schemas.microsoft.com/office/drawing/2014/main" id="{1FB329F9-43AB-4096-A9A1-3E8535512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66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7" name="Oval 709">
                <a:extLst>
                  <a:ext uri="{FF2B5EF4-FFF2-40B4-BE49-F238E27FC236}">
                    <a16:creationId xmlns:a16="http://schemas.microsoft.com/office/drawing/2014/main" id="{083E2AA9-2288-44EB-8092-26787CFCB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661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8" name="Oval 710">
                <a:extLst>
                  <a:ext uri="{FF2B5EF4-FFF2-40B4-BE49-F238E27FC236}">
                    <a16:creationId xmlns:a16="http://schemas.microsoft.com/office/drawing/2014/main" id="{E604D0BC-E0B9-49D3-B36F-AD9892C63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667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9" name="Freeform 711">
                <a:extLst>
                  <a:ext uri="{FF2B5EF4-FFF2-40B4-BE49-F238E27FC236}">
                    <a16:creationId xmlns:a16="http://schemas.microsoft.com/office/drawing/2014/main" id="{9037C3AA-5140-4DD7-A830-338DD5CA6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0" name="Freeform 712">
                <a:extLst>
                  <a:ext uri="{FF2B5EF4-FFF2-40B4-BE49-F238E27FC236}">
                    <a16:creationId xmlns:a16="http://schemas.microsoft.com/office/drawing/2014/main" id="{2AF8CFBF-B1A1-45D1-95E8-F11F2FF9D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1" name="Rectangle 713">
                <a:extLst>
                  <a:ext uri="{FF2B5EF4-FFF2-40B4-BE49-F238E27FC236}">
                    <a16:creationId xmlns:a16="http://schemas.microsoft.com/office/drawing/2014/main" id="{B2064673-FDE2-4E17-A9AA-DF23C8179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80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2" name="Rectangle 714">
                <a:extLst>
                  <a:ext uri="{FF2B5EF4-FFF2-40B4-BE49-F238E27FC236}">
                    <a16:creationId xmlns:a16="http://schemas.microsoft.com/office/drawing/2014/main" id="{53B20613-C936-449C-8E78-467C6B4AF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80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3" name="Oval 715">
                <a:extLst>
                  <a:ext uri="{FF2B5EF4-FFF2-40B4-BE49-F238E27FC236}">
                    <a16:creationId xmlns:a16="http://schemas.microsoft.com/office/drawing/2014/main" id="{E5DF4D6F-562A-43E3-8283-ED5018017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2795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4" name="Oval 716">
                <a:extLst>
                  <a:ext uri="{FF2B5EF4-FFF2-40B4-BE49-F238E27FC236}">
                    <a16:creationId xmlns:a16="http://schemas.microsoft.com/office/drawing/2014/main" id="{418BC5C1-C386-48CD-811B-084AB152E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795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5" name="Oval 717">
                <a:extLst>
                  <a:ext uri="{FF2B5EF4-FFF2-40B4-BE49-F238E27FC236}">
                    <a16:creationId xmlns:a16="http://schemas.microsoft.com/office/drawing/2014/main" id="{F1C93CF5-E973-49B3-B7F0-F4ECEC13A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790"/>
                <a:ext cx="17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6" name="Oval 718">
                <a:extLst>
                  <a:ext uri="{FF2B5EF4-FFF2-40B4-BE49-F238E27FC236}">
                    <a16:creationId xmlns:a16="http://schemas.microsoft.com/office/drawing/2014/main" id="{3D128A18-1CFD-4B40-AE19-85586C361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78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7" name="Oval 719">
                <a:extLst>
                  <a:ext uri="{FF2B5EF4-FFF2-40B4-BE49-F238E27FC236}">
                    <a16:creationId xmlns:a16="http://schemas.microsoft.com/office/drawing/2014/main" id="{AD8E9BC7-042C-4A72-9B55-087C7FEE5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2784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8" name="Oval 720">
                <a:extLst>
                  <a:ext uri="{FF2B5EF4-FFF2-40B4-BE49-F238E27FC236}">
                    <a16:creationId xmlns:a16="http://schemas.microsoft.com/office/drawing/2014/main" id="{C481B7E5-C32E-415E-9DD5-D5776E26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778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9" name="Oval 721">
                <a:extLst>
                  <a:ext uri="{FF2B5EF4-FFF2-40B4-BE49-F238E27FC236}">
                    <a16:creationId xmlns:a16="http://schemas.microsoft.com/office/drawing/2014/main" id="{895FB1BA-71A0-496B-A60C-977111C47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2778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0" name="Oval 722">
                <a:extLst>
                  <a:ext uri="{FF2B5EF4-FFF2-40B4-BE49-F238E27FC236}">
                    <a16:creationId xmlns:a16="http://schemas.microsoft.com/office/drawing/2014/main" id="{69F55072-78E9-4FAE-A086-E455FE18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1" name="Oval 723">
                <a:extLst>
                  <a:ext uri="{FF2B5EF4-FFF2-40B4-BE49-F238E27FC236}">
                    <a16:creationId xmlns:a16="http://schemas.microsoft.com/office/drawing/2014/main" id="{4A0E5499-6B8A-4FDD-BC62-1DCFB9502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772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2" name="Oval 724">
                <a:extLst>
                  <a:ext uri="{FF2B5EF4-FFF2-40B4-BE49-F238E27FC236}">
                    <a16:creationId xmlns:a16="http://schemas.microsoft.com/office/drawing/2014/main" id="{E5C0E5E2-3EF9-4DA3-A521-DAAB55473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3" name="Oval 725">
                <a:extLst>
                  <a:ext uri="{FF2B5EF4-FFF2-40B4-BE49-F238E27FC236}">
                    <a16:creationId xmlns:a16="http://schemas.microsoft.com/office/drawing/2014/main" id="{D1FCEBE1-344A-4EAF-804F-45082F0B7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4" name="Oval 726">
                <a:extLst>
                  <a:ext uri="{FF2B5EF4-FFF2-40B4-BE49-F238E27FC236}">
                    <a16:creationId xmlns:a16="http://schemas.microsoft.com/office/drawing/2014/main" id="{3B7227FD-6365-4436-9FCA-E6249FC98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766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5" name="Oval 727">
                <a:extLst>
                  <a:ext uri="{FF2B5EF4-FFF2-40B4-BE49-F238E27FC236}">
                    <a16:creationId xmlns:a16="http://schemas.microsoft.com/office/drawing/2014/main" id="{AB4F093F-BEA6-42F3-AF11-E30A3D043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6" name="Oval 728">
                <a:extLst>
                  <a:ext uri="{FF2B5EF4-FFF2-40B4-BE49-F238E27FC236}">
                    <a16:creationId xmlns:a16="http://schemas.microsoft.com/office/drawing/2014/main" id="{26F7B241-BFF5-47A0-B82F-FB3BC879C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7" name="Oval 729">
                <a:extLst>
                  <a:ext uri="{FF2B5EF4-FFF2-40B4-BE49-F238E27FC236}">
                    <a16:creationId xmlns:a16="http://schemas.microsoft.com/office/drawing/2014/main" id="{0B376E0A-2662-45FD-893C-53209E11D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8" name="Oval 730">
                <a:extLst>
                  <a:ext uri="{FF2B5EF4-FFF2-40B4-BE49-F238E27FC236}">
                    <a16:creationId xmlns:a16="http://schemas.microsoft.com/office/drawing/2014/main" id="{85188E33-6398-4715-B4EB-C3B05E50E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760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9" name="Oval 731">
                <a:extLst>
                  <a:ext uri="{FF2B5EF4-FFF2-40B4-BE49-F238E27FC236}">
                    <a16:creationId xmlns:a16="http://schemas.microsoft.com/office/drawing/2014/main" id="{FBED356B-0F12-4A73-AE2E-DAF99CEE3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0" name="Oval 732">
                <a:extLst>
                  <a:ext uri="{FF2B5EF4-FFF2-40B4-BE49-F238E27FC236}">
                    <a16:creationId xmlns:a16="http://schemas.microsoft.com/office/drawing/2014/main" id="{D855FD15-0177-4E9F-957A-891146558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1" name="Oval 733">
                <a:extLst>
                  <a:ext uri="{FF2B5EF4-FFF2-40B4-BE49-F238E27FC236}">
                    <a16:creationId xmlns:a16="http://schemas.microsoft.com/office/drawing/2014/main" id="{31CB2B54-D49D-4A01-9793-1E9885E48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760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2" name="Oval 734">
                <a:extLst>
                  <a:ext uri="{FF2B5EF4-FFF2-40B4-BE49-F238E27FC236}">
                    <a16:creationId xmlns:a16="http://schemas.microsoft.com/office/drawing/2014/main" id="{53E3247E-D0D9-49D8-B976-8E3CD893B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766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3" name="Oval 735">
                <a:extLst>
                  <a:ext uri="{FF2B5EF4-FFF2-40B4-BE49-F238E27FC236}">
                    <a16:creationId xmlns:a16="http://schemas.microsoft.com/office/drawing/2014/main" id="{04BF7BB0-8CDF-4409-959C-0E0C4917E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4" name="Oval 736">
                <a:extLst>
                  <a:ext uri="{FF2B5EF4-FFF2-40B4-BE49-F238E27FC236}">
                    <a16:creationId xmlns:a16="http://schemas.microsoft.com/office/drawing/2014/main" id="{0D2108A7-21A2-430D-8AB7-3C36F0B24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766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5" name="Oval 737">
                <a:extLst>
                  <a:ext uri="{FF2B5EF4-FFF2-40B4-BE49-F238E27FC236}">
                    <a16:creationId xmlns:a16="http://schemas.microsoft.com/office/drawing/2014/main" id="{DE197A71-C00C-4A93-B513-AE2FA0426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6" name="Oval 738">
                <a:extLst>
                  <a:ext uri="{FF2B5EF4-FFF2-40B4-BE49-F238E27FC236}">
                    <a16:creationId xmlns:a16="http://schemas.microsoft.com/office/drawing/2014/main" id="{8689644F-E90E-432E-9F71-E892807C2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7" name="Oval 739">
                <a:extLst>
                  <a:ext uri="{FF2B5EF4-FFF2-40B4-BE49-F238E27FC236}">
                    <a16:creationId xmlns:a16="http://schemas.microsoft.com/office/drawing/2014/main" id="{F04F32A6-DB7D-4BD0-BBB3-627BF755D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778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8" name="Oval 740">
                <a:extLst>
                  <a:ext uri="{FF2B5EF4-FFF2-40B4-BE49-F238E27FC236}">
                    <a16:creationId xmlns:a16="http://schemas.microsoft.com/office/drawing/2014/main" id="{A17D9628-7D91-4781-9055-4B1689FF6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778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9" name="Oval 741">
                <a:extLst>
                  <a:ext uri="{FF2B5EF4-FFF2-40B4-BE49-F238E27FC236}">
                    <a16:creationId xmlns:a16="http://schemas.microsoft.com/office/drawing/2014/main" id="{F4CD9699-186E-4BAB-9C2F-35E21911F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784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0" name="Oval 742">
                <a:extLst>
                  <a:ext uri="{FF2B5EF4-FFF2-40B4-BE49-F238E27FC236}">
                    <a16:creationId xmlns:a16="http://schemas.microsoft.com/office/drawing/2014/main" id="{7E8583B9-DD99-47A1-A9B0-8DF1B0A84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78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1" name="Oval 743">
                <a:extLst>
                  <a:ext uri="{FF2B5EF4-FFF2-40B4-BE49-F238E27FC236}">
                    <a16:creationId xmlns:a16="http://schemas.microsoft.com/office/drawing/2014/main" id="{4039D9CB-1B58-4A59-9D55-F7C47D9C5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2790"/>
                <a:ext cx="17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2" name="Oval 744">
                <a:extLst>
                  <a:ext uri="{FF2B5EF4-FFF2-40B4-BE49-F238E27FC236}">
                    <a16:creationId xmlns:a16="http://schemas.microsoft.com/office/drawing/2014/main" id="{409C8EF7-E423-49A8-9257-075D10F70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795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3" name="Oval 745">
                <a:extLst>
                  <a:ext uri="{FF2B5EF4-FFF2-40B4-BE49-F238E27FC236}">
                    <a16:creationId xmlns:a16="http://schemas.microsoft.com/office/drawing/2014/main" id="{47CD969C-10C9-4621-88E5-2C50A044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795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4" name="Freeform 746">
                <a:extLst>
                  <a:ext uri="{FF2B5EF4-FFF2-40B4-BE49-F238E27FC236}">
                    <a16:creationId xmlns:a16="http://schemas.microsoft.com/office/drawing/2014/main" id="{F2444F5A-131F-44C8-AEA3-14E89A596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801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5" name="Freeform 747">
                <a:extLst>
                  <a:ext uri="{FF2B5EF4-FFF2-40B4-BE49-F238E27FC236}">
                    <a16:creationId xmlns:a16="http://schemas.microsoft.com/office/drawing/2014/main" id="{3F33B091-C29E-4D1C-896B-BD49716B3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801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6" name="Freeform 748">
                <a:extLst>
                  <a:ext uri="{FF2B5EF4-FFF2-40B4-BE49-F238E27FC236}">
                    <a16:creationId xmlns:a16="http://schemas.microsoft.com/office/drawing/2014/main" id="{0FCA9D91-4254-4428-951B-AFA2B3175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7" name="Freeform 749">
                <a:extLst>
                  <a:ext uri="{FF2B5EF4-FFF2-40B4-BE49-F238E27FC236}">
                    <a16:creationId xmlns:a16="http://schemas.microsoft.com/office/drawing/2014/main" id="{2F67E16D-2566-47B9-A4DF-32C64D0D5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8" name="Oval 750">
                <a:extLst>
                  <a:ext uri="{FF2B5EF4-FFF2-40B4-BE49-F238E27FC236}">
                    <a16:creationId xmlns:a16="http://schemas.microsoft.com/office/drawing/2014/main" id="{37AF3178-7065-4A86-A843-F635D254C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924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9" name="Oval 751">
                <a:extLst>
                  <a:ext uri="{FF2B5EF4-FFF2-40B4-BE49-F238E27FC236}">
                    <a16:creationId xmlns:a16="http://schemas.microsoft.com/office/drawing/2014/main" id="{2AC8E8C0-4331-42E7-9AA7-394D5536B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91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0" name="Oval 752">
                <a:extLst>
                  <a:ext uri="{FF2B5EF4-FFF2-40B4-BE49-F238E27FC236}">
                    <a16:creationId xmlns:a16="http://schemas.microsoft.com/office/drawing/2014/main" id="{73986233-B3E6-4CD4-97FA-F27D67B6E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918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1" name="Oval 753">
                <a:extLst>
                  <a:ext uri="{FF2B5EF4-FFF2-40B4-BE49-F238E27FC236}">
                    <a16:creationId xmlns:a16="http://schemas.microsoft.com/office/drawing/2014/main" id="{DD3423AA-43A5-41F2-8148-064204BFE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291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2" name="Oval 754">
                <a:extLst>
                  <a:ext uri="{FF2B5EF4-FFF2-40B4-BE49-F238E27FC236}">
                    <a16:creationId xmlns:a16="http://schemas.microsoft.com/office/drawing/2014/main" id="{B4D7A15C-0FCD-4E25-9941-F124B80EC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91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3" name="Oval 755">
                <a:extLst>
                  <a:ext uri="{FF2B5EF4-FFF2-40B4-BE49-F238E27FC236}">
                    <a16:creationId xmlns:a16="http://schemas.microsoft.com/office/drawing/2014/main" id="{51D3199A-F70C-4CD4-98F8-62BA5719C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290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4" name="Oval 756">
                <a:extLst>
                  <a:ext uri="{FF2B5EF4-FFF2-40B4-BE49-F238E27FC236}">
                    <a16:creationId xmlns:a16="http://schemas.microsoft.com/office/drawing/2014/main" id="{7ADBC7E7-DD22-42FB-AFE9-A2308D30B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907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5" name="Oval 757">
                <a:extLst>
                  <a:ext uri="{FF2B5EF4-FFF2-40B4-BE49-F238E27FC236}">
                    <a16:creationId xmlns:a16="http://schemas.microsoft.com/office/drawing/2014/main" id="{B15D691E-E2CE-4CF1-BE8C-BC457054C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901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6" name="Oval 758">
                <a:extLst>
                  <a:ext uri="{FF2B5EF4-FFF2-40B4-BE49-F238E27FC236}">
                    <a16:creationId xmlns:a16="http://schemas.microsoft.com/office/drawing/2014/main" id="{E35131FD-1C07-4165-87D8-38422F3F9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2901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7" name="Oval 759">
                <a:extLst>
                  <a:ext uri="{FF2B5EF4-FFF2-40B4-BE49-F238E27FC236}">
                    <a16:creationId xmlns:a16="http://schemas.microsoft.com/office/drawing/2014/main" id="{52C7A353-7165-4D80-97DF-6F6A2369F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8" name="Oval 760">
                <a:extLst>
                  <a:ext uri="{FF2B5EF4-FFF2-40B4-BE49-F238E27FC236}">
                    <a16:creationId xmlns:a16="http://schemas.microsoft.com/office/drawing/2014/main" id="{023E711E-AC8B-4D73-A7C6-9CC62E0E6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  <p:sp>
            <p:nvSpPr>
              <p:cNvPr id="1489" name="Oval 761">
                <a:extLst>
                  <a:ext uri="{FF2B5EF4-FFF2-40B4-BE49-F238E27FC236}">
                    <a16:creationId xmlns:a16="http://schemas.microsoft.com/office/drawing/2014/main" id="{3DCB6011-F5FA-4890-96B9-B165A38C8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2895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0" name="Oval 762">
                <a:extLst>
                  <a:ext uri="{FF2B5EF4-FFF2-40B4-BE49-F238E27FC236}">
                    <a16:creationId xmlns:a16="http://schemas.microsoft.com/office/drawing/2014/main" id="{B87B9551-692B-49AC-82E3-4022B867A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895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1" name="Oval 763">
                <a:extLst>
                  <a:ext uri="{FF2B5EF4-FFF2-40B4-BE49-F238E27FC236}">
                    <a16:creationId xmlns:a16="http://schemas.microsoft.com/office/drawing/2014/main" id="{990CCE5B-9C11-4633-BCB4-8E5F1CF13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2" name="Oval 764">
                <a:extLst>
                  <a:ext uri="{FF2B5EF4-FFF2-40B4-BE49-F238E27FC236}">
                    <a16:creationId xmlns:a16="http://schemas.microsoft.com/office/drawing/2014/main" id="{7E0EB06E-1C72-4208-A33B-271244ED2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3" name="Oval 765">
                <a:extLst>
                  <a:ext uri="{FF2B5EF4-FFF2-40B4-BE49-F238E27FC236}">
                    <a16:creationId xmlns:a16="http://schemas.microsoft.com/office/drawing/2014/main" id="{E430DDD0-32FF-4653-8BD4-8E05EDDFA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4" name="Oval 766">
                <a:extLst>
                  <a:ext uri="{FF2B5EF4-FFF2-40B4-BE49-F238E27FC236}">
                    <a16:creationId xmlns:a16="http://schemas.microsoft.com/office/drawing/2014/main" id="{A8DD20B9-B4E0-4E0F-9CD0-B639C167D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2895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5" name="Oval 767">
                <a:extLst>
                  <a:ext uri="{FF2B5EF4-FFF2-40B4-BE49-F238E27FC236}">
                    <a16:creationId xmlns:a16="http://schemas.microsoft.com/office/drawing/2014/main" id="{C644C1B6-0242-46DE-93C0-645058067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2895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6" name="Oval 768">
                <a:extLst>
                  <a:ext uri="{FF2B5EF4-FFF2-40B4-BE49-F238E27FC236}">
                    <a16:creationId xmlns:a16="http://schemas.microsoft.com/office/drawing/2014/main" id="{2D692DF5-138A-4DAD-ABBF-5206BC5C0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7" name="Oval 769">
                <a:extLst>
                  <a:ext uri="{FF2B5EF4-FFF2-40B4-BE49-F238E27FC236}">
                    <a16:creationId xmlns:a16="http://schemas.microsoft.com/office/drawing/2014/main" id="{D00066A0-6568-4157-ABE6-0AA1DC178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8" name="Oval 770">
                <a:extLst>
                  <a:ext uri="{FF2B5EF4-FFF2-40B4-BE49-F238E27FC236}">
                    <a16:creationId xmlns:a16="http://schemas.microsoft.com/office/drawing/2014/main" id="{259084FC-A819-4738-8B9C-4924AC7C1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2901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9" name="Oval 771">
                <a:extLst>
                  <a:ext uri="{FF2B5EF4-FFF2-40B4-BE49-F238E27FC236}">
                    <a16:creationId xmlns:a16="http://schemas.microsoft.com/office/drawing/2014/main" id="{629D0AE7-29DF-49E7-BE87-CD50FDB56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2901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0" name="Oval 772">
                <a:extLst>
                  <a:ext uri="{FF2B5EF4-FFF2-40B4-BE49-F238E27FC236}">
                    <a16:creationId xmlns:a16="http://schemas.microsoft.com/office/drawing/2014/main" id="{D0FD3D17-27DB-403B-A1BE-575F4BFE3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907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1" name="Oval 773">
                <a:extLst>
                  <a:ext uri="{FF2B5EF4-FFF2-40B4-BE49-F238E27FC236}">
                    <a16:creationId xmlns:a16="http://schemas.microsoft.com/office/drawing/2014/main" id="{3B885C97-33C4-4718-B26D-05B102C1E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90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2" name="Oval 774">
                <a:extLst>
                  <a:ext uri="{FF2B5EF4-FFF2-40B4-BE49-F238E27FC236}">
                    <a16:creationId xmlns:a16="http://schemas.microsoft.com/office/drawing/2014/main" id="{A18A0943-D635-4D0F-ADB5-4A449196F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91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3" name="Oval 775">
                <a:extLst>
                  <a:ext uri="{FF2B5EF4-FFF2-40B4-BE49-F238E27FC236}">
                    <a16:creationId xmlns:a16="http://schemas.microsoft.com/office/drawing/2014/main" id="{25F2CE9F-7164-4F8F-A80F-45AD70E85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91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4" name="Oval 776">
                <a:extLst>
                  <a:ext uri="{FF2B5EF4-FFF2-40B4-BE49-F238E27FC236}">
                    <a16:creationId xmlns:a16="http://schemas.microsoft.com/office/drawing/2014/main" id="{6C339D3B-2C67-4868-8C0C-A946412DF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918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5" name="Oval 777">
                <a:extLst>
                  <a:ext uri="{FF2B5EF4-FFF2-40B4-BE49-F238E27FC236}">
                    <a16:creationId xmlns:a16="http://schemas.microsoft.com/office/drawing/2014/main" id="{584522EB-7EEE-4DD6-AB0C-2A4668976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291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6" name="Oval 778">
                <a:extLst>
                  <a:ext uri="{FF2B5EF4-FFF2-40B4-BE49-F238E27FC236}">
                    <a16:creationId xmlns:a16="http://schemas.microsoft.com/office/drawing/2014/main" id="{6238E167-C0F3-4688-9D2D-B2E2E42E0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92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7" name="Freeform 779">
                <a:extLst>
                  <a:ext uri="{FF2B5EF4-FFF2-40B4-BE49-F238E27FC236}">
                    <a16:creationId xmlns:a16="http://schemas.microsoft.com/office/drawing/2014/main" id="{ABCD6CAF-B011-46B1-9E4F-7FAF6161D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8" name="Freeform 780">
                <a:extLst>
                  <a:ext uri="{FF2B5EF4-FFF2-40B4-BE49-F238E27FC236}">
                    <a16:creationId xmlns:a16="http://schemas.microsoft.com/office/drawing/2014/main" id="{AC997401-AB7E-4DAA-BD3B-4ABC52EB5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9" name="Freeform 781">
                <a:extLst>
                  <a:ext uri="{FF2B5EF4-FFF2-40B4-BE49-F238E27FC236}">
                    <a16:creationId xmlns:a16="http://schemas.microsoft.com/office/drawing/2014/main" id="{E3852CA4-6155-4FC1-8281-9E004D254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0" name="Freeform 782">
                <a:extLst>
                  <a:ext uri="{FF2B5EF4-FFF2-40B4-BE49-F238E27FC236}">
                    <a16:creationId xmlns:a16="http://schemas.microsoft.com/office/drawing/2014/main" id="{D3A0301B-9D6E-4192-B406-08DAFEF0F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1" name="Oval 783">
                <a:extLst>
                  <a:ext uri="{FF2B5EF4-FFF2-40B4-BE49-F238E27FC236}">
                    <a16:creationId xmlns:a16="http://schemas.microsoft.com/office/drawing/2014/main" id="{6F372B49-F39D-4657-B1D3-BC2F3C3BB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" y="3053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2" name="Oval 784">
                <a:extLst>
                  <a:ext uri="{FF2B5EF4-FFF2-40B4-BE49-F238E27FC236}">
                    <a16:creationId xmlns:a16="http://schemas.microsoft.com/office/drawing/2014/main" id="{854FD825-742B-45CE-8DD7-E93F32F79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053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3" name="Oval 785">
                <a:extLst>
                  <a:ext uri="{FF2B5EF4-FFF2-40B4-BE49-F238E27FC236}">
                    <a16:creationId xmlns:a16="http://schemas.microsoft.com/office/drawing/2014/main" id="{DF0B606B-C10F-42AC-8CDE-903450609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047"/>
                <a:ext cx="17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4" name="Oval 786">
                <a:extLst>
                  <a:ext uri="{FF2B5EF4-FFF2-40B4-BE49-F238E27FC236}">
                    <a16:creationId xmlns:a16="http://schemas.microsoft.com/office/drawing/2014/main" id="{DF7EA322-D7B4-4EE8-8ABC-9998CE9A0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5" name="Oval 787">
                <a:extLst>
                  <a:ext uri="{FF2B5EF4-FFF2-40B4-BE49-F238E27FC236}">
                    <a16:creationId xmlns:a16="http://schemas.microsoft.com/office/drawing/2014/main" id="{05777165-FD6F-41F8-B125-7550A89E1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6" name="Oval 788">
                <a:extLst>
                  <a:ext uri="{FF2B5EF4-FFF2-40B4-BE49-F238E27FC236}">
                    <a16:creationId xmlns:a16="http://schemas.microsoft.com/office/drawing/2014/main" id="{3B11F3AE-C521-493F-A1D1-8F9B7AA03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3041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7" name="Oval 789">
                <a:extLst>
                  <a:ext uri="{FF2B5EF4-FFF2-40B4-BE49-F238E27FC236}">
                    <a16:creationId xmlns:a16="http://schemas.microsoft.com/office/drawing/2014/main" id="{32F9DC81-F1E0-47E3-854A-578E01B6C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03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8" name="Oval 790">
                <a:extLst>
                  <a:ext uri="{FF2B5EF4-FFF2-40B4-BE49-F238E27FC236}">
                    <a16:creationId xmlns:a16="http://schemas.microsoft.com/office/drawing/2014/main" id="{DC9A0B24-EFB8-4AC0-83ED-9C9BE3308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3036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9" name="Oval 791">
                <a:extLst>
                  <a:ext uri="{FF2B5EF4-FFF2-40B4-BE49-F238E27FC236}">
                    <a16:creationId xmlns:a16="http://schemas.microsoft.com/office/drawing/2014/main" id="{A3D74B65-7B47-434A-8596-9B13E6063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3030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0" name="Oval 792">
                <a:extLst>
                  <a:ext uri="{FF2B5EF4-FFF2-40B4-BE49-F238E27FC236}">
                    <a16:creationId xmlns:a16="http://schemas.microsoft.com/office/drawing/2014/main" id="{F422286D-DEF2-4909-A3A7-5B145F927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030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1" name="Oval 793">
                <a:extLst>
                  <a:ext uri="{FF2B5EF4-FFF2-40B4-BE49-F238E27FC236}">
                    <a16:creationId xmlns:a16="http://schemas.microsoft.com/office/drawing/2014/main" id="{C410724B-BB10-40A7-8C75-C4404537D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3030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2" name="Oval 794">
                <a:extLst>
                  <a:ext uri="{FF2B5EF4-FFF2-40B4-BE49-F238E27FC236}">
                    <a16:creationId xmlns:a16="http://schemas.microsoft.com/office/drawing/2014/main" id="{8A728CBB-FDD5-49C9-8AD9-D24265BC0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3" name="Oval 795">
                <a:extLst>
                  <a:ext uri="{FF2B5EF4-FFF2-40B4-BE49-F238E27FC236}">
                    <a16:creationId xmlns:a16="http://schemas.microsoft.com/office/drawing/2014/main" id="{7A791985-6B26-456B-A13D-4EC66C33E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4" name="Oval 796">
                <a:extLst>
                  <a:ext uri="{FF2B5EF4-FFF2-40B4-BE49-F238E27FC236}">
                    <a16:creationId xmlns:a16="http://schemas.microsoft.com/office/drawing/2014/main" id="{D18B5095-765E-41EB-90EC-0B02E97B8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5" name="Oval 797">
                <a:extLst>
                  <a:ext uri="{FF2B5EF4-FFF2-40B4-BE49-F238E27FC236}">
                    <a16:creationId xmlns:a16="http://schemas.microsoft.com/office/drawing/2014/main" id="{4A2EEB4F-DE80-4541-ABD1-D19BDFC20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6" name="Oval 798">
                <a:extLst>
                  <a:ext uri="{FF2B5EF4-FFF2-40B4-BE49-F238E27FC236}">
                    <a16:creationId xmlns:a16="http://schemas.microsoft.com/office/drawing/2014/main" id="{888274BD-58B5-4632-A8E1-07C3F374E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7" name="Oval 799">
                <a:extLst>
                  <a:ext uri="{FF2B5EF4-FFF2-40B4-BE49-F238E27FC236}">
                    <a16:creationId xmlns:a16="http://schemas.microsoft.com/office/drawing/2014/main" id="{20AD12E6-5B7C-4063-8455-EE11E91FB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8" name="Oval 800">
                <a:extLst>
                  <a:ext uri="{FF2B5EF4-FFF2-40B4-BE49-F238E27FC236}">
                    <a16:creationId xmlns:a16="http://schemas.microsoft.com/office/drawing/2014/main" id="{675A4268-1477-42F3-953F-BE0873257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9" name="Oval 801">
                <a:extLst>
                  <a:ext uri="{FF2B5EF4-FFF2-40B4-BE49-F238E27FC236}">
                    <a16:creationId xmlns:a16="http://schemas.microsoft.com/office/drawing/2014/main" id="{7CA6DCFC-06A6-46F7-B031-789A9E1F4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3030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0" name="Oval 802">
                <a:extLst>
                  <a:ext uri="{FF2B5EF4-FFF2-40B4-BE49-F238E27FC236}">
                    <a16:creationId xmlns:a16="http://schemas.microsoft.com/office/drawing/2014/main" id="{D2BA120F-A9E0-48ED-AE80-ED3AB6C92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030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1" name="Oval 803">
                <a:extLst>
                  <a:ext uri="{FF2B5EF4-FFF2-40B4-BE49-F238E27FC236}">
                    <a16:creationId xmlns:a16="http://schemas.microsoft.com/office/drawing/2014/main" id="{AEB2329A-9468-40EE-A9FB-C0BBB9134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3030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2" name="Oval 804">
                <a:extLst>
                  <a:ext uri="{FF2B5EF4-FFF2-40B4-BE49-F238E27FC236}">
                    <a16:creationId xmlns:a16="http://schemas.microsoft.com/office/drawing/2014/main" id="{03B72A88-F804-4AED-94D2-AD056955E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3036"/>
                <a:ext cx="46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3" name="Oval 805">
                <a:extLst>
                  <a:ext uri="{FF2B5EF4-FFF2-40B4-BE49-F238E27FC236}">
                    <a16:creationId xmlns:a16="http://schemas.microsoft.com/office/drawing/2014/main" id="{0A4218ED-F6C4-493B-8608-F0A2959C2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03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4" name="Oval 806">
                <a:extLst>
                  <a:ext uri="{FF2B5EF4-FFF2-40B4-BE49-F238E27FC236}">
                    <a16:creationId xmlns:a16="http://schemas.microsoft.com/office/drawing/2014/main" id="{553D537F-8804-4B15-ACF3-23DA00AD9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3041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5" name="Oval 807">
                <a:extLst>
                  <a:ext uri="{FF2B5EF4-FFF2-40B4-BE49-F238E27FC236}">
                    <a16:creationId xmlns:a16="http://schemas.microsoft.com/office/drawing/2014/main" id="{B8159886-ABE0-4337-A405-06072B349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6" name="Oval 808">
                <a:extLst>
                  <a:ext uri="{FF2B5EF4-FFF2-40B4-BE49-F238E27FC236}">
                    <a16:creationId xmlns:a16="http://schemas.microsoft.com/office/drawing/2014/main" id="{BDB22CF9-FD33-4F49-B2A9-61DEE985B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7" name="Oval 809">
                <a:extLst>
                  <a:ext uri="{FF2B5EF4-FFF2-40B4-BE49-F238E27FC236}">
                    <a16:creationId xmlns:a16="http://schemas.microsoft.com/office/drawing/2014/main" id="{E446ABE5-AE52-464D-98DD-5FD197194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3047"/>
                <a:ext cx="17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8" name="Oval 810">
                <a:extLst>
                  <a:ext uri="{FF2B5EF4-FFF2-40B4-BE49-F238E27FC236}">
                    <a16:creationId xmlns:a16="http://schemas.microsoft.com/office/drawing/2014/main" id="{5C4DE106-B983-4847-9AE8-40A02FD46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053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9" name="Oval 811">
                <a:extLst>
                  <a:ext uri="{FF2B5EF4-FFF2-40B4-BE49-F238E27FC236}">
                    <a16:creationId xmlns:a16="http://schemas.microsoft.com/office/drawing/2014/main" id="{DE1E3436-6F6A-4270-8A13-60C789C9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" y="3053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0" name="Freeform 812">
                <a:extLst>
                  <a:ext uri="{FF2B5EF4-FFF2-40B4-BE49-F238E27FC236}">
                    <a16:creationId xmlns:a16="http://schemas.microsoft.com/office/drawing/2014/main" id="{A2023D3E-ACC7-45B9-9B41-3CCF5256C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1" name="Freeform 813">
                <a:extLst>
                  <a:ext uri="{FF2B5EF4-FFF2-40B4-BE49-F238E27FC236}">
                    <a16:creationId xmlns:a16="http://schemas.microsoft.com/office/drawing/2014/main" id="{2AFB14C2-4059-4CDF-ACC3-50CFE5DBD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2" name="Freeform 814">
                <a:extLst>
                  <a:ext uri="{FF2B5EF4-FFF2-40B4-BE49-F238E27FC236}">
                    <a16:creationId xmlns:a16="http://schemas.microsoft.com/office/drawing/2014/main" id="{A414AEC7-72AB-4866-98E0-2395F3DB2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3" name="Freeform 815">
                <a:extLst>
                  <a:ext uri="{FF2B5EF4-FFF2-40B4-BE49-F238E27FC236}">
                    <a16:creationId xmlns:a16="http://schemas.microsoft.com/office/drawing/2014/main" id="{CD0A828B-4C6B-4EF0-9414-571A81CB4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4" name="Oval 816">
                <a:extLst>
                  <a:ext uri="{FF2B5EF4-FFF2-40B4-BE49-F238E27FC236}">
                    <a16:creationId xmlns:a16="http://schemas.microsoft.com/office/drawing/2014/main" id="{05A8F03F-6A52-4847-BEB9-DEF2C986B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182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5" name="Oval 817">
                <a:extLst>
                  <a:ext uri="{FF2B5EF4-FFF2-40B4-BE49-F238E27FC236}">
                    <a16:creationId xmlns:a16="http://schemas.microsoft.com/office/drawing/2014/main" id="{EF55AA0A-E30C-4B8E-ABF1-BA255BB12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17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6" name="Oval 818">
                <a:extLst>
                  <a:ext uri="{FF2B5EF4-FFF2-40B4-BE49-F238E27FC236}">
                    <a16:creationId xmlns:a16="http://schemas.microsoft.com/office/drawing/2014/main" id="{841A1EEF-81A9-4D58-A14C-0D851D9FE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176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7" name="Oval 819">
                <a:extLst>
                  <a:ext uri="{FF2B5EF4-FFF2-40B4-BE49-F238E27FC236}">
                    <a16:creationId xmlns:a16="http://schemas.microsoft.com/office/drawing/2014/main" id="{81E034F4-879F-4855-AF8D-D131E5EAC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17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8" name="Oval 820">
                <a:extLst>
                  <a:ext uri="{FF2B5EF4-FFF2-40B4-BE49-F238E27FC236}">
                    <a16:creationId xmlns:a16="http://schemas.microsoft.com/office/drawing/2014/main" id="{B0C2B73E-BFBC-42F8-863E-4466D4EB8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3170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9" name="Oval 821">
                <a:extLst>
                  <a:ext uri="{FF2B5EF4-FFF2-40B4-BE49-F238E27FC236}">
                    <a16:creationId xmlns:a16="http://schemas.microsoft.com/office/drawing/2014/main" id="{91383A20-D8B6-49E9-BC09-F8EC8B75F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170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0" name="Oval 822">
                <a:extLst>
                  <a:ext uri="{FF2B5EF4-FFF2-40B4-BE49-F238E27FC236}">
                    <a16:creationId xmlns:a16="http://schemas.microsoft.com/office/drawing/2014/main" id="{C4A4B749-21B8-47FD-85BF-1D462A498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16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1" name="Oval 823">
                <a:extLst>
                  <a:ext uri="{FF2B5EF4-FFF2-40B4-BE49-F238E27FC236}">
                    <a16:creationId xmlns:a16="http://schemas.microsoft.com/office/drawing/2014/main" id="{97D2087F-AD57-4E41-89E3-EA90FD851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316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2" name="Oval 824">
                <a:extLst>
                  <a:ext uri="{FF2B5EF4-FFF2-40B4-BE49-F238E27FC236}">
                    <a16:creationId xmlns:a16="http://schemas.microsoft.com/office/drawing/2014/main" id="{A2790213-A8D3-4261-ACB7-34AF39803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3" name="Oval 825">
                <a:extLst>
                  <a:ext uri="{FF2B5EF4-FFF2-40B4-BE49-F238E27FC236}">
                    <a16:creationId xmlns:a16="http://schemas.microsoft.com/office/drawing/2014/main" id="{0F136108-748B-40FF-A181-5CDE7AE0D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4" name="Oval 826">
                <a:extLst>
                  <a:ext uri="{FF2B5EF4-FFF2-40B4-BE49-F238E27FC236}">
                    <a16:creationId xmlns:a16="http://schemas.microsoft.com/office/drawing/2014/main" id="{809FC180-9D84-48BE-9C2F-8F1700D95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158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5" name="Oval 827">
                <a:extLst>
                  <a:ext uri="{FF2B5EF4-FFF2-40B4-BE49-F238E27FC236}">
                    <a16:creationId xmlns:a16="http://schemas.microsoft.com/office/drawing/2014/main" id="{7F933D80-37F9-42E0-8F40-43F877AEE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15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6" name="Oval 828">
                <a:extLst>
                  <a:ext uri="{FF2B5EF4-FFF2-40B4-BE49-F238E27FC236}">
                    <a16:creationId xmlns:a16="http://schemas.microsoft.com/office/drawing/2014/main" id="{8E5A5871-DBAE-42B4-9A75-728B44E69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315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7" name="Oval 829">
                <a:extLst>
                  <a:ext uri="{FF2B5EF4-FFF2-40B4-BE49-F238E27FC236}">
                    <a16:creationId xmlns:a16="http://schemas.microsoft.com/office/drawing/2014/main" id="{277FAF03-66E6-459F-8F58-39F5CAB32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158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8" name="Oval 830">
                <a:extLst>
                  <a:ext uri="{FF2B5EF4-FFF2-40B4-BE49-F238E27FC236}">
                    <a16:creationId xmlns:a16="http://schemas.microsoft.com/office/drawing/2014/main" id="{CD50B3D2-EE8D-4ECB-BC3B-62A213CF9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158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9" name="Oval 831">
                <a:extLst>
                  <a:ext uri="{FF2B5EF4-FFF2-40B4-BE49-F238E27FC236}">
                    <a16:creationId xmlns:a16="http://schemas.microsoft.com/office/drawing/2014/main" id="{2EDFBA6B-AD68-407C-9657-8F7C51A78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158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0" name="Oval 832">
                <a:extLst>
                  <a:ext uri="{FF2B5EF4-FFF2-40B4-BE49-F238E27FC236}">
                    <a16:creationId xmlns:a16="http://schemas.microsoft.com/office/drawing/2014/main" id="{CFF751C6-2584-40BA-B789-97B84F075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3158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1" name="Oval 833">
                <a:extLst>
                  <a:ext uri="{FF2B5EF4-FFF2-40B4-BE49-F238E27FC236}">
                    <a16:creationId xmlns:a16="http://schemas.microsoft.com/office/drawing/2014/main" id="{3B491991-4C18-4EAF-B220-C72DE28CA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2" name="Oval 834">
                <a:extLst>
                  <a:ext uri="{FF2B5EF4-FFF2-40B4-BE49-F238E27FC236}">
                    <a16:creationId xmlns:a16="http://schemas.microsoft.com/office/drawing/2014/main" id="{6F65348C-42A6-46E9-9E13-114C2010B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3" name="Oval 835">
                <a:extLst>
                  <a:ext uri="{FF2B5EF4-FFF2-40B4-BE49-F238E27FC236}">
                    <a16:creationId xmlns:a16="http://schemas.microsoft.com/office/drawing/2014/main" id="{B028EA60-49A9-4147-AC63-3E6356DF3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316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4" name="Oval 836">
                <a:extLst>
                  <a:ext uri="{FF2B5EF4-FFF2-40B4-BE49-F238E27FC236}">
                    <a16:creationId xmlns:a16="http://schemas.microsoft.com/office/drawing/2014/main" id="{1A2F97A0-3BC2-4871-A43F-68240DDBA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316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5" name="Oval 837">
                <a:extLst>
                  <a:ext uri="{FF2B5EF4-FFF2-40B4-BE49-F238E27FC236}">
                    <a16:creationId xmlns:a16="http://schemas.microsoft.com/office/drawing/2014/main" id="{CD5C10EE-832F-4CBF-A85C-94572D1BB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170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6" name="Oval 838">
                <a:extLst>
                  <a:ext uri="{FF2B5EF4-FFF2-40B4-BE49-F238E27FC236}">
                    <a16:creationId xmlns:a16="http://schemas.microsoft.com/office/drawing/2014/main" id="{A5C5E603-F598-4EB5-891F-E4A388E7E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3170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7" name="Oval 839">
                <a:extLst>
                  <a:ext uri="{FF2B5EF4-FFF2-40B4-BE49-F238E27FC236}">
                    <a16:creationId xmlns:a16="http://schemas.microsoft.com/office/drawing/2014/main" id="{F88A2AE7-5077-498A-BC3D-1DBCBCFB3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317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8" name="Oval 840">
                <a:extLst>
                  <a:ext uri="{FF2B5EF4-FFF2-40B4-BE49-F238E27FC236}">
                    <a16:creationId xmlns:a16="http://schemas.microsoft.com/office/drawing/2014/main" id="{0055338D-47E1-48B0-ADD2-11F75AFC9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3176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9" name="Oval 841">
                <a:extLst>
                  <a:ext uri="{FF2B5EF4-FFF2-40B4-BE49-F238E27FC236}">
                    <a16:creationId xmlns:a16="http://schemas.microsoft.com/office/drawing/2014/main" id="{87957276-EA7F-49EC-8A0E-8C1507958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317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0" name="Oval 842">
                <a:extLst>
                  <a:ext uri="{FF2B5EF4-FFF2-40B4-BE49-F238E27FC236}">
                    <a16:creationId xmlns:a16="http://schemas.microsoft.com/office/drawing/2014/main" id="{8E241592-6CD5-46D3-8915-616D97652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182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1" name="Freeform 843">
                <a:extLst>
                  <a:ext uri="{FF2B5EF4-FFF2-40B4-BE49-F238E27FC236}">
                    <a16:creationId xmlns:a16="http://schemas.microsoft.com/office/drawing/2014/main" id="{295C4846-3433-4C3E-A773-88E03C247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2" name="Freeform 844">
                <a:extLst>
                  <a:ext uri="{FF2B5EF4-FFF2-40B4-BE49-F238E27FC236}">
                    <a16:creationId xmlns:a16="http://schemas.microsoft.com/office/drawing/2014/main" id="{8D8BE611-C3A9-4F20-BBB2-C64801471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3" name="Freeform 845">
                <a:extLst>
                  <a:ext uri="{FF2B5EF4-FFF2-40B4-BE49-F238E27FC236}">
                    <a16:creationId xmlns:a16="http://schemas.microsoft.com/office/drawing/2014/main" id="{C3DA9E2A-3AFB-4120-B819-3C5D6F1D2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317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4" name="Freeform 846">
                <a:extLst>
                  <a:ext uri="{FF2B5EF4-FFF2-40B4-BE49-F238E27FC236}">
                    <a16:creationId xmlns:a16="http://schemas.microsoft.com/office/drawing/2014/main" id="{5E6756C4-0CF1-4153-BB8B-448AD75BF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317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5" name="Oval 847">
                <a:extLst>
                  <a:ext uri="{FF2B5EF4-FFF2-40B4-BE49-F238E27FC236}">
                    <a16:creationId xmlns:a16="http://schemas.microsoft.com/office/drawing/2014/main" id="{E5FAC4AC-38EA-4044-9160-809963C5A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3311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6" name="Oval 848">
                <a:extLst>
                  <a:ext uri="{FF2B5EF4-FFF2-40B4-BE49-F238E27FC236}">
                    <a16:creationId xmlns:a16="http://schemas.microsoft.com/office/drawing/2014/main" id="{95509013-23B3-4939-85BA-8DC17297B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311"/>
                <a:ext cx="17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7" name="Oval 849">
                <a:extLst>
                  <a:ext uri="{FF2B5EF4-FFF2-40B4-BE49-F238E27FC236}">
                    <a16:creationId xmlns:a16="http://schemas.microsoft.com/office/drawing/2014/main" id="{F71C21AE-A4A3-4521-A411-B63BA3CBC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3305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8" name="Oval 850">
                <a:extLst>
                  <a:ext uri="{FF2B5EF4-FFF2-40B4-BE49-F238E27FC236}">
                    <a16:creationId xmlns:a16="http://schemas.microsoft.com/office/drawing/2014/main" id="{8E9113F2-FE7F-455A-B5CA-C30081D53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305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9" name="Oval 851">
                <a:extLst>
                  <a:ext uri="{FF2B5EF4-FFF2-40B4-BE49-F238E27FC236}">
                    <a16:creationId xmlns:a16="http://schemas.microsoft.com/office/drawing/2014/main" id="{40A31405-CB65-45FD-BA24-61D34B028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3299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0" name="Oval 852">
                <a:extLst>
                  <a:ext uri="{FF2B5EF4-FFF2-40B4-BE49-F238E27FC236}">
                    <a16:creationId xmlns:a16="http://schemas.microsoft.com/office/drawing/2014/main" id="{B6DE4716-AC55-4BE3-8B60-DA40E242A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29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1" name="Oval 853">
                <a:extLst>
                  <a:ext uri="{FF2B5EF4-FFF2-40B4-BE49-F238E27FC236}">
                    <a16:creationId xmlns:a16="http://schemas.microsoft.com/office/drawing/2014/main" id="{CF8F3F9F-490D-4B23-BCD2-422653694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299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2" name="Oval 854">
                <a:extLst>
                  <a:ext uri="{FF2B5EF4-FFF2-40B4-BE49-F238E27FC236}">
                    <a16:creationId xmlns:a16="http://schemas.microsoft.com/office/drawing/2014/main" id="{ECD8B53F-0EF8-4E2F-9565-B27BC969F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329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3" name="Oval 855">
                <a:extLst>
                  <a:ext uri="{FF2B5EF4-FFF2-40B4-BE49-F238E27FC236}">
                    <a16:creationId xmlns:a16="http://schemas.microsoft.com/office/drawing/2014/main" id="{7F0BA5C5-5723-4B1A-98BF-C7F7347E8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329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4" name="Oval 856">
                <a:extLst>
                  <a:ext uri="{FF2B5EF4-FFF2-40B4-BE49-F238E27FC236}">
                    <a16:creationId xmlns:a16="http://schemas.microsoft.com/office/drawing/2014/main" id="{6B973929-F422-4A18-A730-A2C15DACF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29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5" name="Oval 857">
                <a:extLst>
                  <a:ext uri="{FF2B5EF4-FFF2-40B4-BE49-F238E27FC236}">
                    <a16:creationId xmlns:a16="http://schemas.microsoft.com/office/drawing/2014/main" id="{9E4498B1-859F-466E-9A82-C11003AB6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6" name="Oval 858">
                <a:extLst>
                  <a:ext uri="{FF2B5EF4-FFF2-40B4-BE49-F238E27FC236}">
                    <a16:creationId xmlns:a16="http://schemas.microsoft.com/office/drawing/2014/main" id="{DADB6E0F-7FE2-4119-9243-05D20936A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7" name="Oval 859">
                <a:extLst>
                  <a:ext uri="{FF2B5EF4-FFF2-40B4-BE49-F238E27FC236}">
                    <a16:creationId xmlns:a16="http://schemas.microsoft.com/office/drawing/2014/main" id="{21233F49-FA31-4A69-9634-5320E4CC7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328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8" name="Oval 860">
                <a:extLst>
                  <a:ext uri="{FF2B5EF4-FFF2-40B4-BE49-F238E27FC236}">
                    <a16:creationId xmlns:a16="http://schemas.microsoft.com/office/drawing/2014/main" id="{6FDE1C67-3A5F-4823-B54B-3AC1F674B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328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9" name="Oval 861">
                <a:extLst>
                  <a:ext uri="{FF2B5EF4-FFF2-40B4-BE49-F238E27FC236}">
                    <a16:creationId xmlns:a16="http://schemas.microsoft.com/office/drawing/2014/main" id="{EBF5F47C-FBA0-47FB-934E-8D5D12888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0" name="Oval 862">
                <a:extLst>
                  <a:ext uri="{FF2B5EF4-FFF2-40B4-BE49-F238E27FC236}">
                    <a16:creationId xmlns:a16="http://schemas.microsoft.com/office/drawing/2014/main" id="{7693CFD2-5B2C-4B86-9F62-E78616CCA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1" name="Oval 863">
                <a:extLst>
                  <a:ext uri="{FF2B5EF4-FFF2-40B4-BE49-F238E27FC236}">
                    <a16:creationId xmlns:a16="http://schemas.microsoft.com/office/drawing/2014/main" id="{3214447E-5AD3-464F-B8B6-805575DEE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2" name="Oval 864">
                <a:extLst>
                  <a:ext uri="{FF2B5EF4-FFF2-40B4-BE49-F238E27FC236}">
                    <a16:creationId xmlns:a16="http://schemas.microsoft.com/office/drawing/2014/main" id="{1E3CC391-ACA1-4FFD-8D3A-E70D14AC6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329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3" name="Oval 865">
                <a:extLst>
                  <a:ext uri="{FF2B5EF4-FFF2-40B4-BE49-F238E27FC236}">
                    <a16:creationId xmlns:a16="http://schemas.microsoft.com/office/drawing/2014/main" id="{620EFC49-997B-4BE6-9DC3-8F3534B16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329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4" name="Oval 866">
                <a:extLst>
                  <a:ext uri="{FF2B5EF4-FFF2-40B4-BE49-F238E27FC236}">
                    <a16:creationId xmlns:a16="http://schemas.microsoft.com/office/drawing/2014/main" id="{406EB14F-9278-42F0-83C7-CB8048693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329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1198" name="Oval 868">
              <a:extLst>
                <a:ext uri="{FF2B5EF4-FFF2-40B4-BE49-F238E27FC236}">
                  <a16:creationId xmlns:a16="http://schemas.microsoft.com/office/drawing/2014/main" id="{A5B69970-10DA-4B2C-BFB9-B88F7E7EC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3299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199" name="Oval 869">
              <a:extLst>
                <a:ext uri="{FF2B5EF4-FFF2-40B4-BE49-F238E27FC236}">
                  <a16:creationId xmlns:a16="http://schemas.microsoft.com/office/drawing/2014/main" id="{5584B596-7398-4746-B15B-4E7C42F73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299"/>
              <a:ext cx="30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0" name="Oval 870">
              <a:extLst>
                <a:ext uri="{FF2B5EF4-FFF2-40B4-BE49-F238E27FC236}">
                  <a16:creationId xmlns:a16="http://schemas.microsoft.com/office/drawing/2014/main" id="{B796DCCE-53DD-4AB7-A012-9DB6DCB37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3299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1" name="Oval 871">
              <a:extLst>
                <a:ext uri="{FF2B5EF4-FFF2-40B4-BE49-F238E27FC236}">
                  <a16:creationId xmlns:a16="http://schemas.microsoft.com/office/drawing/2014/main" id="{AA25D244-88E4-4181-84BC-187522937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" y="3305"/>
              <a:ext cx="23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2" name="Oval 872">
              <a:extLst>
                <a:ext uri="{FF2B5EF4-FFF2-40B4-BE49-F238E27FC236}">
                  <a16:creationId xmlns:a16="http://schemas.microsoft.com/office/drawing/2014/main" id="{FEC3075F-0FEA-4551-8F41-EA26628EA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3305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3" name="Oval 873">
              <a:extLst>
                <a:ext uri="{FF2B5EF4-FFF2-40B4-BE49-F238E27FC236}">
                  <a16:creationId xmlns:a16="http://schemas.microsoft.com/office/drawing/2014/main" id="{2470E08D-0968-4F94-A27F-872127708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3311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4" name="Oval 874">
              <a:extLst>
                <a:ext uri="{FF2B5EF4-FFF2-40B4-BE49-F238E27FC236}">
                  <a16:creationId xmlns:a16="http://schemas.microsoft.com/office/drawing/2014/main" id="{27886447-B7BE-4B5B-BD1A-F50BD1691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3311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5" name="Freeform 875">
              <a:extLst>
                <a:ext uri="{FF2B5EF4-FFF2-40B4-BE49-F238E27FC236}">
                  <a16:creationId xmlns:a16="http://schemas.microsoft.com/office/drawing/2014/main" id="{81B0FA48-8B46-4544-AC91-D8665E2AE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" y="3317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6" name="Freeform 876">
              <a:extLst>
                <a:ext uri="{FF2B5EF4-FFF2-40B4-BE49-F238E27FC236}">
                  <a16:creationId xmlns:a16="http://schemas.microsoft.com/office/drawing/2014/main" id="{02E9A692-1E65-45DA-B0FD-D39573A4B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" y="3317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7" name="Freeform 877">
              <a:extLst>
                <a:ext uri="{FF2B5EF4-FFF2-40B4-BE49-F238E27FC236}">
                  <a16:creationId xmlns:a16="http://schemas.microsoft.com/office/drawing/2014/main" id="{1F4E3719-5DED-4941-B71A-DC6D47613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8" name="Freeform 878">
              <a:extLst>
                <a:ext uri="{FF2B5EF4-FFF2-40B4-BE49-F238E27FC236}">
                  <a16:creationId xmlns:a16="http://schemas.microsoft.com/office/drawing/2014/main" id="{29DE4A99-38B8-41BC-9AA5-D68BE32CD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9" name="Oval 879">
              <a:extLst>
                <a:ext uri="{FF2B5EF4-FFF2-40B4-BE49-F238E27FC236}">
                  <a16:creationId xmlns:a16="http://schemas.microsoft.com/office/drawing/2014/main" id="{35E9EC0E-360E-4A09-B6EE-68759A4E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3440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0" name="Oval 880">
              <a:extLst>
                <a:ext uri="{FF2B5EF4-FFF2-40B4-BE49-F238E27FC236}">
                  <a16:creationId xmlns:a16="http://schemas.microsoft.com/office/drawing/2014/main" id="{8FFDD973-50E9-4C96-BD19-CFA03DBCA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3440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1" name="Oval 881">
              <a:extLst>
                <a:ext uri="{FF2B5EF4-FFF2-40B4-BE49-F238E27FC236}">
                  <a16:creationId xmlns:a16="http://schemas.microsoft.com/office/drawing/2014/main" id="{A0220448-5F68-4FA4-AF9B-30654DB43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434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2" name="Oval 882">
              <a:extLst>
                <a:ext uri="{FF2B5EF4-FFF2-40B4-BE49-F238E27FC236}">
                  <a16:creationId xmlns:a16="http://schemas.microsoft.com/office/drawing/2014/main" id="{6B43520E-9708-4F4C-8E58-E4DA43AD5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3434"/>
              <a:ext cx="24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3" name="Oval 883">
              <a:extLst>
                <a:ext uri="{FF2B5EF4-FFF2-40B4-BE49-F238E27FC236}">
                  <a16:creationId xmlns:a16="http://schemas.microsoft.com/office/drawing/2014/main" id="{DA398F84-9D39-448E-99DC-8C7273339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428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4" name="Oval 884">
              <a:extLst>
                <a:ext uri="{FF2B5EF4-FFF2-40B4-BE49-F238E27FC236}">
                  <a16:creationId xmlns:a16="http://schemas.microsoft.com/office/drawing/2014/main" id="{F0BB3A25-13A8-4FDB-A202-454AD0C80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428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5" name="Oval 885">
              <a:extLst>
                <a:ext uri="{FF2B5EF4-FFF2-40B4-BE49-F238E27FC236}">
                  <a16:creationId xmlns:a16="http://schemas.microsoft.com/office/drawing/2014/main" id="{1B48E614-B9C2-4AB8-B3ED-C7E85E6D8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3428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6" name="Oval 886">
              <a:extLst>
                <a:ext uri="{FF2B5EF4-FFF2-40B4-BE49-F238E27FC236}">
                  <a16:creationId xmlns:a16="http://schemas.microsoft.com/office/drawing/2014/main" id="{4C8C5CEA-97C7-47B5-807F-167F9303D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7" name="Oval 887">
              <a:extLst>
                <a:ext uri="{FF2B5EF4-FFF2-40B4-BE49-F238E27FC236}">
                  <a16:creationId xmlns:a16="http://schemas.microsoft.com/office/drawing/2014/main" id="{971047E4-93F4-4D53-87FE-6CD18E6D5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8" name="Oval 888">
              <a:extLst>
                <a:ext uri="{FF2B5EF4-FFF2-40B4-BE49-F238E27FC236}">
                  <a16:creationId xmlns:a16="http://schemas.microsoft.com/office/drawing/2014/main" id="{89CF6F4A-F600-4E47-9C4E-82C47D5E1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9" name="Oval 889">
              <a:extLst>
                <a:ext uri="{FF2B5EF4-FFF2-40B4-BE49-F238E27FC236}">
                  <a16:creationId xmlns:a16="http://schemas.microsoft.com/office/drawing/2014/main" id="{0C722C9B-0EFF-4613-92B1-648543E24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3422"/>
              <a:ext cx="41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0" name="Oval 890">
              <a:extLst>
                <a:ext uri="{FF2B5EF4-FFF2-40B4-BE49-F238E27FC236}">
                  <a16:creationId xmlns:a16="http://schemas.microsoft.com/office/drawing/2014/main" id="{86EFF8D0-3DA2-4DAD-90F0-E2C75FC3F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3422"/>
              <a:ext cx="46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1" name="Oval 891">
              <a:extLst>
                <a:ext uri="{FF2B5EF4-FFF2-40B4-BE49-F238E27FC236}">
                  <a16:creationId xmlns:a16="http://schemas.microsoft.com/office/drawing/2014/main" id="{C2885E36-A582-4470-8888-B3E452ED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3422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2" name="Oval 892">
              <a:extLst>
                <a:ext uri="{FF2B5EF4-FFF2-40B4-BE49-F238E27FC236}">
                  <a16:creationId xmlns:a16="http://schemas.microsoft.com/office/drawing/2014/main" id="{16A3A32E-D9C2-48D3-8DB3-FD6A895D8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3422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3" name="Oval 893">
              <a:extLst>
                <a:ext uri="{FF2B5EF4-FFF2-40B4-BE49-F238E27FC236}">
                  <a16:creationId xmlns:a16="http://schemas.microsoft.com/office/drawing/2014/main" id="{553AC954-7AD8-4466-A738-A1AACA520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422"/>
              <a:ext cx="41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4" name="Oval 894">
              <a:extLst>
                <a:ext uri="{FF2B5EF4-FFF2-40B4-BE49-F238E27FC236}">
                  <a16:creationId xmlns:a16="http://schemas.microsoft.com/office/drawing/2014/main" id="{7186F150-02AA-4236-92E9-94B99B104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5" name="Oval 895">
              <a:extLst>
                <a:ext uri="{FF2B5EF4-FFF2-40B4-BE49-F238E27FC236}">
                  <a16:creationId xmlns:a16="http://schemas.microsoft.com/office/drawing/2014/main" id="{B8E8AEB8-1412-49C4-9245-9734F6FBC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6" name="Oval 896">
              <a:extLst>
                <a:ext uri="{FF2B5EF4-FFF2-40B4-BE49-F238E27FC236}">
                  <a16:creationId xmlns:a16="http://schemas.microsoft.com/office/drawing/2014/main" id="{14CB5865-99DE-4ED0-AB64-A75CDDEC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7" name="Oval 897">
              <a:extLst>
                <a:ext uri="{FF2B5EF4-FFF2-40B4-BE49-F238E27FC236}">
                  <a16:creationId xmlns:a16="http://schemas.microsoft.com/office/drawing/2014/main" id="{A67EEECC-23AD-40F0-A200-63527CA65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3428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8" name="Oval 898">
              <a:extLst>
                <a:ext uri="{FF2B5EF4-FFF2-40B4-BE49-F238E27FC236}">
                  <a16:creationId xmlns:a16="http://schemas.microsoft.com/office/drawing/2014/main" id="{1D71F4B1-DAEB-41E0-B530-2EB61F996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428"/>
              <a:ext cx="30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9" name="Oval 899">
              <a:extLst>
                <a:ext uri="{FF2B5EF4-FFF2-40B4-BE49-F238E27FC236}">
                  <a16:creationId xmlns:a16="http://schemas.microsoft.com/office/drawing/2014/main" id="{2603390B-6041-4B73-B710-D2EA2886B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428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0" name="Oval 900">
              <a:extLst>
                <a:ext uri="{FF2B5EF4-FFF2-40B4-BE49-F238E27FC236}">
                  <a16:creationId xmlns:a16="http://schemas.microsoft.com/office/drawing/2014/main" id="{7A9A858E-E2B6-4983-B451-082804F09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3434"/>
              <a:ext cx="24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1" name="Oval 901">
              <a:extLst>
                <a:ext uri="{FF2B5EF4-FFF2-40B4-BE49-F238E27FC236}">
                  <a16:creationId xmlns:a16="http://schemas.microsoft.com/office/drawing/2014/main" id="{59F065F2-1777-4808-85AD-45AA5DB2B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434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2" name="Oval 902">
              <a:extLst>
                <a:ext uri="{FF2B5EF4-FFF2-40B4-BE49-F238E27FC236}">
                  <a16:creationId xmlns:a16="http://schemas.microsoft.com/office/drawing/2014/main" id="{D8E79E4C-3403-45D7-A078-8792D370E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3440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3" name="Oval 903">
              <a:extLst>
                <a:ext uri="{FF2B5EF4-FFF2-40B4-BE49-F238E27FC236}">
                  <a16:creationId xmlns:a16="http://schemas.microsoft.com/office/drawing/2014/main" id="{E3972900-826C-4189-A872-007DE2B85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" y="3440"/>
              <a:ext cx="5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4" name="Freeform 904">
              <a:extLst>
                <a:ext uri="{FF2B5EF4-FFF2-40B4-BE49-F238E27FC236}">
                  <a16:creationId xmlns:a16="http://schemas.microsoft.com/office/drawing/2014/main" id="{1DDC47C3-638F-4827-B9CB-489E9B89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5" name="Freeform 905">
              <a:extLst>
                <a:ext uri="{FF2B5EF4-FFF2-40B4-BE49-F238E27FC236}">
                  <a16:creationId xmlns:a16="http://schemas.microsoft.com/office/drawing/2014/main" id="{FD109E99-75B5-4FCA-B3E1-5BC2BD31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6" name="Freeform 906">
              <a:extLst>
                <a:ext uri="{FF2B5EF4-FFF2-40B4-BE49-F238E27FC236}">
                  <a16:creationId xmlns:a16="http://schemas.microsoft.com/office/drawing/2014/main" id="{A27EF799-C0BB-4B41-855A-45777F1D1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7" name="Freeform 907">
              <a:extLst>
                <a:ext uri="{FF2B5EF4-FFF2-40B4-BE49-F238E27FC236}">
                  <a16:creationId xmlns:a16="http://schemas.microsoft.com/office/drawing/2014/main" id="{9742B05C-4FD1-4220-9103-EB1D82558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8" name="Oval 908">
              <a:extLst>
                <a:ext uri="{FF2B5EF4-FFF2-40B4-BE49-F238E27FC236}">
                  <a16:creationId xmlns:a16="http://schemas.microsoft.com/office/drawing/2014/main" id="{6AA9967E-DAF6-47F6-B187-04082EE80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" y="3568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9" name="Oval 909">
              <a:extLst>
                <a:ext uri="{FF2B5EF4-FFF2-40B4-BE49-F238E27FC236}">
                  <a16:creationId xmlns:a16="http://schemas.microsoft.com/office/drawing/2014/main" id="{C872A714-A0B4-444D-9AF0-FBE8CA763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568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0" name="Oval 910">
              <a:extLst>
                <a:ext uri="{FF2B5EF4-FFF2-40B4-BE49-F238E27FC236}">
                  <a16:creationId xmlns:a16="http://schemas.microsoft.com/office/drawing/2014/main" id="{DE47A8FC-551D-4062-A661-63601A668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562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1" name="Oval 911">
              <a:extLst>
                <a:ext uri="{FF2B5EF4-FFF2-40B4-BE49-F238E27FC236}">
                  <a16:creationId xmlns:a16="http://schemas.microsoft.com/office/drawing/2014/main" id="{C300D44C-6D39-4526-92F9-0CC2AB388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562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2" name="Oval 912">
              <a:extLst>
                <a:ext uri="{FF2B5EF4-FFF2-40B4-BE49-F238E27FC236}">
                  <a16:creationId xmlns:a16="http://schemas.microsoft.com/office/drawing/2014/main" id="{171CDFA7-7006-435E-9BB6-53C26A098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562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3" name="Oval 913">
              <a:extLst>
                <a:ext uri="{FF2B5EF4-FFF2-40B4-BE49-F238E27FC236}">
                  <a16:creationId xmlns:a16="http://schemas.microsoft.com/office/drawing/2014/main" id="{55F85637-7D98-4948-960C-429E788AB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55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4" name="Oval 914">
              <a:extLst>
                <a:ext uri="{FF2B5EF4-FFF2-40B4-BE49-F238E27FC236}">
                  <a16:creationId xmlns:a16="http://schemas.microsoft.com/office/drawing/2014/main" id="{D02A607B-77A4-437C-A259-B1AC89C39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557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5" name="Oval 915">
              <a:extLst>
                <a:ext uri="{FF2B5EF4-FFF2-40B4-BE49-F238E27FC236}">
                  <a16:creationId xmlns:a16="http://schemas.microsoft.com/office/drawing/2014/main" id="{C7EDC249-3A58-45A1-A22E-5F5B6F842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3557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6" name="Oval 916">
              <a:extLst>
                <a:ext uri="{FF2B5EF4-FFF2-40B4-BE49-F238E27FC236}">
                  <a16:creationId xmlns:a16="http://schemas.microsoft.com/office/drawing/2014/main" id="{6E2253EA-D8A3-4BB2-9672-78B5E4FBF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557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7" name="Oval 917">
              <a:extLst>
                <a:ext uri="{FF2B5EF4-FFF2-40B4-BE49-F238E27FC236}">
                  <a16:creationId xmlns:a16="http://schemas.microsoft.com/office/drawing/2014/main" id="{B19651CA-C6B3-416C-8157-1B404EDC7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8" name="Oval 918">
              <a:extLst>
                <a:ext uri="{FF2B5EF4-FFF2-40B4-BE49-F238E27FC236}">
                  <a16:creationId xmlns:a16="http://schemas.microsoft.com/office/drawing/2014/main" id="{EF402F18-6B4E-48FD-A6CC-785D1FDC1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9" name="Oval 919">
              <a:extLst>
                <a:ext uri="{FF2B5EF4-FFF2-40B4-BE49-F238E27FC236}">
                  <a16:creationId xmlns:a16="http://schemas.microsoft.com/office/drawing/2014/main" id="{34FC693E-4BD7-4E87-9E1E-0C0EB16C3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0" name="Oval 920">
              <a:extLst>
                <a:ext uri="{FF2B5EF4-FFF2-40B4-BE49-F238E27FC236}">
                  <a16:creationId xmlns:a16="http://schemas.microsoft.com/office/drawing/2014/main" id="{5AD65B7E-A34E-4D82-989C-76D39F6C0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1" name="Oval 921">
              <a:extLst>
                <a:ext uri="{FF2B5EF4-FFF2-40B4-BE49-F238E27FC236}">
                  <a16:creationId xmlns:a16="http://schemas.microsoft.com/office/drawing/2014/main" id="{B899DD0F-3932-4E5E-8C96-484524D6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2" name="Oval 922">
              <a:extLst>
                <a:ext uri="{FF2B5EF4-FFF2-40B4-BE49-F238E27FC236}">
                  <a16:creationId xmlns:a16="http://schemas.microsoft.com/office/drawing/2014/main" id="{80FD9B96-86A2-483F-96A7-43A2461A4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557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3" name="Oval 923">
              <a:extLst>
                <a:ext uri="{FF2B5EF4-FFF2-40B4-BE49-F238E27FC236}">
                  <a16:creationId xmlns:a16="http://schemas.microsoft.com/office/drawing/2014/main" id="{5FC55034-A7ED-472B-8517-8A326E8E0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3557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4" name="Oval 924">
              <a:extLst>
                <a:ext uri="{FF2B5EF4-FFF2-40B4-BE49-F238E27FC236}">
                  <a16:creationId xmlns:a16="http://schemas.microsoft.com/office/drawing/2014/main" id="{43ED08BB-9A47-4A8D-A7CD-51F4A9DF7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557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5" name="Oval 925">
              <a:extLst>
                <a:ext uri="{FF2B5EF4-FFF2-40B4-BE49-F238E27FC236}">
                  <a16:creationId xmlns:a16="http://schemas.microsoft.com/office/drawing/2014/main" id="{41B1FB60-FEAA-43A5-8274-95E0F31F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355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6" name="Oval 926">
              <a:extLst>
                <a:ext uri="{FF2B5EF4-FFF2-40B4-BE49-F238E27FC236}">
                  <a16:creationId xmlns:a16="http://schemas.microsoft.com/office/drawing/2014/main" id="{07F8BF24-F482-49C1-BFC7-3A93FF7E5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562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7" name="Oval 927">
              <a:extLst>
                <a:ext uri="{FF2B5EF4-FFF2-40B4-BE49-F238E27FC236}">
                  <a16:creationId xmlns:a16="http://schemas.microsoft.com/office/drawing/2014/main" id="{DF718505-9E73-4320-AD89-0E18F7D19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562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8" name="Oval 928">
              <a:extLst>
                <a:ext uri="{FF2B5EF4-FFF2-40B4-BE49-F238E27FC236}">
                  <a16:creationId xmlns:a16="http://schemas.microsoft.com/office/drawing/2014/main" id="{5D8E327C-2D4E-4DA9-829C-202691A18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3562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9" name="Oval 929">
              <a:extLst>
                <a:ext uri="{FF2B5EF4-FFF2-40B4-BE49-F238E27FC236}">
                  <a16:creationId xmlns:a16="http://schemas.microsoft.com/office/drawing/2014/main" id="{A0B5357F-0958-467F-8B0B-0DFBE2CAA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568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0" name="Oval 930">
              <a:extLst>
                <a:ext uri="{FF2B5EF4-FFF2-40B4-BE49-F238E27FC236}">
                  <a16:creationId xmlns:a16="http://schemas.microsoft.com/office/drawing/2014/main" id="{D0F3F5BE-710D-4DD1-BC13-375F36AE5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3568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1" name="Freeform 931">
              <a:extLst>
                <a:ext uri="{FF2B5EF4-FFF2-40B4-BE49-F238E27FC236}">
                  <a16:creationId xmlns:a16="http://schemas.microsoft.com/office/drawing/2014/main" id="{07B4FA64-9F59-4738-83A6-E02781F0B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2" name="Freeform 932">
              <a:extLst>
                <a:ext uri="{FF2B5EF4-FFF2-40B4-BE49-F238E27FC236}">
                  <a16:creationId xmlns:a16="http://schemas.microsoft.com/office/drawing/2014/main" id="{A5D3FD1D-A696-4DA4-BDC9-EB47309AE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3" name="Freeform 933">
              <a:extLst>
                <a:ext uri="{FF2B5EF4-FFF2-40B4-BE49-F238E27FC236}">
                  <a16:creationId xmlns:a16="http://schemas.microsoft.com/office/drawing/2014/main" id="{126754D3-26AA-4483-9490-728E7DCC6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4" name="Freeform 934">
              <a:extLst>
                <a:ext uri="{FF2B5EF4-FFF2-40B4-BE49-F238E27FC236}">
                  <a16:creationId xmlns:a16="http://schemas.microsoft.com/office/drawing/2014/main" id="{9EE86693-78AF-4E56-866A-CDB43B5F0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5" name="Oval 935">
              <a:extLst>
                <a:ext uri="{FF2B5EF4-FFF2-40B4-BE49-F238E27FC236}">
                  <a16:creationId xmlns:a16="http://schemas.microsoft.com/office/drawing/2014/main" id="{ECD72B85-833C-466A-82F9-388EBF58A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" y="3697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6" name="Oval 936">
              <a:extLst>
                <a:ext uri="{FF2B5EF4-FFF2-40B4-BE49-F238E27FC236}">
                  <a16:creationId xmlns:a16="http://schemas.microsoft.com/office/drawing/2014/main" id="{FE6CCFA8-EF7B-45E1-BD2F-004682502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697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7" name="Oval 937">
              <a:extLst>
                <a:ext uri="{FF2B5EF4-FFF2-40B4-BE49-F238E27FC236}">
                  <a16:creationId xmlns:a16="http://schemas.microsoft.com/office/drawing/2014/main" id="{11C16509-FEB8-4E87-96BB-60E3EA82D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69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8" name="Oval 938">
              <a:extLst>
                <a:ext uri="{FF2B5EF4-FFF2-40B4-BE49-F238E27FC236}">
                  <a16:creationId xmlns:a16="http://schemas.microsoft.com/office/drawing/2014/main" id="{3A3253C1-30E2-40E9-A8CB-C711DE5CF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691"/>
              <a:ext cx="18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9" name="Oval 939">
              <a:extLst>
                <a:ext uri="{FF2B5EF4-FFF2-40B4-BE49-F238E27FC236}">
                  <a16:creationId xmlns:a16="http://schemas.microsoft.com/office/drawing/2014/main" id="{A60B181A-567E-42A6-A5E0-602C0B000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691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0" name="Oval 940">
              <a:extLst>
                <a:ext uri="{FF2B5EF4-FFF2-40B4-BE49-F238E27FC236}">
                  <a16:creationId xmlns:a16="http://schemas.microsoft.com/office/drawing/2014/main" id="{C5B4FD13-833F-4A86-B861-3ED4AEFCC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691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1" name="Oval 941">
              <a:extLst>
                <a:ext uri="{FF2B5EF4-FFF2-40B4-BE49-F238E27FC236}">
                  <a16:creationId xmlns:a16="http://schemas.microsoft.com/office/drawing/2014/main" id="{C4A26F24-91ED-4B4B-BC55-B6776090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2" name="Oval 942">
              <a:extLst>
                <a:ext uri="{FF2B5EF4-FFF2-40B4-BE49-F238E27FC236}">
                  <a16:creationId xmlns:a16="http://schemas.microsoft.com/office/drawing/2014/main" id="{56C3D039-CED0-4924-87A2-1C8FB5804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3" name="Oval 943">
              <a:extLst>
                <a:ext uri="{FF2B5EF4-FFF2-40B4-BE49-F238E27FC236}">
                  <a16:creationId xmlns:a16="http://schemas.microsoft.com/office/drawing/2014/main" id="{BDCB31A0-93A5-435A-A1A0-FB7A61D9F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4" name="Oval 944">
              <a:extLst>
                <a:ext uri="{FF2B5EF4-FFF2-40B4-BE49-F238E27FC236}">
                  <a16:creationId xmlns:a16="http://schemas.microsoft.com/office/drawing/2014/main" id="{474C98CC-67D8-4DA0-AA04-4950C7E25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85"/>
              <a:ext cx="30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5" name="Oval 945">
              <a:extLst>
                <a:ext uri="{FF2B5EF4-FFF2-40B4-BE49-F238E27FC236}">
                  <a16:creationId xmlns:a16="http://schemas.microsoft.com/office/drawing/2014/main" id="{CB02D210-45FB-4751-A78F-7BCB7384E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3685"/>
              <a:ext cx="30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6" name="Oval 946">
              <a:extLst>
                <a:ext uri="{FF2B5EF4-FFF2-40B4-BE49-F238E27FC236}">
                  <a16:creationId xmlns:a16="http://schemas.microsoft.com/office/drawing/2014/main" id="{7F0EEE7E-09A4-466C-B004-3CB5A59CD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7" name="Oval 947">
              <a:extLst>
                <a:ext uri="{FF2B5EF4-FFF2-40B4-BE49-F238E27FC236}">
                  <a16:creationId xmlns:a16="http://schemas.microsoft.com/office/drawing/2014/main" id="{4CD93E17-20B4-4808-AD1E-F2FD3935F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8" name="Oval 948">
              <a:extLst>
                <a:ext uri="{FF2B5EF4-FFF2-40B4-BE49-F238E27FC236}">
                  <a16:creationId xmlns:a16="http://schemas.microsoft.com/office/drawing/2014/main" id="{FBCB71B1-9ACC-4B5C-B9E6-7212C1A49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9" name="Oval 949">
              <a:extLst>
                <a:ext uri="{FF2B5EF4-FFF2-40B4-BE49-F238E27FC236}">
                  <a16:creationId xmlns:a16="http://schemas.microsoft.com/office/drawing/2014/main" id="{741DC120-B949-408A-BB83-B405B342F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0" name="Oval 950">
              <a:extLst>
                <a:ext uri="{FF2B5EF4-FFF2-40B4-BE49-F238E27FC236}">
                  <a16:creationId xmlns:a16="http://schemas.microsoft.com/office/drawing/2014/main" id="{F8938808-49F4-4A26-8B83-0F420F88B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691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1" name="Oval 951">
              <a:extLst>
                <a:ext uri="{FF2B5EF4-FFF2-40B4-BE49-F238E27FC236}">
                  <a16:creationId xmlns:a16="http://schemas.microsoft.com/office/drawing/2014/main" id="{7E9EF52B-73A2-45A6-B022-5DBC9D69A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3691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2" name="Oval 952">
              <a:extLst>
                <a:ext uri="{FF2B5EF4-FFF2-40B4-BE49-F238E27FC236}">
                  <a16:creationId xmlns:a16="http://schemas.microsoft.com/office/drawing/2014/main" id="{DD677A5E-8C10-470C-BAE5-231B9F14F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3691"/>
              <a:ext cx="18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3" name="Oval 953">
              <a:extLst>
                <a:ext uri="{FF2B5EF4-FFF2-40B4-BE49-F238E27FC236}">
                  <a16:creationId xmlns:a16="http://schemas.microsoft.com/office/drawing/2014/main" id="{C7D3F5DC-07F6-437D-99F3-71A7AA690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69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4" name="Oval 954">
              <a:extLst>
                <a:ext uri="{FF2B5EF4-FFF2-40B4-BE49-F238E27FC236}">
                  <a16:creationId xmlns:a16="http://schemas.microsoft.com/office/drawing/2014/main" id="{67EAB84A-FE18-43BD-8037-215BED8C0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3697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5" name="Oval 955">
              <a:extLst>
                <a:ext uri="{FF2B5EF4-FFF2-40B4-BE49-F238E27FC236}">
                  <a16:creationId xmlns:a16="http://schemas.microsoft.com/office/drawing/2014/main" id="{A530B574-8347-4541-8378-54C2A942A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3697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6" name="Freeform 956">
              <a:extLst>
                <a:ext uri="{FF2B5EF4-FFF2-40B4-BE49-F238E27FC236}">
                  <a16:creationId xmlns:a16="http://schemas.microsoft.com/office/drawing/2014/main" id="{CCA7D534-305E-4BEB-AB84-EF0E13748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7" name="Freeform 957">
              <a:extLst>
                <a:ext uri="{FF2B5EF4-FFF2-40B4-BE49-F238E27FC236}">
                  <a16:creationId xmlns:a16="http://schemas.microsoft.com/office/drawing/2014/main" id="{6AD9924E-E4E7-49B6-ACC8-FA9C76F6E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8" name="Freeform 958">
              <a:extLst>
                <a:ext uri="{FF2B5EF4-FFF2-40B4-BE49-F238E27FC236}">
                  <a16:creationId xmlns:a16="http://schemas.microsoft.com/office/drawing/2014/main" id="{41952A27-650B-419C-8116-FF8A375D9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9" name="Freeform 959">
              <a:extLst>
                <a:ext uri="{FF2B5EF4-FFF2-40B4-BE49-F238E27FC236}">
                  <a16:creationId xmlns:a16="http://schemas.microsoft.com/office/drawing/2014/main" id="{67203526-0F0A-4E88-AEF3-621ADCD8C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0" name="Oval 960">
              <a:extLst>
                <a:ext uri="{FF2B5EF4-FFF2-40B4-BE49-F238E27FC236}">
                  <a16:creationId xmlns:a16="http://schemas.microsoft.com/office/drawing/2014/main" id="{370F416C-41AE-406E-8862-FB254789A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826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1" name="Oval 961">
              <a:extLst>
                <a:ext uri="{FF2B5EF4-FFF2-40B4-BE49-F238E27FC236}">
                  <a16:creationId xmlns:a16="http://schemas.microsoft.com/office/drawing/2014/main" id="{ACF4C132-5F3E-4AFC-8DD8-8A11EACF2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826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2" name="Oval 962">
              <a:extLst>
                <a:ext uri="{FF2B5EF4-FFF2-40B4-BE49-F238E27FC236}">
                  <a16:creationId xmlns:a16="http://schemas.microsoft.com/office/drawing/2014/main" id="{13BD9EE8-3DC2-417B-ABB8-72F64F706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826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3" name="Oval 963">
              <a:extLst>
                <a:ext uri="{FF2B5EF4-FFF2-40B4-BE49-F238E27FC236}">
                  <a16:creationId xmlns:a16="http://schemas.microsoft.com/office/drawing/2014/main" id="{7D0A7C8D-4DAA-4F90-904B-7ECD660D7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3820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4" name="Oval 964">
              <a:extLst>
                <a:ext uri="{FF2B5EF4-FFF2-40B4-BE49-F238E27FC236}">
                  <a16:creationId xmlns:a16="http://schemas.microsoft.com/office/drawing/2014/main" id="{4E9D9493-7294-465B-804F-FA687A516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820"/>
              <a:ext cx="17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5" name="Oval 965">
              <a:extLst>
                <a:ext uri="{FF2B5EF4-FFF2-40B4-BE49-F238E27FC236}">
                  <a16:creationId xmlns:a16="http://schemas.microsoft.com/office/drawing/2014/main" id="{CB63C82F-4146-4044-8AE0-934BE95F5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6" name="Oval 966">
              <a:extLst>
                <a:ext uri="{FF2B5EF4-FFF2-40B4-BE49-F238E27FC236}">
                  <a16:creationId xmlns:a16="http://schemas.microsoft.com/office/drawing/2014/main" id="{7FEECF72-20B2-4BF0-81D3-31ED35E48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7" name="Oval 967">
              <a:extLst>
                <a:ext uri="{FF2B5EF4-FFF2-40B4-BE49-F238E27FC236}">
                  <a16:creationId xmlns:a16="http://schemas.microsoft.com/office/drawing/2014/main" id="{8F9430FF-227F-45B2-ACAB-E1769E768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8" name="Oval 968">
              <a:extLst>
                <a:ext uri="{FF2B5EF4-FFF2-40B4-BE49-F238E27FC236}">
                  <a16:creationId xmlns:a16="http://schemas.microsoft.com/office/drawing/2014/main" id="{2E03A2BA-3B7D-4180-B81B-19E28736C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820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9" name="Oval 969">
              <a:extLst>
                <a:ext uri="{FF2B5EF4-FFF2-40B4-BE49-F238E27FC236}">
                  <a16:creationId xmlns:a16="http://schemas.microsoft.com/office/drawing/2014/main" id="{0D94A949-53D3-4969-8A77-7B8947BCB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3820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0" name="Oval 970">
              <a:extLst>
                <a:ext uri="{FF2B5EF4-FFF2-40B4-BE49-F238E27FC236}">
                  <a16:creationId xmlns:a16="http://schemas.microsoft.com/office/drawing/2014/main" id="{A76406FF-7BEA-478D-A815-F1D87FAB8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1" name="Oval 971">
              <a:extLst>
                <a:ext uri="{FF2B5EF4-FFF2-40B4-BE49-F238E27FC236}">
                  <a16:creationId xmlns:a16="http://schemas.microsoft.com/office/drawing/2014/main" id="{CD99C629-B3C1-4122-A4E1-C55D8F31D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2" name="Oval 972">
              <a:extLst>
                <a:ext uri="{FF2B5EF4-FFF2-40B4-BE49-F238E27FC236}">
                  <a16:creationId xmlns:a16="http://schemas.microsoft.com/office/drawing/2014/main" id="{E54810CC-8B67-458D-858A-CEE27B66A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3" name="Oval 973">
              <a:extLst>
                <a:ext uri="{FF2B5EF4-FFF2-40B4-BE49-F238E27FC236}">
                  <a16:creationId xmlns:a16="http://schemas.microsoft.com/office/drawing/2014/main" id="{3E8A2890-C20A-4249-AB6A-663A70617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4" name="Oval 974">
              <a:extLst>
                <a:ext uri="{FF2B5EF4-FFF2-40B4-BE49-F238E27FC236}">
                  <a16:creationId xmlns:a16="http://schemas.microsoft.com/office/drawing/2014/main" id="{055FA1AE-EE27-4E6D-8C67-ABF46DCF7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3820"/>
              <a:ext cx="17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5" name="Oval 975">
              <a:extLst>
                <a:ext uri="{FF2B5EF4-FFF2-40B4-BE49-F238E27FC236}">
                  <a16:creationId xmlns:a16="http://schemas.microsoft.com/office/drawing/2014/main" id="{32BF1D29-7375-4EE5-A7B7-6E6553162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820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6" name="Oval 976">
              <a:extLst>
                <a:ext uri="{FF2B5EF4-FFF2-40B4-BE49-F238E27FC236}">
                  <a16:creationId xmlns:a16="http://schemas.microsoft.com/office/drawing/2014/main" id="{C7388BC4-A01B-4DFC-A878-74A792CA4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3826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7" name="Oval 977">
              <a:extLst>
                <a:ext uri="{FF2B5EF4-FFF2-40B4-BE49-F238E27FC236}">
                  <a16:creationId xmlns:a16="http://schemas.microsoft.com/office/drawing/2014/main" id="{273E643A-0B0B-4C4A-B1D8-005B6804F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826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8" name="Oval 978">
              <a:extLst>
                <a:ext uri="{FF2B5EF4-FFF2-40B4-BE49-F238E27FC236}">
                  <a16:creationId xmlns:a16="http://schemas.microsoft.com/office/drawing/2014/main" id="{92E3654F-E9D3-45CD-9647-34AA8D43F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" y="3826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9" name="Freeform 979">
              <a:extLst>
                <a:ext uri="{FF2B5EF4-FFF2-40B4-BE49-F238E27FC236}">
                  <a16:creationId xmlns:a16="http://schemas.microsoft.com/office/drawing/2014/main" id="{226B5BA4-23B3-4854-B3AC-9849812CE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0" name="Freeform 980">
              <a:extLst>
                <a:ext uri="{FF2B5EF4-FFF2-40B4-BE49-F238E27FC236}">
                  <a16:creationId xmlns:a16="http://schemas.microsoft.com/office/drawing/2014/main" id="{AED4FB88-8BEE-486B-B83D-8CCC22770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1" name="Freeform 981">
              <a:extLst>
                <a:ext uri="{FF2B5EF4-FFF2-40B4-BE49-F238E27FC236}">
                  <a16:creationId xmlns:a16="http://schemas.microsoft.com/office/drawing/2014/main" id="{E2ACC642-C72A-49E8-83CA-D4F6F7586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2" name="Freeform 982">
              <a:extLst>
                <a:ext uri="{FF2B5EF4-FFF2-40B4-BE49-F238E27FC236}">
                  <a16:creationId xmlns:a16="http://schemas.microsoft.com/office/drawing/2014/main" id="{BB3C6B4F-6A73-4DCC-91ED-9267A9358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3" name="Freeform 983">
              <a:extLst>
                <a:ext uri="{FF2B5EF4-FFF2-40B4-BE49-F238E27FC236}">
                  <a16:creationId xmlns:a16="http://schemas.microsoft.com/office/drawing/2014/main" id="{E210660D-B3B0-4C60-B713-09D0C0A12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4" name="Freeform 984">
              <a:extLst>
                <a:ext uri="{FF2B5EF4-FFF2-40B4-BE49-F238E27FC236}">
                  <a16:creationId xmlns:a16="http://schemas.microsoft.com/office/drawing/2014/main" id="{EE5E240E-7A35-4757-B5A2-186BB0536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5" name="Oval 985">
              <a:extLst>
                <a:ext uri="{FF2B5EF4-FFF2-40B4-BE49-F238E27FC236}">
                  <a16:creationId xmlns:a16="http://schemas.microsoft.com/office/drawing/2014/main" id="{40952383-6426-45C6-9A38-A6311EE20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3955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6" name="Oval 986">
              <a:extLst>
                <a:ext uri="{FF2B5EF4-FFF2-40B4-BE49-F238E27FC236}">
                  <a16:creationId xmlns:a16="http://schemas.microsoft.com/office/drawing/2014/main" id="{38C67EF6-4127-4C8E-8650-6794E8178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3955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7" name="Oval 987">
              <a:extLst>
                <a:ext uri="{FF2B5EF4-FFF2-40B4-BE49-F238E27FC236}">
                  <a16:creationId xmlns:a16="http://schemas.microsoft.com/office/drawing/2014/main" id="{AE6D59B9-EF7E-4BDA-8009-22744B23E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955"/>
              <a:ext cx="17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8" name="Oval 988">
              <a:extLst>
                <a:ext uri="{FF2B5EF4-FFF2-40B4-BE49-F238E27FC236}">
                  <a16:creationId xmlns:a16="http://schemas.microsoft.com/office/drawing/2014/main" id="{01CA9588-A283-4048-9DCE-E09952345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9" name="Oval 989">
              <a:extLst>
                <a:ext uri="{FF2B5EF4-FFF2-40B4-BE49-F238E27FC236}">
                  <a16:creationId xmlns:a16="http://schemas.microsoft.com/office/drawing/2014/main" id="{7C5F90C2-CCEC-4BB9-A292-83D5F6B0C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0" name="Oval 990">
              <a:extLst>
                <a:ext uri="{FF2B5EF4-FFF2-40B4-BE49-F238E27FC236}">
                  <a16:creationId xmlns:a16="http://schemas.microsoft.com/office/drawing/2014/main" id="{EE509B49-F9AE-40F7-BD0B-41B4A80D3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1" name="Oval 991">
              <a:extLst>
                <a:ext uri="{FF2B5EF4-FFF2-40B4-BE49-F238E27FC236}">
                  <a16:creationId xmlns:a16="http://schemas.microsoft.com/office/drawing/2014/main" id="{9AE53EB7-5C7D-4DD0-A261-6066CD575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2" name="Oval 992">
              <a:extLst>
                <a:ext uri="{FF2B5EF4-FFF2-40B4-BE49-F238E27FC236}">
                  <a16:creationId xmlns:a16="http://schemas.microsoft.com/office/drawing/2014/main" id="{0ACDFA07-D8C8-4F4A-A212-BCBFB20AC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3" name="Oval 993">
              <a:extLst>
                <a:ext uri="{FF2B5EF4-FFF2-40B4-BE49-F238E27FC236}">
                  <a16:creationId xmlns:a16="http://schemas.microsoft.com/office/drawing/2014/main" id="{B503CBE7-DA0A-48BE-AE31-C02064E69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4" name="Oval 994">
              <a:extLst>
                <a:ext uri="{FF2B5EF4-FFF2-40B4-BE49-F238E27FC236}">
                  <a16:creationId xmlns:a16="http://schemas.microsoft.com/office/drawing/2014/main" id="{2AB5D52B-E7DC-45F5-8BD7-F3ABDCDBE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5" name="Oval 995">
              <a:extLst>
                <a:ext uri="{FF2B5EF4-FFF2-40B4-BE49-F238E27FC236}">
                  <a16:creationId xmlns:a16="http://schemas.microsoft.com/office/drawing/2014/main" id="{28F1B5B1-2F9F-4298-8DE6-8B61A592F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6" name="Oval 996">
              <a:extLst>
                <a:ext uri="{FF2B5EF4-FFF2-40B4-BE49-F238E27FC236}">
                  <a16:creationId xmlns:a16="http://schemas.microsoft.com/office/drawing/2014/main" id="{CDA08EB5-08E1-4D58-82AB-E9866C167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7" name="Oval 997">
              <a:extLst>
                <a:ext uri="{FF2B5EF4-FFF2-40B4-BE49-F238E27FC236}">
                  <a16:creationId xmlns:a16="http://schemas.microsoft.com/office/drawing/2014/main" id="{E8AA8A59-AA63-4DE0-A417-155CEA746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3955"/>
              <a:ext cx="17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8" name="Oval 998">
              <a:extLst>
                <a:ext uri="{FF2B5EF4-FFF2-40B4-BE49-F238E27FC236}">
                  <a16:creationId xmlns:a16="http://schemas.microsoft.com/office/drawing/2014/main" id="{545E6261-CAF4-4B5E-9B3A-D4747CB52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955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9" name="Oval 999">
              <a:extLst>
                <a:ext uri="{FF2B5EF4-FFF2-40B4-BE49-F238E27FC236}">
                  <a16:creationId xmlns:a16="http://schemas.microsoft.com/office/drawing/2014/main" id="{A14A21D6-F7C8-4215-82C9-4200832EE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3955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0" name="Freeform 1000">
              <a:extLst>
                <a:ext uri="{FF2B5EF4-FFF2-40B4-BE49-F238E27FC236}">
                  <a16:creationId xmlns:a16="http://schemas.microsoft.com/office/drawing/2014/main" id="{C2129104-8ADF-4AAB-BBE5-40F9DC4AA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1" name="Freeform 1001">
              <a:extLst>
                <a:ext uri="{FF2B5EF4-FFF2-40B4-BE49-F238E27FC236}">
                  <a16:creationId xmlns:a16="http://schemas.microsoft.com/office/drawing/2014/main" id="{B891BA1B-EB99-437B-9634-9E8286423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2" name="Freeform 1002">
              <a:extLst>
                <a:ext uri="{FF2B5EF4-FFF2-40B4-BE49-F238E27FC236}">
                  <a16:creationId xmlns:a16="http://schemas.microsoft.com/office/drawing/2014/main" id="{B046DB7E-4CE5-4857-93B3-E262C7998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3" name="Freeform 1003">
              <a:extLst>
                <a:ext uri="{FF2B5EF4-FFF2-40B4-BE49-F238E27FC236}">
                  <a16:creationId xmlns:a16="http://schemas.microsoft.com/office/drawing/2014/main" id="{929BBA9C-BE2C-40FB-86E9-D4EA82CC8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4" name="Freeform 1004">
              <a:extLst>
                <a:ext uri="{FF2B5EF4-FFF2-40B4-BE49-F238E27FC236}">
                  <a16:creationId xmlns:a16="http://schemas.microsoft.com/office/drawing/2014/main" id="{BF86E67C-DD14-49ED-B58E-CCCC81ABB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5" name="Freeform 1005">
              <a:extLst>
                <a:ext uri="{FF2B5EF4-FFF2-40B4-BE49-F238E27FC236}">
                  <a16:creationId xmlns:a16="http://schemas.microsoft.com/office/drawing/2014/main" id="{6899164F-9284-450B-8A04-1E69C1E25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6" name="Freeform 1006">
              <a:extLst>
                <a:ext uri="{FF2B5EF4-FFF2-40B4-BE49-F238E27FC236}">
                  <a16:creationId xmlns:a16="http://schemas.microsoft.com/office/drawing/2014/main" id="{C2C31B63-09DC-4045-A012-B00518173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7" name="Freeform 1007">
              <a:extLst>
                <a:ext uri="{FF2B5EF4-FFF2-40B4-BE49-F238E27FC236}">
                  <a16:creationId xmlns:a16="http://schemas.microsoft.com/office/drawing/2014/main" id="{140E0F06-2100-4603-87EF-B4AD0CB10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8" name="Oval 1008">
              <a:extLst>
                <a:ext uri="{FF2B5EF4-FFF2-40B4-BE49-F238E27FC236}">
                  <a16:creationId xmlns:a16="http://schemas.microsoft.com/office/drawing/2014/main" id="{839F5363-EAF6-4333-907C-34D874BB2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" y="4084"/>
              <a:ext cx="6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9" name="Oval 1009">
              <a:extLst>
                <a:ext uri="{FF2B5EF4-FFF2-40B4-BE49-F238E27FC236}">
                  <a16:creationId xmlns:a16="http://schemas.microsoft.com/office/drawing/2014/main" id="{898AAB4E-6450-4B24-B4DE-206400F88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4084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0" name="Oval 1010">
              <a:extLst>
                <a:ext uri="{FF2B5EF4-FFF2-40B4-BE49-F238E27FC236}">
                  <a16:creationId xmlns:a16="http://schemas.microsoft.com/office/drawing/2014/main" id="{B5D1B795-A6F4-413F-8B92-4FBF3FEB9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1" name="Oval 1011">
              <a:extLst>
                <a:ext uri="{FF2B5EF4-FFF2-40B4-BE49-F238E27FC236}">
                  <a16:creationId xmlns:a16="http://schemas.microsoft.com/office/drawing/2014/main" id="{BEBB121B-37F4-446E-B5EE-0B620E3B3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2" name="Oval 1012">
              <a:extLst>
                <a:ext uri="{FF2B5EF4-FFF2-40B4-BE49-F238E27FC236}">
                  <a16:creationId xmlns:a16="http://schemas.microsoft.com/office/drawing/2014/main" id="{7B7ED7AE-DC0A-41A7-AE55-4E2D91355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3" name="Oval 1013">
              <a:extLst>
                <a:ext uri="{FF2B5EF4-FFF2-40B4-BE49-F238E27FC236}">
                  <a16:creationId xmlns:a16="http://schemas.microsoft.com/office/drawing/2014/main" id="{63572EBC-3696-4047-B127-6C66D75D3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4084"/>
              <a:ext cx="18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4" name="Oval 1014">
              <a:extLst>
                <a:ext uri="{FF2B5EF4-FFF2-40B4-BE49-F238E27FC236}">
                  <a16:creationId xmlns:a16="http://schemas.microsoft.com/office/drawing/2014/main" id="{5F13E9EA-38BF-4C78-8455-AE066D79D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5" name="Oval 1015">
              <a:extLst>
                <a:ext uri="{FF2B5EF4-FFF2-40B4-BE49-F238E27FC236}">
                  <a16:creationId xmlns:a16="http://schemas.microsoft.com/office/drawing/2014/main" id="{2563C4EB-FC2F-440A-8AC6-3D4EB76D1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6" name="Oval 1016">
              <a:extLst>
                <a:ext uri="{FF2B5EF4-FFF2-40B4-BE49-F238E27FC236}">
                  <a16:creationId xmlns:a16="http://schemas.microsoft.com/office/drawing/2014/main" id="{E6916AD4-5DD6-409B-9828-D18B5FE05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4084"/>
              <a:ext cx="11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7" name="Oval 1017">
              <a:extLst>
                <a:ext uri="{FF2B5EF4-FFF2-40B4-BE49-F238E27FC236}">
                  <a16:creationId xmlns:a16="http://schemas.microsoft.com/office/drawing/2014/main" id="{8F8C1739-6EFF-4170-9B18-DCF73AB31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4084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8" name="Oval 1018">
              <a:extLst>
                <a:ext uri="{FF2B5EF4-FFF2-40B4-BE49-F238E27FC236}">
                  <a16:creationId xmlns:a16="http://schemas.microsoft.com/office/drawing/2014/main" id="{D0492C36-6FCF-411D-8006-2E3E337C2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4084"/>
              <a:ext cx="6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9" name="Freeform 1019">
              <a:extLst>
                <a:ext uri="{FF2B5EF4-FFF2-40B4-BE49-F238E27FC236}">
                  <a16:creationId xmlns:a16="http://schemas.microsoft.com/office/drawing/2014/main" id="{C7874AAF-00AC-48A9-B346-F1308B68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0" name="Freeform 1020">
              <a:extLst>
                <a:ext uri="{FF2B5EF4-FFF2-40B4-BE49-F238E27FC236}">
                  <a16:creationId xmlns:a16="http://schemas.microsoft.com/office/drawing/2014/main" id="{CBB448C3-AA81-48C9-96B9-5D322C66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1" name="Freeform 1021">
              <a:extLst>
                <a:ext uri="{FF2B5EF4-FFF2-40B4-BE49-F238E27FC236}">
                  <a16:creationId xmlns:a16="http://schemas.microsoft.com/office/drawing/2014/main" id="{69825988-1A1C-4C76-A69A-300108D7E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2" name="Freeform 1022">
              <a:extLst>
                <a:ext uri="{FF2B5EF4-FFF2-40B4-BE49-F238E27FC236}">
                  <a16:creationId xmlns:a16="http://schemas.microsoft.com/office/drawing/2014/main" id="{F9BEB1E3-9D8C-471E-B2E9-D342F3428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3" name="Freeform 1023">
              <a:extLst>
                <a:ext uri="{FF2B5EF4-FFF2-40B4-BE49-F238E27FC236}">
                  <a16:creationId xmlns:a16="http://schemas.microsoft.com/office/drawing/2014/main" id="{62CB8864-AC0F-470C-8CFD-2E62968BA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4" name="Freeform 1024">
              <a:extLst>
                <a:ext uri="{FF2B5EF4-FFF2-40B4-BE49-F238E27FC236}">
                  <a16:creationId xmlns:a16="http://schemas.microsoft.com/office/drawing/2014/main" id="{CEB5247D-1082-4142-A254-AA86DC958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5" name="Freeform 1025">
              <a:extLst>
                <a:ext uri="{FF2B5EF4-FFF2-40B4-BE49-F238E27FC236}">
                  <a16:creationId xmlns:a16="http://schemas.microsoft.com/office/drawing/2014/main" id="{DF34530D-6090-4F9E-B643-ED2405680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6" name="Freeform 1026">
              <a:extLst>
                <a:ext uri="{FF2B5EF4-FFF2-40B4-BE49-F238E27FC236}">
                  <a16:creationId xmlns:a16="http://schemas.microsoft.com/office/drawing/2014/main" id="{15A4B403-B650-4F23-A335-200E4449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7" name="Freeform 1027">
              <a:extLst>
                <a:ext uri="{FF2B5EF4-FFF2-40B4-BE49-F238E27FC236}">
                  <a16:creationId xmlns:a16="http://schemas.microsoft.com/office/drawing/2014/main" id="{46CE2BF3-D8A0-4C07-BFC6-447FE6CD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8" name="Freeform 1028">
              <a:extLst>
                <a:ext uri="{FF2B5EF4-FFF2-40B4-BE49-F238E27FC236}">
                  <a16:creationId xmlns:a16="http://schemas.microsoft.com/office/drawing/2014/main" id="{32114389-776F-4416-8C9E-F6B738800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9" name="Freeform 1029">
              <a:extLst>
                <a:ext uri="{FF2B5EF4-FFF2-40B4-BE49-F238E27FC236}">
                  <a16:creationId xmlns:a16="http://schemas.microsoft.com/office/drawing/2014/main" id="{70AE3838-FF35-485C-893C-8764230CF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0" name="Freeform 1030">
              <a:extLst>
                <a:ext uri="{FF2B5EF4-FFF2-40B4-BE49-F238E27FC236}">
                  <a16:creationId xmlns:a16="http://schemas.microsoft.com/office/drawing/2014/main" id="{2E01A1EE-7406-4DA7-80B7-B72A2702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1" name="Freeform 1031">
              <a:extLst>
                <a:ext uri="{FF2B5EF4-FFF2-40B4-BE49-F238E27FC236}">
                  <a16:creationId xmlns:a16="http://schemas.microsoft.com/office/drawing/2014/main" id="{8C05E310-9741-40CB-BC98-5D84B5EAF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2" name="Freeform 1032">
              <a:extLst>
                <a:ext uri="{FF2B5EF4-FFF2-40B4-BE49-F238E27FC236}">
                  <a16:creationId xmlns:a16="http://schemas.microsoft.com/office/drawing/2014/main" id="{8A1BB2C4-74A2-4E89-BAD2-5F8F30ECE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3" name="Freeform 1033">
              <a:extLst>
                <a:ext uri="{FF2B5EF4-FFF2-40B4-BE49-F238E27FC236}">
                  <a16:creationId xmlns:a16="http://schemas.microsoft.com/office/drawing/2014/main" id="{22BF0C83-4904-40C4-A7E2-716B617C2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4" name="Freeform 1034">
              <a:extLst>
                <a:ext uri="{FF2B5EF4-FFF2-40B4-BE49-F238E27FC236}">
                  <a16:creationId xmlns:a16="http://schemas.microsoft.com/office/drawing/2014/main" id="{6DD632A7-31EE-42D5-820D-19C937D5D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5" name="Freeform 1035">
              <a:extLst>
                <a:ext uri="{FF2B5EF4-FFF2-40B4-BE49-F238E27FC236}">
                  <a16:creationId xmlns:a16="http://schemas.microsoft.com/office/drawing/2014/main" id="{7F75B948-0C0F-410C-BA56-B0AF12848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6" name="Freeform 1036">
              <a:extLst>
                <a:ext uri="{FF2B5EF4-FFF2-40B4-BE49-F238E27FC236}">
                  <a16:creationId xmlns:a16="http://schemas.microsoft.com/office/drawing/2014/main" id="{77C25C6D-EC91-4335-B9FE-7E40EC1B8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7" name="Freeform 1037">
              <a:extLst>
                <a:ext uri="{FF2B5EF4-FFF2-40B4-BE49-F238E27FC236}">
                  <a16:creationId xmlns:a16="http://schemas.microsoft.com/office/drawing/2014/main" id="{B1D98CE2-64F8-4908-AACC-52C6BDCD8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8" name="Freeform 1038">
              <a:extLst>
                <a:ext uri="{FF2B5EF4-FFF2-40B4-BE49-F238E27FC236}">
                  <a16:creationId xmlns:a16="http://schemas.microsoft.com/office/drawing/2014/main" id="{3AAC7C9C-8DCC-4429-B73C-5425C5453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9" name="Freeform 1039">
              <a:extLst>
                <a:ext uri="{FF2B5EF4-FFF2-40B4-BE49-F238E27FC236}">
                  <a16:creationId xmlns:a16="http://schemas.microsoft.com/office/drawing/2014/main" id="{348B9FE8-7B29-47C1-9487-95BB44DD3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0" name="Freeform 1040">
              <a:extLst>
                <a:ext uri="{FF2B5EF4-FFF2-40B4-BE49-F238E27FC236}">
                  <a16:creationId xmlns:a16="http://schemas.microsoft.com/office/drawing/2014/main" id="{D65822B6-B63F-412C-A140-71808A6FD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1" name="Freeform 1041">
              <a:extLst>
                <a:ext uri="{FF2B5EF4-FFF2-40B4-BE49-F238E27FC236}">
                  <a16:creationId xmlns:a16="http://schemas.microsoft.com/office/drawing/2014/main" id="{C5787A12-B265-4FDF-A9CF-E5BF2294D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2" name="Freeform 1042">
              <a:extLst>
                <a:ext uri="{FF2B5EF4-FFF2-40B4-BE49-F238E27FC236}">
                  <a16:creationId xmlns:a16="http://schemas.microsoft.com/office/drawing/2014/main" id="{CA96EEDC-C812-4DF1-8342-C10D1B82F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3" name="Freeform 1043">
              <a:extLst>
                <a:ext uri="{FF2B5EF4-FFF2-40B4-BE49-F238E27FC236}">
                  <a16:creationId xmlns:a16="http://schemas.microsoft.com/office/drawing/2014/main" id="{7B583B5D-0C19-4DF8-B62C-A1F949F37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4" name="Freeform 1044">
              <a:extLst>
                <a:ext uri="{FF2B5EF4-FFF2-40B4-BE49-F238E27FC236}">
                  <a16:creationId xmlns:a16="http://schemas.microsoft.com/office/drawing/2014/main" id="{3C6FAE02-2BA1-41CE-A146-A113DED05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205" name="Group 63">
            <a:extLst>
              <a:ext uri="{FF2B5EF4-FFF2-40B4-BE49-F238E27FC236}">
                <a16:creationId xmlns:a16="http://schemas.microsoft.com/office/drawing/2014/main" id="{F77AE6FC-901F-46B8-9E8E-8CFA013F8E4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06839" y="1657329"/>
            <a:ext cx="6100708" cy="6084485"/>
            <a:chOff x="1771" y="90"/>
            <a:chExt cx="4138" cy="4128"/>
          </a:xfrm>
          <a:solidFill>
            <a:schemeClr val="tx1">
              <a:lumMod val="75000"/>
              <a:lumOff val="25000"/>
              <a:alpha val="12000"/>
            </a:schemeClr>
          </a:solidFill>
        </p:grpSpPr>
        <p:grpSp>
          <p:nvGrpSpPr>
            <p:cNvPr id="206" name="Group 264">
              <a:extLst>
                <a:ext uri="{FF2B5EF4-FFF2-40B4-BE49-F238E27FC236}">
                  <a16:creationId xmlns:a16="http://schemas.microsoft.com/office/drawing/2014/main" id="{1BBABC31-BB33-4627-8F9D-79F9CEAA27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" y="90"/>
              <a:ext cx="3622" cy="1037"/>
              <a:chOff x="2029" y="90"/>
              <a:chExt cx="3622" cy="1037"/>
            </a:xfrm>
            <a:grpFill/>
          </p:grpSpPr>
          <p:sp>
            <p:nvSpPr>
              <p:cNvPr id="987" name="Freeform 64">
                <a:extLst>
                  <a:ext uri="{FF2B5EF4-FFF2-40B4-BE49-F238E27FC236}">
                    <a16:creationId xmlns:a16="http://schemas.microsoft.com/office/drawing/2014/main" id="{BB5EDC22-B9E6-4F8B-AB78-0C468D079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8" name="Freeform 65">
                <a:extLst>
                  <a:ext uri="{FF2B5EF4-FFF2-40B4-BE49-F238E27FC236}">
                    <a16:creationId xmlns:a16="http://schemas.microsoft.com/office/drawing/2014/main" id="{D2A9CE47-AB64-43D3-BE7B-DA1C394544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9" name="Freeform 66">
                <a:extLst>
                  <a:ext uri="{FF2B5EF4-FFF2-40B4-BE49-F238E27FC236}">
                    <a16:creationId xmlns:a16="http://schemas.microsoft.com/office/drawing/2014/main" id="{A79E6428-226E-40C1-83CB-393822F34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0" name="Freeform 67">
                <a:extLst>
                  <a:ext uri="{FF2B5EF4-FFF2-40B4-BE49-F238E27FC236}">
                    <a16:creationId xmlns:a16="http://schemas.microsoft.com/office/drawing/2014/main" id="{97F528FA-5222-44E4-87CB-C0B1DE252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1" name="Freeform 68">
                <a:extLst>
                  <a:ext uri="{FF2B5EF4-FFF2-40B4-BE49-F238E27FC236}">
                    <a16:creationId xmlns:a16="http://schemas.microsoft.com/office/drawing/2014/main" id="{4E933F1D-5EAF-4CBA-85C6-DD98BCCE7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2" name="Freeform 69">
                <a:extLst>
                  <a:ext uri="{FF2B5EF4-FFF2-40B4-BE49-F238E27FC236}">
                    <a16:creationId xmlns:a16="http://schemas.microsoft.com/office/drawing/2014/main" id="{D2A4B444-7F79-4A84-83EA-9BCBA52448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3" name="Freeform 70">
                <a:extLst>
                  <a:ext uri="{FF2B5EF4-FFF2-40B4-BE49-F238E27FC236}">
                    <a16:creationId xmlns:a16="http://schemas.microsoft.com/office/drawing/2014/main" id="{958E2C75-33D0-4A76-867A-BED2DC26B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4" name="Freeform 71">
                <a:extLst>
                  <a:ext uri="{FF2B5EF4-FFF2-40B4-BE49-F238E27FC236}">
                    <a16:creationId xmlns:a16="http://schemas.microsoft.com/office/drawing/2014/main" id="{781C761D-C88F-44BF-BE89-C66A3CD61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5" name="Freeform 72">
                <a:extLst>
                  <a:ext uri="{FF2B5EF4-FFF2-40B4-BE49-F238E27FC236}">
                    <a16:creationId xmlns:a16="http://schemas.microsoft.com/office/drawing/2014/main" id="{2F195F6B-D9B2-414F-A967-AEEA13C48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6" name="Freeform 73">
                <a:extLst>
                  <a:ext uri="{FF2B5EF4-FFF2-40B4-BE49-F238E27FC236}">
                    <a16:creationId xmlns:a16="http://schemas.microsoft.com/office/drawing/2014/main" id="{FFF5F8CF-9297-4204-B522-36AC17437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7" name="Freeform 74">
                <a:extLst>
                  <a:ext uri="{FF2B5EF4-FFF2-40B4-BE49-F238E27FC236}">
                    <a16:creationId xmlns:a16="http://schemas.microsoft.com/office/drawing/2014/main" id="{25CBE7DD-F88D-4FFA-8E76-84D212B5E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8" name="Freeform 75">
                <a:extLst>
                  <a:ext uri="{FF2B5EF4-FFF2-40B4-BE49-F238E27FC236}">
                    <a16:creationId xmlns:a16="http://schemas.microsoft.com/office/drawing/2014/main" id="{399AFB87-920C-42BD-8B1F-58D4001A7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9" name="Freeform 76">
                <a:extLst>
                  <a:ext uri="{FF2B5EF4-FFF2-40B4-BE49-F238E27FC236}">
                    <a16:creationId xmlns:a16="http://schemas.microsoft.com/office/drawing/2014/main" id="{85EDFFF6-B611-44E8-85A3-170292A20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0" name="Freeform 77">
                <a:extLst>
                  <a:ext uri="{FF2B5EF4-FFF2-40B4-BE49-F238E27FC236}">
                    <a16:creationId xmlns:a16="http://schemas.microsoft.com/office/drawing/2014/main" id="{5AA2C9E9-EFF3-4E71-A502-6CEBEBC28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1" name="Freeform 78">
                <a:extLst>
                  <a:ext uri="{FF2B5EF4-FFF2-40B4-BE49-F238E27FC236}">
                    <a16:creationId xmlns:a16="http://schemas.microsoft.com/office/drawing/2014/main" id="{FB304F97-97F3-4AB4-9172-A1E92C0B7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2" name="Freeform 79">
                <a:extLst>
                  <a:ext uri="{FF2B5EF4-FFF2-40B4-BE49-F238E27FC236}">
                    <a16:creationId xmlns:a16="http://schemas.microsoft.com/office/drawing/2014/main" id="{A93043EE-FD6C-4959-B40D-475AE409F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3" name="Freeform 80">
                <a:extLst>
                  <a:ext uri="{FF2B5EF4-FFF2-40B4-BE49-F238E27FC236}">
                    <a16:creationId xmlns:a16="http://schemas.microsoft.com/office/drawing/2014/main" id="{161410DB-9FBF-4B4A-837F-ED323E184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4" name="Freeform 81">
                <a:extLst>
                  <a:ext uri="{FF2B5EF4-FFF2-40B4-BE49-F238E27FC236}">
                    <a16:creationId xmlns:a16="http://schemas.microsoft.com/office/drawing/2014/main" id="{D9F8C838-9CE2-4F8A-95C0-D66A1E7E7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5" name="Freeform 82">
                <a:extLst>
                  <a:ext uri="{FF2B5EF4-FFF2-40B4-BE49-F238E27FC236}">
                    <a16:creationId xmlns:a16="http://schemas.microsoft.com/office/drawing/2014/main" id="{66E20FE0-C37D-4DBA-BE3D-F3BF1D1D5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6" name="Freeform 83">
                <a:extLst>
                  <a:ext uri="{FF2B5EF4-FFF2-40B4-BE49-F238E27FC236}">
                    <a16:creationId xmlns:a16="http://schemas.microsoft.com/office/drawing/2014/main" id="{17133C7B-0261-4F7E-B37E-59DC8C1F9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7" name="Freeform 84">
                <a:extLst>
                  <a:ext uri="{FF2B5EF4-FFF2-40B4-BE49-F238E27FC236}">
                    <a16:creationId xmlns:a16="http://schemas.microsoft.com/office/drawing/2014/main" id="{EA1AB521-4804-43B7-9463-577ACF213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8" name="Freeform 85">
                <a:extLst>
                  <a:ext uri="{FF2B5EF4-FFF2-40B4-BE49-F238E27FC236}">
                    <a16:creationId xmlns:a16="http://schemas.microsoft.com/office/drawing/2014/main" id="{1949691B-1BF4-4D8C-85D0-4685805FF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9" name="Freeform 86">
                <a:extLst>
                  <a:ext uri="{FF2B5EF4-FFF2-40B4-BE49-F238E27FC236}">
                    <a16:creationId xmlns:a16="http://schemas.microsoft.com/office/drawing/2014/main" id="{E605955D-A61F-4854-969C-9BF68EDDE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0" name="Freeform 87">
                <a:extLst>
                  <a:ext uri="{FF2B5EF4-FFF2-40B4-BE49-F238E27FC236}">
                    <a16:creationId xmlns:a16="http://schemas.microsoft.com/office/drawing/2014/main" id="{1FB912A3-0051-417A-A14A-1584E97D0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1" name="Freeform 88">
                <a:extLst>
                  <a:ext uri="{FF2B5EF4-FFF2-40B4-BE49-F238E27FC236}">
                    <a16:creationId xmlns:a16="http://schemas.microsoft.com/office/drawing/2014/main" id="{6FD044B7-E811-4512-8D1A-651A967F7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2" name="Freeform 89">
                <a:extLst>
                  <a:ext uri="{FF2B5EF4-FFF2-40B4-BE49-F238E27FC236}">
                    <a16:creationId xmlns:a16="http://schemas.microsoft.com/office/drawing/2014/main" id="{B9E6D76A-110A-456E-95DA-EE7F39B26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3" name="Oval 90">
                <a:extLst>
                  <a:ext uri="{FF2B5EF4-FFF2-40B4-BE49-F238E27FC236}">
                    <a16:creationId xmlns:a16="http://schemas.microsoft.com/office/drawing/2014/main" id="{C70725C5-2BFE-41E5-AFD5-A31C96140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21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4" name="Oval 91">
                <a:extLst>
                  <a:ext uri="{FF2B5EF4-FFF2-40B4-BE49-F238E27FC236}">
                    <a16:creationId xmlns:a16="http://schemas.microsoft.com/office/drawing/2014/main" id="{E63183E3-4AFF-4CC5-9077-A590E7D64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1" y="219"/>
                <a:ext cx="5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5" name="Oval 92">
                <a:extLst>
                  <a:ext uri="{FF2B5EF4-FFF2-40B4-BE49-F238E27FC236}">
                    <a16:creationId xmlns:a16="http://schemas.microsoft.com/office/drawing/2014/main" id="{6A511511-87D8-4EF2-AF56-37FAC53A7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6" name="Oval 93">
                <a:extLst>
                  <a:ext uri="{FF2B5EF4-FFF2-40B4-BE49-F238E27FC236}">
                    <a16:creationId xmlns:a16="http://schemas.microsoft.com/office/drawing/2014/main" id="{8FDBA75C-E911-47DC-99B6-A1F96B1B5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7" name="Oval 94">
                <a:extLst>
                  <a:ext uri="{FF2B5EF4-FFF2-40B4-BE49-F238E27FC236}">
                    <a16:creationId xmlns:a16="http://schemas.microsoft.com/office/drawing/2014/main" id="{BE27B2B7-36CF-4A64-819B-D53FACFB1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8" name="Oval 95">
                <a:extLst>
                  <a:ext uri="{FF2B5EF4-FFF2-40B4-BE49-F238E27FC236}">
                    <a16:creationId xmlns:a16="http://schemas.microsoft.com/office/drawing/2014/main" id="{87A82FC7-5D2C-4E38-B8AB-5D66231B6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9" name="Oval 96">
                <a:extLst>
                  <a:ext uri="{FF2B5EF4-FFF2-40B4-BE49-F238E27FC236}">
                    <a16:creationId xmlns:a16="http://schemas.microsoft.com/office/drawing/2014/main" id="{AA9FA50B-2E5A-42C7-9F45-57C2AEE16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0" name="Oval 97">
                <a:extLst>
                  <a:ext uri="{FF2B5EF4-FFF2-40B4-BE49-F238E27FC236}">
                    <a16:creationId xmlns:a16="http://schemas.microsoft.com/office/drawing/2014/main" id="{64260E1D-1638-4589-9FA9-541E4B20C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1" name="Oval 98">
                <a:extLst>
                  <a:ext uri="{FF2B5EF4-FFF2-40B4-BE49-F238E27FC236}">
                    <a16:creationId xmlns:a16="http://schemas.microsoft.com/office/drawing/2014/main" id="{B94EFD76-BF74-4E6E-849E-AB405BB80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219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2" name="Oval 99">
                <a:extLst>
                  <a:ext uri="{FF2B5EF4-FFF2-40B4-BE49-F238E27FC236}">
                    <a16:creationId xmlns:a16="http://schemas.microsoft.com/office/drawing/2014/main" id="{9067F90C-B65D-40FE-9AE9-64133E745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219"/>
                <a:ext cx="5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3" name="Oval 100">
                <a:extLst>
                  <a:ext uri="{FF2B5EF4-FFF2-40B4-BE49-F238E27FC236}">
                    <a16:creationId xmlns:a16="http://schemas.microsoft.com/office/drawing/2014/main" id="{90979CAF-DD37-47DD-A347-BE2908E1F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1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4" name="Freeform 101">
                <a:extLst>
                  <a:ext uri="{FF2B5EF4-FFF2-40B4-BE49-F238E27FC236}">
                    <a16:creationId xmlns:a16="http://schemas.microsoft.com/office/drawing/2014/main" id="{E44E6C9C-2DB1-4AE8-9728-76629D791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5" name="Freeform 102">
                <a:extLst>
                  <a:ext uri="{FF2B5EF4-FFF2-40B4-BE49-F238E27FC236}">
                    <a16:creationId xmlns:a16="http://schemas.microsoft.com/office/drawing/2014/main" id="{1FF5CEEA-B900-4325-8635-C5EB501F5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6" name="Freeform 103">
                <a:extLst>
                  <a:ext uri="{FF2B5EF4-FFF2-40B4-BE49-F238E27FC236}">
                    <a16:creationId xmlns:a16="http://schemas.microsoft.com/office/drawing/2014/main" id="{38B2EF8F-DD71-44FC-987A-C78921266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7" name="Freeform 104">
                <a:extLst>
                  <a:ext uri="{FF2B5EF4-FFF2-40B4-BE49-F238E27FC236}">
                    <a16:creationId xmlns:a16="http://schemas.microsoft.com/office/drawing/2014/main" id="{B328C319-EBA5-40CD-B7C0-14ACD926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8" name="Freeform 105">
                <a:extLst>
                  <a:ext uri="{FF2B5EF4-FFF2-40B4-BE49-F238E27FC236}">
                    <a16:creationId xmlns:a16="http://schemas.microsoft.com/office/drawing/2014/main" id="{E7D4647D-88F7-470D-83C1-39F3E43A5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9" name="Freeform 106">
                <a:extLst>
                  <a:ext uri="{FF2B5EF4-FFF2-40B4-BE49-F238E27FC236}">
                    <a16:creationId xmlns:a16="http://schemas.microsoft.com/office/drawing/2014/main" id="{26BCCF6B-B136-4086-8835-DD6206457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0" name="Freeform 107">
                <a:extLst>
                  <a:ext uri="{FF2B5EF4-FFF2-40B4-BE49-F238E27FC236}">
                    <a16:creationId xmlns:a16="http://schemas.microsoft.com/office/drawing/2014/main" id="{B5316E7E-7FA1-4306-A42B-1BE92F1BD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1" name="Freeform 108">
                <a:extLst>
                  <a:ext uri="{FF2B5EF4-FFF2-40B4-BE49-F238E27FC236}">
                    <a16:creationId xmlns:a16="http://schemas.microsoft.com/office/drawing/2014/main" id="{7ED9A8DF-278B-4955-AEB6-0946CF222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2" name="Oval 109">
                <a:extLst>
                  <a:ext uri="{FF2B5EF4-FFF2-40B4-BE49-F238E27FC236}">
                    <a16:creationId xmlns:a16="http://schemas.microsoft.com/office/drawing/2014/main" id="{8B1DD860-5619-4CAF-88AF-6569A82FE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" y="348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3" name="Oval 110">
                <a:extLst>
                  <a:ext uri="{FF2B5EF4-FFF2-40B4-BE49-F238E27FC236}">
                    <a16:creationId xmlns:a16="http://schemas.microsoft.com/office/drawing/2014/main" id="{2C9FED79-F09C-4D11-B5A8-B13449BDE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34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4" name="Oval 111">
                <a:extLst>
                  <a:ext uri="{FF2B5EF4-FFF2-40B4-BE49-F238E27FC236}">
                    <a16:creationId xmlns:a16="http://schemas.microsoft.com/office/drawing/2014/main" id="{FC667EE2-1D2F-47CE-9210-21FE87C51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5" name="Oval 112">
                <a:extLst>
                  <a:ext uri="{FF2B5EF4-FFF2-40B4-BE49-F238E27FC236}">
                    <a16:creationId xmlns:a16="http://schemas.microsoft.com/office/drawing/2014/main" id="{14E0340D-DB3F-435E-B4CE-AC7B871E0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6" name="Oval 113">
                <a:extLst>
                  <a:ext uri="{FF2B5EF4-FFF2-40B4-BE49-F238E27FC236}">
                    <a16:creationId xmlns:a16="http://schemas.microsoft.com/office/drawing/2014/main" id="{846703FF-1690-483A-9954-24CDF8F2E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7" name="Oval 114">
                <a:extLst>
                  <a:ext uri="{FF2B5EF4-FFF2-40B4-BE49-F238E27FC236}">
                    <a16:creationId xmlns:a16="http://schemas.microsoft.com/office/drawing/2014/main" id="{8430F495-4041-4236-B563-DD19F6D8B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8" name="Oval 115">
                <a:extLst>
                  <a:ext uri="{FF2B5EF4-FFF2-40B4-BE49-F238E27FC236}">
                    <a16:creationId xmlns:a16="http://schemas.microsoft.com/office/drawing/2014/main" id="{6EFE0A62-1D04-4FE5-B282-D74F3B5ED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9" name="Oval 116">
                <a:extLst>
                  <a:ext uri="{FF2B5EF4-FFF2-40B4-BE49-F238E27FC236}">
                    <a16:creationId xmlns:a16="http://schemas.microsoft.com/office/drawing/2014/main" id="{DF27D254-65A3-4040-A832-E4A665ECD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0" name="Oval 117">
                <a:extLst>
                  <a:ext uri="{FF2B5EF4-FFF2-40B4-BE49-F238E27FC236}">
                    <a16:creationId xmlns:a16="http://schemas.microsoft.com/office/drawing/2014/main" id="{FFE909EA-A96C-4417-B2EA-4393C6EE9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1" name="Oval 118">
                <a:extLst>
                  <a:ext uri="{FF2B5EF4-FFF2-40B4-BE49-F238E27FC236}">
                    <a16:creationId xmlns:a16="http://schemas.microsoft.com/office/drawing/2014/main" id="{50954492-784F-490C-A0ED-0CCF7105E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2" name="Oval 119">
                <a:extLst>
                  <a:ext uri="{FF2B5EF4-FFF2-40B4-BE49-F238E27FC236}">
                    <a16:creationId xmlns:a16="http://schemas.microsoft.com/office/drawing/2014/main" id="{C152A114-D1AB-46E9-8B92-1D577FDF8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3" name="Oval 120">
                <a:extLst>
                  <a:ext uri="{FF2B5EF4-FFF2-40B4-BE49-F238E27FC236}">
                    <a16:creationId xmlns:a16="http://schemas.microsoft.com/office/drawing/2014/main" id="{28047B78-937C-4F35-B97E-3CBFD4CD9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4" name="Oval 121">
                <a:extLst>
                  <a:ext uri="{FF2B5EF4-FFF2-40B4-BE49-F238E27FC236}">
                    <a16:creationId xmlns:a16="http://schemas.microsoft.com/office/drawing/2014/main" id="{A31EBA9E-158F-4555-831C-B7B12D637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5" name="Oval 122">
                <a:extLst>
                  <a:ext uri="{FF2B5EF4-FFF2-40B4-BE49-F238E27FC236}">
                    <a16:creationId xmlns:a16="http://schemas.microsoft.com/office/drawing/2014/main" id="{661BBC59-4524-41BE-A984-1348F5CE2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34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6" name="Oval 123">
                <a:extLst>
                  <a:ext uri="{FF2B5EF4-FFF2-40B4-BE49-F238E27FC236}">
                    <a16:creationId xmlns:a16="http://schemas.microsoft.com/office/drawing/2014/main" id="{6AF36B9D-D802-4CBA-974A-61456FDA7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" y="348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7" name="Freeform 124">
                <a:extLst>
                  <a:ext uri="{FF2B5EF4-FFF2-40B4-BE49-F238E27FC236}">
                    <a16:creationId xmlns:a16="http://schemas.microsoft.com/office/drawing/2014/main" id="{F31880AC-CEB6-4B7D-8744-8F92CC7F9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8" name="Freeform 125">
                <a:extLst>
                  <a:ext uri="{FF2B5EF4-FFF2-40B4-BE49-F238E27FC236}">
                    <a16:creationId xmlns:a16="http://schemas.microsoft.com/office/drawing/2014/main" id="{1A8F1180-313D-4101-94B2-465FF3F75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9" name="Freeform 126">
                <a:extLst>
                  <a:ext uri="{FF2B5EF4-FFF2-40B4-BE49-F238E27FC236}">
                    <a16:creationId xmlns:a16="http://schemas.microsoft.com/office/drawing/2014/main" id="{B7F781FF-C838-45F6-B5EA-CCFAD0692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9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0" name="Freeform 127">
                <a:extLst>
                  <a:ext uri="{FF2B5EF4-FFF2-40B4-BE49-F238E27FC236}">
                    <a16:creationId xmlns:a16="http://schemas.microsoft.com/office/drawing/2014/main" id="{08E42252-6693-42EA-A55F-967E8460D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9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1" name="Freeform 128">
                <a:extLst>
                  <a:ext uri="{FF2B5EF4-FFF2-40B4-BE49-F238E27FC236}">
                    <a16:creationId xmlns:a16="http://schemas.microsoft.com/office/drawing/2014/main" id="{6134D3E2-20E0-4087-BA42-93D9E3C0A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2" name="Freeform 129">
                <a:extLst>
                  <a:ext uri="{FF2B5EF4-FFF2-40B4-BE49-F238E27FC236}">
                    <a16:creationId xmlns:a16="http://schemas.microsoft.com/office/drawing/2014/main" id="{AF90B987-0719-4B89-BDEF-0CD79FF65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3" name="Oval 130">
                <a:extLst>
                  <a:ext uri="{FF2B5EF4-FFF2-40B4-BE49-F238E27FC236}">
                    <a16:creationId xmlns:a16="http://schemas.microsoft.com/office/drawing/2014/main" id="{E1BB22F5-37CE-48E5-94A5-B5AEBD5C3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47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4" name="Oval 131">
                <a:extLst>
                  <a:ext uri="{FF2B5EF4-FFF2-40B4-BE49-F238E27FC236}">
                    <a16:creationId xmlns:a16="http://schemas.microsoft.com/office/drawing/2014/main" id="{975A6DD9-356D-4495-B886-386918997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477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5" name="Oval 132">
                <a:extLst>
                  <a:ext uri="{FF2B5EF4-FFF2-40B4-BE49-F238E27FC236}">
                    <a16:creationId xmlns:a16="http://schemas.microsoft.com/office/drawing/2014/main" id="{E3CC614E-3F89-4750-8831-110D2107E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6" name="Oval 133">
                <a:extLst>
                  <a:ext uri="{FF2B5EF4-FFF2-40B4-BE49-F238E27FC236}">
                    <a16:creationId xmlns:a16="http://schemas.microsoft.com/office/drawing/2014/main" id="{FA2B5903-78E4-4A4A-B886-52CB0FA8E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7" name="Oval 134">
                <a:extLst>
                  <a:ext uri="{FF2B5EF4-FFF2-40B4-BE49-F238E27FC236}">
                    <a16:creationId xmlns:a16="http://schemas.microsoft.com/office/drawing/2014/main" id="{C568BD22-3463-4A3E-9848-B974FE8EA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47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8" name="Oval 135">
                <a:extLst>
                  <a:ext uri="{FF2B5EF4-FFF2-40B4-BE49-F238E27FC236}">
                    <a16:creationId xmlns:a16="http://schemas.microsoft.com/office/drawing/2014/main" id="{CF5BE1C7-96C9-4FA5-8EF5-BB92FFE7A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9" name="Oval 136">
                <a:extLst>
                  <a:ext uri="{FF2B5EF4-FFF2-40B4-BE49-F238E27FC236}">
                    <a16:creationId xmlns:a16="http://schemas.microsoft.com/office/drawing/2014/main" id="{7C4F10C5-C2DD-4821-89EE-D24D0B576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0" name="Oval 137">
                <a:extLst>
                  <a:ext uri="{FF2B5EF4-FFF2-40B4-BE49-F238E27FC236}">
                    <a16:creationId xmlns:a16="http://schemas.microsoft.com/office/drawing/2014/main" id="{2EB4783D-ED91-48CD-9D06-AFBEEECAB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1" name="Oval 138">
                <a:extLst>
                  <a:ext uri="{FF2B5EF4-FFF2-40B4-BE49-F238E27FC236}">
                    <a16:creationId xmlns:a16="http://schemas.microsoft.com/office/drawing/2014/main" id="{43F43BC0-56E0-4134-8B86-DE70BCFAD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465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2" name="Oval 139">
                <a:extLst>
                  <a:ext uri="{FF2B5EF4-FFF2-40B4-BE49-F238E27FC236}">
                    <a16:creationId xmlns:a16="http://schemas.microsoft.com/office/drawing/2014/main" id="{AB69E8E3-A952-423D-8924-B1D80AB11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465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3" name="Oval 140">
                <a:extLst>
                  <a:ext uri="{FF2B5EF4-FFF2-40B4-BE49-F238E27FC236}">
                    <a16:creationId xmlns:a16="http://schemas.microsoft.com/office/drawing/2014/main" id="{7BFC89F8-68C7-40BE-A4A2-ABB80AB9D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4" name="Oval 141">
                <a:extLst>
                  <a:ext uri="{FF2B5EF4-FFF2-40B4-BE49-F238E27FC236}">
                    <a16:creationId xmlns:a16="http://schemas.microsoft.com/office/drawing/2014/main" id="{33CA05B5-598C-4CD7-870F-A04D5113C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5" name="Oval 142">
                <a:extLst>
                  <a:ext uri="{FF2B5EF4-FFF2-40B4-BE49-F238E27FC236}">
                    <a16:creationId xmlns:a16="http://schemas.microsoft.com/office/drawing/2014/main" id="{3BADF828-BABB-48E6-9552-81FCE5BC3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6" name="Oval 143">
                <a:extLst>
                  <a:ext uri="{FF2B5EF4-FFF2-40B4-BE49-F238E27FC236}">
                    <a16:creationId xmlns:a16="http://schemas.microsoft.com/office/drawing/2014/main" id="{16C5FF3A-0A6B-412F-A3E6-F971DB301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7" name="Oval 144">
                <a:extLst>
                  <a:ext uri="{FF2B5EF4-FFF2-40B4-BE49-F238E27FC236}">
                    <a16:creationId xmlns:a16="http://schemas.microsoft.com/office/drawing/2014/main" id="{2C7AE524-BAD5-4618-952D-24F64217B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47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8" name="Oval 145">
                <a:extLst>
                  <a:ext uri="{FF2B5EF4-FFF2-40B4-BE49-F238E27FC236}">
                    <a16:creationId xmlns:a16="http://schemas.microsoft.com/office/drawing/2014/main" id="{28F58CA2-DCB7-4197-95AA-6F2001FF1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9" name="Oval 146">
                <a:extLst>
                  <a:ext uri="{FF2B5EF4-FFF2-40B4-BE49-F238E27FC236}">
                    <a16:creationId xmlns:a16="http://schemas.microsoft.com/office/drawing/2014/main" id="{74CF2327-81B5-45B6-9AB7-7BE52D32D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0" name="Oval 147">
                <a:extLst>
                  <a:ext uri="{FF2B5EF4-FFF2-40B4-BE49-F238E27FC236}">
                    <a16:creationId xmlns:a16="http://schemas.microsoft.com/office/drawing/2014/main" id="{496D34A9-A4B5-4D4F-82CE-B78D873EB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477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1" name="Oval 148">
                <a:extLst>
                  <a:ext uri="{FF2B5EF4-FFF2-40B4-BE49-F238E27FC236}">
                    <a16:creationId xmlns:a16="http://schemas.microsoft.com/office/drawing/2014/main" id="{078E81C2-495D-4298-843B-835F73A53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9" y="47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2" name="Freeform 149">
                <a:extLst>
                  <a:ext uri="{FF2B5EF4-FFF2-40B4-BE49-F238E27FC236}">
                    <a16:creationId xmlns:a16="http://schemas.microsoft.com/office/drawing/2014/main" id="{267EF071-575E-4CC5-B515-590873E79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3" name="Freeform 150">
                <a:extLst>
                  <a:ext uri="{FF2B5EF4-FFF2-40B4-BE49-F238E27FC236}">
                    <a16:creationId xmlns:a16="http://schemas.microsoft.com/office/drawing/2014/main" id="{83FD4046-7643-40B0-9F52-0E0D11C95F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4" name="Freeform 151">
                <a:extLst>
                  <a:ext uri="{FF2B5EF4-FFF2-40B4-BE49-F238E27FC236}">
                    <a16:creationId xmlns:a16="http://schemas.microsoft.com/office/drawing/2014/main" id="{46B8906E-71E4-49AB-A5DA-F02F23A80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5" name="Freeform 152">
                <a:extLst>
                  <a:ext uri="{FF2B5EF4-FFF2-40B4-BE49-F238E27FC236}">
                    <a16:creationId xmlns:a16="http://schemas.microsoft.com/office/drawing/2014/main" id="{F90E41CD-A658-4AE2-973A-A33234C4C8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6" name="Oval 153">
                <a:extLst>
                  <a:ext uri="{FF2B5EF4-FFF2-40B4-BE49-F238E27FC236}">
                    <a16:creationId xmlns:a16="http://schemas.microsoft.com/office/drawing/2014/main" id="{3C885331-D624-4F76-8168-B39D9DB1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6" y="606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7" name="Oval 154">
                <a:extLst>
                  <a:ext uri="{FF2B5EF4-FFF2-40B4-BE49-F238E27FC236}">
                    <a16:creationId xmlns:a16="http://schemas.microsoft.com/office/drawing/2014/main" id="{1998515A-44CC-4728-8816-FA9979F1C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606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8" name="Oval 155">
                <a:extLst>
                  <a:ext uri="{FF2B5EF4-FFF2-40B4-BE49-F238E27FC236}">
                    <a16:creationId xmlns:a16="http://schemas.microsoft.com/office/drawing/2014/main" id="{9EEE2A3E-8611-4575-8A54-AD07E7D46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9" name="Oval 156">
                <a:extLst>
                  <a:ext uri="{FF2B5EF4-FFF2-40B4-BE49-F238E27FC236}">
                    <a16:creationId xmlns:a16="http://schemas.microsoft.com/office/drawing/2014/main" id="{4F70B0C4-C426-4205-BBF7-566728739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0" name="Oval 157">
                <a:extLst>
                  <a:ext uri="{FF2B5EF4-FFF2-40B4-BE49-F238E27FC236}">
                    <a16:creationId xmlns:a16="http://schemas.microsoft.com/office/drawing/2014/main" id="{ADE7B173-700C-4559-BF67-CC7FBF1EE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600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1" name="Oval 158">
                <a:extLst>
                  <a:ext uri="{FF2B5EF4-FFF2-40B4-BE49-F238E27FC236}">
                    <a16:creationId xmlns:a16="http://schemas.microsoft.com/office/drawing/2014/main" id="{7C0009E5-C6C4-4CB1-8F67-AA03D6E5A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2" name="Oval 159">
                <a:extLst>
                  <a:ext uri="{FF2B5EF4-FFF2-40B4-BE49-F238E27FC236}">
                    <a16:creationId xmlns:a16="http://schemas.microsoft.com/office/drawing/2014/main" id="{AF547CB7-4BB5-479F-980F-4AC88C417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3" name="Oval 160">
                <a:extLst>
                  <a:ext uri="{FF2B5EF4-FFF2-40B4-BE49-F238E27FC236}">
                    <a16:creationId xmlns:a16="http://schemas.microsoft.com/office/drawing/2014/main" id="{9C09232B-A09D-4AF5-AE3B-43F66653E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4" name="Oval 161">
                <a:extLst>
                  <a:ext uri="{FF2B5EF4-FFF2-40B4-BE49-F238E27FC236}">
                    <a16:creationId xmlns:a16="http://schemas.microsoft.com/office/drawing/2014/main" id="{288D1835-7EAC-4ED8-A3D4-2D1E0DE66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5" name="Oval 162">
                <a:extLst>
                  <a:ext uri="{FF2B5EF4-FFF2-40B4-BE49-F238E27FC236}">
                    <a16:creationId xmlns:a16="http://schemas.microsoft.com/office/drawing/2014/main" id="{E159A5BD-3810-4030-ACBF-4453C1E58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594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6" name="Oval 163">
                <a:extLst>
                  <a:ext uri="{FF2B5EF4-FFF2-40B4-BE49-F238E27FC236}">
                    <a16:creationId xmlns:a16="http://schemas.microsoft.com/office/drawing/2014/main" id="{DB85A0B9-B955-488D-9976-F049BD956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594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7" name="Oval 164">
                <a:extLst>
                  <a:ext uri="{FF2B5EF4-FFF2-40B4-BE49-F238E27FC236}">
                    <a16:creationId xmlns:a16="http://schemas.microsoft.com/office/drawing/2014/main" id="{538092DF-4AEE-4F85-B95C-E9B58472F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8" name="Oval 165">
                <a:extLst>
                  <a:ext uri="{FF2B5EF4-FFF2-40B4-BE49-F238E27FC236}">
                    <a16:creationId xmlns:a16="http://schemas.microsoft.com/office/drawing/2014/main" id="{09057DAF-63B3-4B56-8404-4B9079665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9" name="Oval 166">
                <a:extLst>
                  <a:ext uri="{FF2B5EF4-FFF2-40B4-BE49-F238E27FC236}">
                    <a16:creationId xmlns:a16="http://schemas.microsoft.com/office/drawing/2014/main" id="{92592130-67D8-405C-8F8D-922B3854A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0" name="Oval 167">
                <a:extLst>
                  <a:ext uri="{FF2B5EF4-FFF2-40B4-BE49-F238E27FC236}">
                    <a16:creationId xmlns:a16="http://schemas.microsoft.com/office/drawing/2014/main" id="{5D3AE7DB-6F2C-496E-9260-80DA2BBE7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1" name="Oval 168">
                <a:extLst>
                  <a:ext uri="{FF2B5EF4-FFF2-40B4-BE49-F238E27FC236}">
                    <a16:creationId xmlns:a16="http://schemas.microsoft.com/office/drawing/2014/main" id="{CD53D5D2-66A0-4528-B682-C3708C6F0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2" name="Oval 169">
                <a:extLst>
                  <a:ext uri="{FF2B5EF4-FFF2-40B4-BE49-F238E27FC236}">
                    <a16:creationId xmlns:a16="http://schemas.microsoft.com/office/drawing/2014/main" id="{5EC69ACD-5E93-4D22-8EC3-23E23721F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600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3" name="Oval 170">
                <a:extLst>
                  <a:ext uri="{FF2B5EF4-FFF2-40B4-BE49-F238E27FC236}">
                    <a16:creationId xmlns:a16="http://schemas.microsoft.com/office/drawing/2014/main" id="{B1A77870-82EA-49B2-9ECF-DA541E6C1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4" name="Oval 171">
                <a:extLst>
                  <a:ext uri="{FF2B5EF4-FFF2-40B4-BE49-F238E27FC236}">
                    <a16:creationId xmlns:a16="http://schemas.microsoft.com/office/drawing/2014/main" id="{8A4690C1-30CF-48CD-AAD9-0A0EBA967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5" name="Oval 172">
                <a:extLst>
                  <a:ext uri="{FF2B5EF4-FFF2-40B4-BE49-F238E27FC236}">
                    <a16:creationId xmlns:a16="http://schemas.microsoft.com/office/drawing/2014/main" id="{EC277047-08BC-4371-BBE7-2E67BEBEE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606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6" name="Oval 173">
                <a:extLst>
                  <a:ext uri="{FF2B5EF4-FFF2-40B4-BE49-F238E27FC236}">
                    <a16:creationId xmlns:a16="http://schemas.microsoft.com/office/drawing/2014/main" id="{1B1BE25E-1F3C-4005-9B96-58C6CEE06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8" y="606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7" name="Freeform 174">
                <a:extLst>
                  <a:ext uri="{FF2B5EF4-FFF2-40B4-BE49-F238E27FC236}">
                    <a16:creationId xmlns:a16="http://schemas.microsoft.com/office/drawing/2014/main" id="{76B32BB7-4EAF-462A-BE16-ED167ED56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8" name="Freeform 175">
                <a:extLst>
                  <a:ext uri="{FF2B5EF4-FFF2-40B4-BE49-F238E27FC236}">
                    <a16:creationId xmlns:a16="http://schemas.microsoft.com/office/drawing/2014/main" id="{34DDE3CE-2190-4583-9FC6-385EDD22F3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9" name="Freeform 176">
                <a:extLst>
                  <a:ext uri="{FF2B5EF4-FFF2-40B4-BE49-F238E27FC236}">
                    <a16:creationId xmlns:a16="http://schemas.microsoft.com/office/drawing/2014/main" id="{8DE3813C-0006-440F-B98C-4EFAF3ED9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0" name="Freeform 177">
                <a:extLst>
                  <a:ext uri="{FF2B5EF4-FFF2-40B4-BE49-F238E27FC236}">
                    <a16:creationId xmlns:a16="http://schemas.microsoft.com/office/drawing/2014/main" id="{CEA6036E-3791-4690-868D-004B922FC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1" name="Oval 178">
                <a:extLst>
                  <a:ext uri="{FF2B5EF4-FFF2-40B4-BE49-F238E27FC236}">
                    <a16:creationId xmlns:a16="http://schemas.microsoft.com/office/drawing/2014/main" id="{6D1CA368-68C2-4459-AF62-9ED901783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735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2" name="Oval 179">
                <a:extLst>
                  <a:ext uri="{FF2B5EF4-FFF2-40B4-BE49-F238E27FC236}">
                    <a16:creationId xmlns:a16="http://schemas.microsoft.com/office/drawing/2014/main" id="{856C9448-1254-4FC5-8AE9-64E885654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3" name="Oval 180">
                <a:extLst>
                  <a:ext uri="{FF2B5EF4-FFF2-40B4-BE49-F238E27FC236}">
                    <a16:creationId xmlns:a16="http://schemas.microsoft.com/office/drawing/2014/main" id="{D6ABC146-BC90-48D1-AB2C-83182925C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4" name="Oval 181">
                <a:extLst>
                  <a:ext uri="{FF2B5EF4-FFF2-40B4-BE49-F238E27FC236}">
                    <a16:creationId xmlns:a16="http://schemas.microsoft.com/office/drawing/2014/main" id="{511ECA99-DC52-42A6-A9CD-E1E78639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729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5" name="Oval 182">
                <a:extLst>
                  <a:ext uri="{FF2B5EF4-FFF2-40B4-BE49-F238E27FC236}">
                    <a16:creationId xmlns:a16="http://schemas.microsoft.com/office/drawing/2014/main" id="{D0331089-453F-4C34-9505-31F2B59BC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6" name="Oval 183">
                <a:extLst>
                  <a:ext uri="{FF2B5EF4-FFF2-40B4-BE49-F238E27FC236}">
                    <a16:creationId xmlns:a16="http://schemas.microsoft.com/office/drawing/2014/main" id="{3B38EAEA-418D-4F7A-AF5A-706C33850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7" name="Oval 184">
                <a:extLst>
                  <a:ext uri="{FF2B5EF4-FFF2-40B4-BE49-F238E27FC236}">
                    <a16:creationId xmlns:a16="http://schemas.microsoft.com/office/drawing/2014/main" id="{BB68D4D7-DF1A-43A9-B072-75CE85D1C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8" name="Oval 185">
                <a:extLst>
                  <a:ext uri="{FF2B5EF4-FFF2-40B4-BE49-F238E27FC236}">
                    <a16:creationId xmlns:a16="http://schemas.microsoft.com/office/drawing/2014/main" id="{548BA7E0-9A56-48DC-B296-3A3B8305F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72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9" name="Oval 186">
                <a:extLst>
                  <a:ext uri="{FF2B5EF4-FFF2-40B4-BE49-F238E27FC236}">
                    <a16:creationId xmlns:a16="http://schemas.microsoft.com/office/drawing/2014/main" id="{8D9204CE-4A49-4B51-A84C-0F63C4B12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72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0" name="Oval 187">
                <a:extLst>
                  <a:ext uri="{FF2B5EF4-FFF2-40B4-BE49-F238E27FC236}">
                    <a16:creationId xmlns:a16="http://schemas.microsoft.com/office/drawing/2014/main" id="{6AFED1BB-4EED-4B3D-9E4D-334B85BB0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1" name="Oval 188">
                <a:extLst>
                  <a:ext uri="{FF2B5EF4-FFF2-40B4-BE49-F238E27FC236}">
                    <a16:creationId xmlns:a16="http://schemas.microsoft.com/office/drawing/2014/main" id="{F43C1243-C42D-4562-901F-7E56A81EE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2" name="Oval 189">
                <a:extLst>
                  <a:ext uri="{FF2B5EF4-FFF2-40B4-BE49-F238E27FC236}">
                    <a16:creationId xmlns:a16="http://schemas.microsoft.com/office/drawing/2014/main" id="{99BDA779-153C-42C0-92DF-2949542BF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3" name="Oval 190">
                <a:extLst>
                  <a:ext uri="{FF2B5EF4-FFF2-40B4-BE49-F238E27FC236}">
                    <a16:creationId xmlns:a16="http://schemas.microsoft.com/office/drawing/2014/main" id="{AA3A24C6-E519-4684-9D8F-A4FC032BA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9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4" name="Oval 191">
                <a:extLst>
                  <a:ext uri="{FF2B5EF4-FFF2-40B4-BE49-F238E27FC236}">
                    <a16:creationId xmlns:a16="http://schemas.microsoft.com/office/drawing/2014/main" id="{928EBD01-5518-4281-8B10-2CFE1D5C9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5" name="Oval 192">
                <a:extLst>
                  <a:ext uri="{FF2B5EF4-FFF2-40B4-BE49-F238E27FC236}">
                    <a16:creationId xmlns:a16="http://schemas.microsoft.com/office/drawing/2014/main" id="{52218C96-88D1-4409-92C7-4CC82AD50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72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6" name="Oval 193">
                <a:extLst>
                  <a:ext uri="{FF2B5EF4-FFF2-40B4-BE49-F238E27FC236}">
                    <a16:creationId xmlns:a16="http://schemas.microsoft.com/office/drawing/2014/main" id="{FC7EC6DC-C2B7-4477-9D31-35616ED73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72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7" name="Oval 194">
                <a:extLst>
                  <a:ext uri="{FF2B5EF4-FFF2-40B4-BE49-F238E27FC236}">
                    <a16:creationId xmlns:a16="http://schemas.microsoft.com/office/drawing/2014/main" id="{1C923C92-CC77-456B-9B1E-5BAE62942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8" name="Oval 195">
                <a:extLst>
                  <a:ext uri="{FF2B5EF4-FFF2-40B4-BE49-F238E27FC236}">
                    <a16:creationId xmlns:a16="http://schemas.microsoft.com/office/drawing/2014/main" id="{29C7BECE-6EE8-4CCB-99B7-201D62B83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9" name="Oval 196">
                <a:extLst>
                  <a:ext uri="{FF2B5EF4-FFF2-40B4-BE49-F238E27FC236}">
                    <a16:creationId xmlns:a16="http://schemas.microsoft.com/office/drawing/2014/main" id="{B50905A0-AF60-4A53-8269-339576724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723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0" name="Oval 197">
                <a:extLst>
                  <a:ext uri="{FF2B5EF4-FFF2-40B4-BE49-F238E27FC236}">
                    <a16:creationId xmlns:a16="http://schemas.microsoft.com/office/drawing/2014/main" id="{37AC5FD4-AC60-4DC1-8A05-A81A81EEB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729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1" name="Oval 198">
                <a:extLst>
                  <a:ext uri="{FF2B5EF4-FFF2-40B4-BE49-F238E27FC236}">
                    <a16:creationId xmlns:a16="http://schemas.microsoft.com/office/drawing/2014/main" id="{F7095711-6B4D-46DB-8417-E89D8B152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2" name="Oval 199">
                <a:extLst>
                  <a:ext uri="{FF2B5EF4-FFF2-40B4-BE49-F238E27FC236}">
                    <a16:creationId xmlns:a16="http://schemas.microsoft.com/office/drawing/2014/main" id="{A9901B80-9E08-480E-8990-119B2F3D8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3" name="Oval 200">
                <a:extLst>
                  <a:ext uri="{FF2B5EF4-FFF2-40B4-BE49-F238E27FC236}">
                    <a16:creationId xmlns:a16="http://schemas.microsoft.com/office/drawing/2014/main" id="{85296EF7-5032-4586-9215-971F0959E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" y="735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4" name="Freeform 201">
                <a:extLst>
                  <a:ext uri="{FF2B5EF4-FFF2-40B4-BE49-F238E27FC236}">
                    <a16:creationId xmlns:a16="http://schemas.microsoft.com/office/drawing/2014/main" id="{E502F4C9-A097-4F3D-85A2-32544CEA3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5" name="Freeform 202">
                <a:extLst>
                  <a:ext uri="{FF2B5EF4-FFF2-40B4-BE49-F238E27FC236}">
                    <a16:creationId xmlns:a16="http://schemas.microsoft.com/office/drawing/2014/main" id="{D696EB7E-C844-45A0-809D-AB20AAE8A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6" name="Freeform 203">
                <a:extLst>
                  <a:ext uri="{FF2B5EF4-FFF2-40B4-BE49-F238E27FC236}">
                    <a16:creationId xmlns:a16="http://schemas.microsoft.com/office/drawing/2014/main" id="{F2EEF5CF-4383-411C-83A8-487FFC6BE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7" name="Freeform 204">
                <a:extLst>
                  <a:ext uri="{FF2B5EF4-FFF2-40B4-BE49-F238E27FC236}">
                    <a16:creationId xmlns:a16="http://schemas.microsoft.com/office/drawing/2014/main" id="{83123D5D-40C0-4C0B-959E-45859E4C0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8" name="Oval 205">
                <a:extLst>
                  <a:ext uri="{FF2B5EF4-FFF2-40B4-BE49-F238E27FC236}">
                    <a16:creationId xmlns:a16="http://schemas.microsoft.com/office/drawing/2014/main" id="{7AEA9FB1-0787-47E6-9CE8-F093E8B70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" y="863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9" name="Oval 206">
                <a:extLst>
                  <a:ext uri="{FF2B5EF4-FFF2-40B4-BE49-F238E27FC236}">
                    <a16:creationId xmlns:a16="http://schemas.microsoft.com/office/drawing/2014/main" id="{80402A56-BE12-48BB-AA3F-0E3115FBF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857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0" name="Oval 207">
                <a:extLst>
                  <a:ext uri="{FF2B5EF4-FFF2-40B4-BE49-F238E27FC236}">
                    <a16:creationId xmlns:a16="http://schemas.microsoft.com/office/drawing/2014/main" id="{A3244519-387D-44AA-8EF5-093F7063C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85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1" name="Oval 208">
                <a:extLst>
                  <a:ext uri="{FF2B5EF4-FFF2-40B4-BE49-F238E27FC236}">
                    <a16:creationId xmlns:a16="http://schemas.microsoft.com/office/drawing/2014/main" id="{D62E0281-1972-42C2-8CFB-E32BDC9C2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857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2" name="Oval 209">
                <a:extLst>
                  <a:ext uri="{FF2B5EF4-FFF2-40B4-BE49-F238E27FC236}">
                    <a16:creationId xmlns:a16="http://schemas.microsoft.com/office/drawing/2014/main" id="{64937090-9271-4D69-ADE1-682B7CCB2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3" name="Oval 210">
                <a:extLst>
                  <a:ext uri="{FF2B5EF4-FFF2-40B4-BE49-F238E27FC236}">
                    <a16:creationId xmlns:a16="http://schemas.microsoft.com/office/drawing/2014/main" id="{49FD46AA-8A39-4DD9-97EB-E155C0866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85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4" name="Oval 211">
                <a:extLst>
                  <a:ext uri="{FF2B5EF4-FFF2-40B4-BE49-F238E27FC236}">
                    <a16:creationId xmlns:a16="http://schemas.microsoft.com/office/drawing/2014/main" id="{07A4FA42-DA1D-4921-94AA-87F94408A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852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5" name="Oval 212">
                <a:extLst>
                  <a:ext uri="{FF2B5EF4-FFF2-40B4-BE49-F238E27FC236}">
                    <a16:creationId xmlns:a16="http://schemas.microsoft.com/office/drawing/2014/main" id="{E74676F6-FBD3-4BE1-9275-CC0FC57CE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6" name="Oval 213">
                <a:extLst>
                  <a:ext uri="{FF2B5EF4-FFF2-40B4-BE49-F238E27FC236}">
                    <a16:creationId xmlns:a16="http://schemas.microsoft.com/office/drawing/2014/main" id="{6ABA805D-1FDB-4BD3-B9FC-978CEDB0B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7" name="Oval 214">
                <a:extLst>
                  <a:ext uri="{FF2B5EF4-FFF2-40B4-BE49-F238E27FC236}">
                    <a16:creationId xmlns:a16="http://schemas.microsoft.com/office/drawing/2014/main" id="{1C133149-F7F4-482B-9890-11FEC30C7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8" name="Oval 215">
                <a:extLst>
                  <a:ext uri="{FF2B5EF4-FFF2-40B4-BE49-F238E27FC236}">
                    <a16:creationId xmlns:a16="http://schemas.microsoft.com/office/drawing/2014/main" id="{42199055-A7BE-4CDE-BEEB-3CF2D9C70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84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9" name="Oval 216">
                <a:extLst>
                  <a:ext uri="{FF2B5EF4-FFF2-40B4-BE49-F238E27FC236}">
                    <a16:creationId xmlns:a16="http://schemas.microsoft.com/office/drawing/2014/main" id="{F28CC1DE-5C59-4153-BB29-D04E7E402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846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0" name="Oval 217">
                <a:extLst>
                  <a:ext uri="{FF2B5EF4-FFF2-40B4-BE49-F238E27FC236}">
                    <a16:creationId xmlns:a16="http://schemas.microsoft.com/office/drawing/2014/main" id="{B061D520-A384-4657-B9D4-9AF8FBE41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846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1" name="Oval 218">
                <a:extLst>
                  <a:ext uri="{FF2B5EF4-FFF2-40B4-BE49-F238E27FC236}">
                    <a16:creationId xmlns:a16="http://schemas.microsoft.com/office/drawing/2014/main" id="{7F29700F-00F2-41A1-86E2-772688794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846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2" name="Oval 219">
                <a:extLst>
                  <a:ext uri="{FF2B5EF4-FFF2-40B4-BE49-F238E27FC236}">
                    <a16:creationId xmlns:a16="http://schemas.microsoft.com/office/drawing/2014/main" id="{F6572493-6FDB-48E3-BF91-F99D903CD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84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3" name="Oval 220">
                <a:extLst>
                  <a:ext uri="{FF2B5EF4-FFF2-40B4-BE49-F238E27FC236}">
                    <a16:creationId xmlns:a16="http://schemas.microsoft.com/office/drawing/2014/main" id="{C5D6006D-7F54-43C9-B17B-24CCA5887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4" name="Oval 221">
                <a:extLst>
                  <a:ext uri="{FF2B5EF4-FFF2-40B4-BE49-F238E27FC236}">
                    <a16:creationId xmlns:a16="http://schemas.microsoft.com/office/drawing/2014/main" id="{2B9FBD42-3708-4FB6-9EA5-7A715332A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5" name="Oval 222">
                <a:extLst>
                  <a:ext uri="{FF2B5EF4-FFF2-40B4-BE49-F238E27FC236}">
                    <a16:creationId xmlns:a16="http://schemas.microsoft.com/office/drawing/2014/main" id="{16AD4BDA-33D3-4ECD-9BD2-77D5070E5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6" name="Oval 223">
                <a:extLst>
                  <a:ext uri="{FF2B5EF4-FFF2-40B4-BE49-F238E27FC236}">
                    <a16:creationId xmlns:a16="http://schemas.microsoft.com/office/drawing/2014/main" id="{3AB1D9CC-35C0-4A37-8C18-19D0B290C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52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7" name="Oval 224">
                <a:extLst>
                  <a:ext uri="{FF2B5EF4-FFF2-40B4-BE49-F238E27FC236}">
                    <a16:creationId xmlns:a16="http://schemas.microsoft.com/office/drawing/2014/main" id="{FF56212C-C163-479E-801D-7EF7CE327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8" name="Oval 225">
                <a:extLst>
                  <a:ext uri="{FF2B5EF4-FFF2-40B4-BE49-F238E27FC236}">
                    <a16:creationId xmlns:a16="http://schemas.microsoft.com/office/drawing/2014/main" id="{F9DC8297-1C56-409C-A8F1-35BC12AB7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9" name="Oval 226">
                <a:extLst>
                  <a:ext uri="{FF2B5EF4-FFF2-40B4-BE49-F238E27FC236}">
                    <a16:creationId xmlns:a16="http://schemas.microsoft.com/office/drawing/2014/main" id="{F09228FC-52BE-49A4-9833-5D61C1B40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857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0" name="Oval 227">
                <a:extLst>
                  <a:ext uri="{FF2B5EF4-FFF2-40B4-BE49-F238E27FC236}">
                    <a16:creationId xmlns:a16="http://schemas.microsoft.com/office/drawing/2014/main" id="{F6C39842-0467-4DC1-A130-C8F7CFBF4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85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1" name="Oval 228">
                <a:extLst>
                  <a:ext uri="{FF2B5EF4-FFF2-40B4-BE49-F238E27FC236}">
                    <a16:creationId xmlns:a16="http://schemas.microsoft.com/office/drawing/2014/main" id="{CBAA944B-AA2A-40CC-83A6-CF911D396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857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2" name="Oval 229">
                <a:extLst>
                  <a:ext uri="{FF2B5EF4-FFF2-40B4-BE49-F238E27FC236}">
                    <a16:creationId xmlns:a16="http://schemas.microsoft.com/office/drawing/2014/main" id="{9B5DAD9F-0266-4F24-9191-09005F196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7" y="863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3" name="Freeform 230">
                <a:extLst>
                  <a:ext uri="{FF2B5EF4-FFF2-40B4-BE49-F238E27FC236}">
                    <a16:creationId xmlns:a16="http://schemas.microsoft.com/office/drawing/2014/main" id="{9D625555-5618-4A63-821C-D54332FF1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4" name="Freeform 231">
                <a:extLst>
                  <a:ext uri="{FF2B5EF4-FFF2-40B4-BE49-F238E27FC236}">
                    <a16:creationId xmlns:a16="http://schemas.microsoft.com/office/drawing/2014/main" id="{240D73F1-1BDD-4C01-B4FC-56C00888D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5" name="Freeform 232">
                <a:extLst>
                  <a:ext uri="{FF2B5EF4-FFF2-40B4-BE49-F238E27FC236}">
                    <a16:creationId xmlns:a16="http://schemas.microsoft.com/office/drawing/2014/main" id="{3E8751CC-61DD-44B3-B7C3-C8B04AA85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6" name="Freeform 233">
                <a:extLst>
                  <a:ext uri="{FF2B5EF4-FFF2-40B4-BE49-F238E27FC236}">
                    <a16:creationId xmlns:a16="http://schemas.microsoft.com/office/drawing/2014/main" id="{96B83BAC-33EF-4DB9-B59C-32FBC9187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7" name="Oval 234">
                <a:extLst>
                  <a:ext uri="{FF2B5EF4-FFF2-40B4-BE49-F238E27FC236}">
                    <a16:creationId xmlns:a16="http://schemas.microsoft.com/office/drawing/2014/main" id="{DFEF2AAB-1493-476C-8518-C281F4C1F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992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8" name="Oval 235">
                <a:extLst>
                  <a:ext uri="{FF2B5EF4-FFF2-40B4-BE49-F238E27FC236}">
                    <a16:creationId xmlns:a16="http://schemas.microsoft.com/office/drawing/2014/main" id="{86CCCAFB-9EB7-4E3F-A259-40FDB7B39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992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9" name="Oval 236">
                <a:extLst>
                  <a:ext uri="{FF2B5EF4-FFF2-40B4-BE49-F238E27FC236}">
                    <a16:creationId xmlns:a16="http://schemas.microsoft.com/office/drawing/2014/main" id="{9DAAA005-9472-4585-97E8-C6723419D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98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0" name="Oval 237">
                <a:extLst>
                  <a:ext uri="{FF2B5EF4-FFF2-40B4-BE49-F238E27FC236}">
                    <a16:creationId xmlns:a16="http://schemas.microsoft.com/office/drawing/2014/main" id="{F2FBDF31-BB3F-44AF-98F5-CB6971D1E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986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1" name="Oval 238">
                <a:extLst>
                  <a:ext uri="{FF2B5EF4-FFF2-40B4-BE49-F238E27FC236}">
                    <a16:creationId xmlns:a16="http://schemas.microsoft.com/office/drawing/2014/main" id="{DB3E5069-1977-4DF3-812F-D4893ABE5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980"/>
                <a:ext cx="30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2" name="Oval 239">
                <a:extLst>
                  <a:ext uri="{FF2B5EF4-FFF2-40B4-BE49-F238E27FC236}">
                    <a16:creationId xmlns:a16="http://schemas.microsoft.com/office/drawing/2014/main" id="{33F59A67-2B44-442D-BA0D-DC2F8F9EC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980"/>
                <a:ext cx="3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3" name="Oval 240">
                <a:extLst>
                  <a:ext uri="{FF2B5EF4-FFF2-40B4-BE49-F238E27FC236}">
                    <a16:creationId xmlns:a16="http://schemas.microsoft.com/office/drawing/2014/main" id="{4BD6A107-F968-4B6F-95AA-6357238AB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980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4" name="Oval 241">
                <a:extLst>
                  <a:ext uri="{FF2B5EF4-FFF2-40B4-BE49-F238E27FC236}">
                    <a16:creationId xmlns:a16="http://schemas.microsoft.com/office/drawing/2014/main" id="{03E4C649-6437-4CFF-AEFE-9B4E46A1B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97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5" name="Oval 242">
                <a:extLst>
                  <a:ext uri="{FF2B5EF4-FFF2-40B4-BE49-F238E27FC236}">
                    <a16:creationId xmlns:a16="http://schemas.microsoft.com/office/drawing/2014/main" id="{87A094FE-C07F-419E-AE7E-138B97895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975"/>
                <a:ext cx="41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6" name="Oval 243">
                <a:extLst>
                  <a:ext uri="{FF2B5EF4-FFF2-40B4-BE49-F238E27FC236}">
                    <a16:creationId xmlns:a16="http://schemas.microsoft.com/office/drawing/2014/main" id="{A7B68DB2-11F9-4295-938B-3C93EEB4C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975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7" name="Oval 244">
                <a:extLst>
                  <a:ext uri="{FF2B5EF4-FFF2-40B4-BE49-F238E27FC236}">
                    <a16:creationId xmlns:a16="http://schemas.microsoft.com/office/drawing/2014/main" id="{0486FDC9-EDB9-4565-98F3-6E55B7CCF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8" name="Oval 245">
                <a:extLst>
                  <a:ext uri="{FF2B5EF4-FFF2-40B4-BE49-F238E27FC236}">
                    <a16:creationId xmlns:a16="http://schemas.microsoft.com/office/drawing/2014/main" id="{E6162397-A7DA-4AAF-A57A-E46275052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9" name="Oval 246">
                <a:extLst>
                  <a:ext uri="{FF2B5EF4-FFF2-40B4-BE49-F238E27FC236}">
                    <a16:creationId xmlns:a16="http://schemas.microsoft.com/office/drawing/2014/main" id="{62F0C831-6AB9-49C1-9512-AD24823F6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969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0" name="Oval 247">
                <a:extLst>
                  <a:ext uri="{FF2B5EF4-FFF2-40B4-BE49-F238E27FC236}">
                    <a16:creationId xmlns:a16="http://schemas.microsoft.com/office/drawing/2014/main" id="{49297640-EB26-402D-9E72-9C522C928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969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1" name="Oval 248">
                <a:extLst>
                  <a:ext uri="{FF2B5EF4-FFF2-40B4-BE49-F238E27FC236}">
                    <a16:creationId xmlns:a16="http://schemas.microsoft.com/office/drawing/2014/main" id="{4B8F0631-F659-4F19-8C4B-5862D9602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2" name="Oval 249">
                <a:extLst>
                  <a:ext uri="{FF2B5EF4-FFF2-40B4-BE49-F238E27FC236}">
                    <a16:creationId xmlns:a16="http://schemas.microsoft.com/office/drawing/2014/main" id="{482AFC4E-EC22-4AAE-8D28-4FC237147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3" name="Oval 250">
                <a:extLst>
                  <a:ext uri="{FF2B5EF4-FFF2-40B4-BE49-F238E27FC236}">
                    <a16:creationId xmlns:a16="http://schemas.microsoft.com/office/drawing/2014/main" id="{0BB4C688-AD9F-46E1-8CFC-A4AF54567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4" name="Oval 251">
                <a:extLst>
                  <a:ext uri="{FF2B5EF4-FFF2-40B4-BE49-F238E27FC236}">
                    <a16:creationId xmlns:a16="http://schemas.microsoft.com/office/drawing/2014/main" id="{16A3E17E-91F1-45E2-876F-C0B8711AF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975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5" name="Oval 252">
                <a:extLst>
                  <a:ext uri="{FF2B5EF4-FFF2-40B4-BE49-F238E27FC236}">
                    <a16:creationId xmlns:a16="http://schemas.microsoft.com/office/drawing/2014/main" id="{1CBDA51D-0DDB-4C00-A616-B544E62D1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975"/>
                <a:ext cx="41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6" name="Oval 253">
                <a:extLst>
                  <a:ext uri="{FF2B5EF4-FFF2-40B4-BE49-F238E27FC236}">
                    <a16:creationId xmlns:a16="http://schemas.microsoft.com/office/drawing/2014/main" id="{BCDFBE0D-6A55-4CB0-9837-227997B3C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97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7" name="Oval 254">
                <a:extLst>
                  <a:ext uri="{FF2B5EF4-FFF2-40B4-BE49-F238E27FC236}">
                    <a16:creationId xmlns:a16="http://schemas.microsoft.com/office/drawing/2014/main" id="{2F03F8CB-81D3-4F0B-BA5F-4937CBFE6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980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8" name="Oval 255">
                <a:extLst>
                  <a:ext uri="{FF2B5EF4-FFF2-40B4-BE49-F238E27FC236}">
                    <a16:creationId xmlns:a16="http://schemas.microsoft.com/office/drawing/2014/main" id="{768796D0-B01E-4809-AE9C-2F6D42263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980"/>
                <a:ext cx="3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9" name="Oval 256">
                <a:extLst>
                  <a:ext uri="{FF2B5EF4-FFF2-40B4-BE49-F238E27FC236}">
                    <a16:creationId xmlns:a16="http://schemas.microsoft.com/office/drawing/2014/main" id="{22589394-90FF-482C-AD88-D476E13F5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980"/>
                <a:ext cx="30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0" name="Oval 257">
                <a:extLst>
                  <a:ext uri="{FF2B5EF4-FFF2-40B4-BE49-F238E27FC236}">
                    <a16:creationId xmlns:a16="http://schemas.microsoft.com/office/drawing/2014/main" id="{F4AFA105-B7F4-4928-BB7C-17D3608E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986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1" name="Oval 258">
                <a:extLst>
                  <a:ext uri="{FF2B5EF4-FFF2-40B4-BE49-F238E27FC236}">
                    <a16:creationId xmlns:a16="http://schemas.microsoft.com/office/drawing/2014/main" id="{BC392338-CD67-4F77-8328-4DF73148D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98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2" name="Oval 259">
                <a:extLst>
                  <a:ext uri="{FF2B5EF4-FFF2-40B4-BE49-F238E27FC236}">
                    <a16:creationId xmlns:a16="http://schemas.microsoft.com/office/drawing/2014/main" id="{F64DDB13-3514-4BD8-86EF-7A7D47685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992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3" name="Oval 260">
                <a:extLst>
                  <a:ext uri="{FF2B5EF4-FFF2-40B4-BE49-F238E27FC236}">
                    <a16:creationId xmlns:a16="http://schemas.microsoft.com/office/drawing/2014/main" id="{B8054817-5501-4437-8523-D642DCB62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992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4" name="Freeform 261">
                <a:extLst>
                  <a:ext uri="{FF2B5EF4-FFF2-40B4-BE49-F238E27FC236}">
                    <a16:creationId xmlns:a16="http://schemas.microsoft.com/office/drawing/2014/main" id="{EB948EFB-8965-4728-96D1-53554F309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5" name="Freeform 262">
                <a:extLst>
                  <a:ext uri="{FF2B5EF4-FFF2-40B4-BE49-F238E27FC236}">
                    <a16:creationId xmlns:a16="http://schemas.microsoft.com/office/drawing/2014/main" id="{B3EB20B6-F2AA-43DB-A273-022C07E85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6" name="Freeform 263">
                <a:extLst>
                  <a:ext uri="{FF2B5EF4-FFF2-40B4-BE49-F238E27FC236}">
                    <a16:creationId xmlns:a16="http://schemas.microsoft.com/office/drawing/2014/main" id="{59BCF16C-C242-4D64-8EA7-93BF227BD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207" name="Group 465">
              <a:extLst>
                <a:ext uri="{FF2B5EF4-FFF2-40B4-BE49-F238E27FC236}">
                  <a16:creationId xmlns:a16="http://schemas.microsoft.com/office/drawing/2014/main" id="{97CE1A51-440A-456C-B383-AE2F2D421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1097"/>
              <a:ext cx="4138" cy="721"/>
              <a:chOff x="1771" y="1097"/>
              <a:chExt cx="4138" cy="721"/>
            </a:xfrm>
            <a:grpFill/>
          </p:grpSpPr>
          <p:sp>
            <p:nvSpPr>
              <p:cNvPr id="787" name="Freeform 265">
                <a:extLst>
                  <a:ext uri="{FF2B5EF4-FFF2-40B4-BE49-F238E27FC236}">
                    <a16:creationId xmlns:a16="http://schemas.microsoft.com/office/drawing/2014/main" id="{1AF1AD34-7C23-47BE-BE7C-28E145D49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8" name="Oval 266">
                <a:extLst>
                  <a:ext uri="{FF2B5EF4-FFF2-40B4-BE49-F238E27FC236}">
                    <a16:creationId xmlns:a16="http://schemas.microsoft.com/office/drawing/2014/main" id="{91792D92-3D7F-446C-8B35-1AB1FA514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121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9" name="Oval 267">
                <a:extLst>
                  <a:ext uri="{FF2B5EF4-FFF2-40B4-BE49-F238E27FC236}">
                    <a16:creationId xmlns:a16="http://schemas.microsoft.com/office/drawing/2014/main" id="{DF5F751A-5D5B-4A16-B8C8-072100C97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115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0" name="Oval 268">
                <a:extLst>
                  <a:ext uri="{FF2B5EF4-FFF2-40B4-BE49-F238E27FC236}">
                    <a16:creationId xmlns:a16="http://schemas.microsoft.com/office/drawing/2014/main" id="{759FD7F9-B6FF-4094-B858-AD60FA5D5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115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1" name="Oval 269">
                <a:extLst>
                  <a:ext uri="{FF2B5EF4-FFF2-40B4-BE49-F238E27FC236}">
                    <a16:creationId xmlns:a16="http://schemas.microsoft.com/office/drawing/2014/main" id="{B874B77A-F1EF-4E72-81AC-7853A65D9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10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2" name="Oval 270">
                <a:extLst>
                  <a:ext uri="{FF2B5EF4-FFF2-40B4-BE49-F238E27FC236}">
                    <a16:creationId xmlns:a16="http://schemas.microsoft.com/office/drawing/2014/main" id="{B5B8FBEA-6E23-4C0B-A60E-F0B313703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110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3" name="Oval 271">
                <a:extLst>
                  <a:ext uri="{FF2B5EF4-FFF2-40B4-BE49-F238E27FC236}">
                    <a16:creationId xmlns:a16="http://schemas.microsoft.com/office/drawing/2014/main" id="{C9FDD9F7-8AAC-4AAC-838F-8F800C1DA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4" name="Oval 272">
                <a:extLst>
                  <a:ext uri="{FF2B5EF4-FFF2-40B4-BE49-F238E27FC236}">
                    <a16:creationId xmlns:a16="http://schemas.microsoft.com/office/drawing/2014/main" id="{BD32D0B6-095B-48C2-864E-919704147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5" name="Oval 273">
                <a:extLst>
                  <a:ext uri="{FF2B5EF4-FFF2-40B4-BE49-F238E27FC236}">
                    <a16:creationId xmlns:a16="http://schemas.microsoft.com/office/drawing/2014/main" id="{AEDBB99F-AAD0-4DA5-A953-237020312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10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6" name="Oval 274">
                <a:extLst>
                  <a:ext uri="{FF2B5EF4-FFF2-40B4-BE49-F238E27FC236}">
                    <a16:creationId xmlns:a16="http://schemas.microsoft.com/office/drawing/2014/main" id="{8B3CE889-1CD8-4910-A64F-96813CD23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7" name="Oval 275">
                <a:extLst>
                  <a:ext uri="{FF2B5EF4-FFF2-40B4-BE49-F238E27FC236}">
                    <a16:creationId xmlns:a16="http://schemas.microsoft.com/office/drawing/2014/main" id="{80C77457-E988-414D-B1D6-84F6565BD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8" name="Oval 276">
                <a:extLst>
                  <a:ext uri="{FF2B5EF4-FFF2-40B4-BE49-F238E27FC236}">
                    <a16:creationId xmlns:a16="http://schemas.microsoft.com/office/drawing/2014/main" id="{49AC7CEE-CBC0-4255-AF5A-C39532E2A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1097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9" name="Oval 277">
                <a:extLst>
                  <a:ext uri="{FF2B5EF4-FFF2-40B4-BE49-F238E27FC236}">
                    <a16:creationId xmlns:a16="http://schemas.microsoft.com/office/drawing/2014/main" id="{D08DF030-68E4-4109-AB0C-789333B1D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1097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0" name="Oval 278">
                <a:extLst>
                  <a:ext uri="{FF2B5EF4-FFF2-40B4-BE49-F238E27FC236}">
                    <a16:creationId xmlns:a16="http://schemas.microsoft.com/office/drawing/2014/main" id="{A5CDBE89-155A-4564-B2B9-6C5A0342E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097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1" name="Oval 279">
                <a:extLst>
                  <a:ext uri="{FF2B5EF4-FFF2-40B4-BE49-F238E27FC236}">
                    <a16:creationId xmlns:a16="http://schemas.microsoft.com/office/drawing/2014/main" id="{BDDBA055-44FC-4154-AB20-572EB9A2E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097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2" name="Oval 280">
                <a:extLst>
                  <a:ext uri="{FF2B5EF4-FFF2-40B4-BE49-F238E27FC236}">
                    <a16:creationId xmlns:a16="http://schemas.microsoft.com/office/drawing/2014/main" id="{499C7FC8-D176-4E0E-B809-182152A56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097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3" name="Oval 281">
                <a:extLst>
                  <a:ext uri="{FF2B5EF4-FFF2-40B4-BE49-F238E27FC236}">
                    <a16:creationId xmlns:a16="http://schemas.microsoft.com/office/drawing/2014/main" id="{1CA609B5-9A6E-4FF6-AA7B-54C09455C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1097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4" name="Oval 282">
                <a:extLst>
                  <a:ext uri="{FF2B5EF4-FFF2-40B4-BE49-F238E27FC236}">
                    <a16:creationId xmlns:a16="http://schemas.microsoft.com/office/drawing/2014/main" id="{1528DE9D-0BCB-4446-A6C0-B39ED6F3D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097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5" name="Oval 283">
                <a:extLst>
                  <a:ext uri="{FF2B5EF4-FFF2-40B4-BE49-F238E27FC236}">
                    <a16:creationId xmlns:a16="http://schemas.microsoft.com/office/drawing/2014/main" id="{3460125C-AC83-4860-B70C-B2110CCFF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6" name="Oval 284">
                <a:extLst>
                  <a:ext uri="{FF2B5EF4-FFF2-40B4-BE49-F238E27FC236}">
                    <a16:creationId xmlns:a16="http://schemas.microsoft.com/office/drawing/2014/main" id="{B00EB36B-18F6-40C6-A5CD-B2C511C75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7" name="Oval 285">
                <a:extLst>
                  <a:ext uri="{FF2B5EF4-FFF2-40B4-BE49-F238E27FC236}">
                    <a16:creationId xmlns:a16="http://schemas.microsoft.com/office/drawing/2014/main" id="{2A70391E-EB7D-4769-98F4-406BB8E6E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10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8" name="Oval 286">
                <a:extLst>
                  <a:ext uri="{FF2B5EF4-FFF2-40B4-BE49-F238E27FC236}">
                    <a16:creationId xmlns:a16="http://schemas.microsoft.com/office/drawing/2014/main" id="{B39F0436-9FAB-4CA9-99E3-B4A60FA70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9" name="Oval 287">
                <a:extLst>
                  <a:ext uri="{FF2B5EF4-FFF2-40B4-BE49-F238E27FC236}">
                    <a16:creationId xmlns:a16="http://schemas.microsoft.com/office/drawing/2014/main" id="{AD8B691B-C294-45E5-971C-6D3475D91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0" name="Oval 288">
                <a:extLst>
                  <a:ext uri="{FF2B5EF4-FFF2-40B4-BE49-F238E27FC236}">
                    <a16:creationId xmlns:a16="http://schemas.microsoft.com/office/drawing/2014/main" id="{031AC2A9-C89B-40B9-B254-6A5FDEF8A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110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1" name="Oval 289">
                <a:extLst>
                  <a:ext uri="{FF2B5EF4-FFF2-40B4-BE49-F238E27FC236}">
                    <a16:creationId xmlns:a16="http://schemas.microsoft.com/office/drawing/2014/main" id="{1EF4F765-A715-44C1-AA93-1D395CC0A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110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2" name="Oval 290">
                <a:extLst>
                  <a:ext uri="{FF2B5EF4-FFF2-40B4-BE49-F238E27FC236}">
                    <a16:creationId xmlns:a16="http://schemas.microsoft.com/office/drawing/2014/main" id="{7AD55919-1BA4-4091-B5DC-835A990D3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115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3" name="Oval 291">
                <a:extLst>
                  <a:ext uri="{FF2B5EF4-FFF2-40B4-BE49-F238E27FC236}">
                    <a16:creationId xmlns:a16="http://schemas.microsoft.com/office/drawing/2014/main" id="{64969891-02FB-4CFD-AC0B-7652C9693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115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4" name="Oval 292">
                <a:extLst>
                  <a:ext uri="{FF2B5EF4-FFF2-40B4-BE49-F238E27FC236}">
                    <a16:creationId xmlns:a16="http://schemas.microsoft.com/office/drawing/2014/main" id="{47C4B9F4-73EF-4005-AA20-C25D04F0F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121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5" name="Freeform 293">
                <a:extLst>
                  <a:ext uri="{FF2B5EF4-FFF2-40B4-BE49-F238E27FC236}">
                    <a16:creationId xmlns:a16="http://schemas.microsoft.com/office/drawing/2014/main" id="{6A1D4D04-B6A2-49B2-B0EE-4CA91A991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6" name="Freeform 294">
                <a:extLst>
                  <a:ext uri="{FF2B5EF4-FFF2-40B4-BE49-F238E27FC236}">
                    <a16:creationId xmlns:a16="http://schemas.microsoft.com/office/drawing/2014/main" id="{7B9CE3F2-0A4A-48AB-90FB-607A7B05D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7" name="Freeform 295">
                <a:extLst>
                  <a:ext uri="{FF2B5EF4-FFF2-40B4-BE49-F238E27FC236}">
                    <a16:creationId xmlns:a16="http://schemas.microsoft.com/office/drawing/2014/main" id="{361A3AEF-76CB-4349-85CF-16EC6B314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8" name="Freeform 296">
                <a:extLst>
                  <a:ext uri="{FF2B5EF4-FFF2-40B4-BE49-F238E27FC236}">
                    <a16:creationId xmlns:a16="http://schemas.microsoft.com/office/drawing/2014/main" id="{A58B589A-E7E9-4CC2-BA17-B5EEA5ABA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9" name="Oval 297">
                <a:extLst>
                  <a:ext uri="{FF2B5EF4-FFF2-40B4-BE49-F238E27FC236}">
                    <a16:creationId xmlns:a16="http://schemas.microsoft.com/office/drawing/2014/main" id="{BE189BF6-6A2C-4180-9D04-AB91145C4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" y="1250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0" name="Oval 298">
                <a:extLst>
                  <a:ext uri="{FF2B5EF4-FFF2-40B4-BE49-F238E27FC236}">
                    <a16:creationId xmlns:a16="http://schemas.microsoft.com/office/drawing/2014/main" id="{3CE84F31-6E5C-49AD-A71C-79A53825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1" name="Oval 299">
                <a:extLst>
                  <a:ext uri="{FF2B5EF4-FFF2-40B4-BE49-F238E27FC236}">
                    <a16:creationId xmlns:a16="http://schemas.microsoft.com/office/drawing/2014/main" id="{EB548221-B608-4348-A4C9-4DF98F063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2" name="Oval 300">
                <a:extLst>
                  <a:ext uri="{FF2B5EF4-FFF2-40B4-BE49-F238E27FC236}">
                    <a16:creationId xmlns:a16="http://schemas.microsoft.com/office/drawing/2014/main" id="{909FBE4F-9EB6-4D2A-8359-466D7A578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3" name="Oval 301">
                <a:extLst>
                  <a:ext uri="{FF2B5EF4-FFF2-40B4-BE49-F238E27FC236}">
                    <a16:creationId xmlns:a16="http://schemas.microsoft.com/office/drawing/2014/main" id="{4DD2690E-35EB-41BD-A93F-6A5DAA2F4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4" name="Oval 302">
                <a:extLst>
                  <a:ext uri="{FF2B5EF4-FFF2-40B4-BE49-F238E27FC236}">
                    <a16:creationId xmlns:a16="http://schemas.microsoft.com/office/drawing/2014/main" id="{3E9EA01C-9F46-47AF-8F95-44430E688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238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5" name="Oval 303">
                <a:extLst>
                  <a:ext uri="{FF2B5EF4-FFF2-40B4-BE49-F238E27FC236}">
                    <a16:creationId xmlns:a16="http://schemas.microsoft.com/office/drawing/2014/main" id="{1DF5E00D-67C4-4627-8DBD-0383FB3EA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232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6" name="Oval 304">
                <a:extLst>
                  <a:ext uri="{FF2B5EF4-FFF2-40B4-BE49-F238E27FC236}">
                    <a16:creationId xmlns:a16="http://schemas.microsoft.com/office/drawing/2014/main" id="{B440BB91-5B57-4F56-9296-1ED97559E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232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7" name="Oval 305">
                <a:extLst>
                  <a:ext uri="{FF2B5EF4-FFF2-40B4-BE49-F238E27FC236}">
                    <a16:creationId xmlns:a16="http://schemas.microsoft.com/office/drawing/2014/main" id="{91566069-2D45-497A-8BFB-6C6C20AD4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8" name="Oval 306">
                <a:extLst>
                  <a:ext uri="{FF2B5EF4-FFF2-40B4-BE49-F238E27FC236}">
                    <a16:creationId xmlns:a16="http://schemas.microsoft.com/office/drawing/2014/main" id="{2B297C96-B78C-48C7-B345-F2E077EE7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9" name="Oval 307">
                <a:extLst>
                  <a:ext uri="{FF2B5EF4-FFF2-40B4-BE49-F238E27FC236}">
                    <a16:creationId xmlns:a16="http://schemas.microsoft.com/office/drawing/2014/main" id="{5BBF963F-F0C3-4774-9B52-104BB5508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1226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0" name="Oval 308">
                <a:extLst>
                  <a:ext uri="{FF2B5EF4-FFF2-40B4-BE49-F238E27FC236}">
                    <a16:creationId xmlns:a16="http://schemas.microsoft.com/office/drawing/2014/main" id="{2E110ED9-8162-4654-BDED-917742971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1" name="Oval 309">
                <a:extLst>
                  <a:ext uri="{FF2B5EF4-FFF2-40B4-BE49-F238E27FC236}">
                    <a16:creationId xmlns:a16="http://schemas.microsoft.com/office/drawing/2014/main" id="{80D7062B-2EE8-42CD-81FF-B420DD4CB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2" name="Oval 310">
                <a:extLst>
                  <a:ext uri="{FF2B5EF4-FFF2-40B4-BE49-F238E27FC236}">
                    <a16:creationId xmlns:a16="http://schemas.microsoft.com/office/drawing/2014/main" id="{9A649B9E-AE1D-40FC-9555-0C53D10A2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3" name="Oval 311">
                <a:extLst>
                  <a:ext uri="{FF2B5EF4-FFF2-40B4-BE49-F238E27FC236}">
                    <a16:creationId xmlns:a16="http://schemas.microsoft.com/office/drawing/2014/main" id="{787CBBC0-A0D8-4574-AD7E-5064426A5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4" name="Oval 312">
                <a:extLst>
                  <a:ext uri="{FF2B5EF4-FFF2-40B4-BE49-F238E27FC236}">
                    <a16:creationId xmlns:a16="http://schemas.microsoft.com/office/drawing/2014/main" id="{7A8507E8-C389-45B4-98C5-9262F3694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5" name="Oval 313">
                <a:extLst>
                  <a:ext uri="{FF2B5EF4-FFF2-40B4-BE49-F238E27FC236}">
                    <a16:creationId xmlns:a16="http://schemas.microsoft.com/office/drawing/2014/main" id="{032355E4-D6A0-41A9-A8FE-F0E54B996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6" name="Oval 314">
                <a:extLst>
                  <a:ext uri="{FF2B5EF4-FFF2-40B4-BE49-F238E27FC236}">
                    <a16:creationId xmlns:a16="http://schemas.microsoft.com/office/drawing/2014/main" id="{BB0081FD-68E2-4BB3-A512-A69D3ABA0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7" name="Oval 315">
                <a:extLst>
                  <a:ext uri="{FF2B5EF4-FFF2-40B4-BE49-F238E27FC236}">
                    <a16:creationId xmlns:a16="http://schemas.microsoft.com/office/drawing/2014/main" id="{3A837570-05F8-489F-97C0-C6BC10D1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1226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8" name="Oval 316">
                <a:extLst>
                  <a:ext uri="{FF2B5EF4-FFF2-40B4-BE49-F238E27FC236}">
                    <a16:creationId xmlns:a16="http://schemas.microsoft.com/office/drawing/2014/main" id="{8962D7C0-952E-4BA8-968B-FCB48D28E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9" name="Oval 317">
                <a:extLst>
                  <a:ext uri="{FF2B5EF4-FFF2-40B4-BE49-F238E27FC236}">
                    <a16:creationId xmlns:a16="http://schemas.microsoft.com/office/drawing/2014/main" id="{C3FC1714-6C38-4513-A41C-C4432BDBE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0" name="Oval 318">
                <a:extLst>
                  <a:ext uri="{FF2B5EF4-FFF2-40B4-BE49-F238E27FC236}">
                    <a16:creationId xmlns:a16="http://schemas.microsoft.com/office/drawing/2014/main" id="{3AB084D0-7503-4BAB-9EF7-B3A927862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232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1" name="Oval 319">
                <a:extLst>
                  <a:ext uri="{FF2B5EF4-FFF2-40B4-BE49-F238E27FC236}">
                    <a16:creationId xmlns:a16="http://schemas.microsoft.com/office/drawing/2014/main" id="{4B9BCDB3-6949-481D-B36C-DBC2B92CA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232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2" name="Oval 320">
                <a:extLst>
                  <a:ext uri="{FF2B5EF4-FFF2-40B4-BE49-F238E27FC236}">
                    <a16:creationId xmlns:a16="http://schemas.microsoft.com/office/drawing/2014/main" id="{7AA7DC28-49D1-4D07-A83B-F8F675A7A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238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3" name="Oval 321">
                <a:extLst>
                  <a:ext uri="{FF2B5EF4-FFF2-40B4-BE49-F238E27FC236}">
                    <a16:creationId xmlns:a16="http://schemas.microsoft.com/office/drawing/2014/main" id="{AA180611-DCBF-4A29-8496-B8D86DE51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4" name="Oval 322">
                <a:extLst>
                  <a:ext uri="{FF2B5EF4-FFF2-40B4-BE49-F238E27FC236}">
                    <a16:creationId xmlns:a16="http://schemas.microsoft.com/office/drawing/2014/main" id="{C092FF2F-0B9D-45E6-9EBB-F6DDDDF8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5" name="Oval 323">
                <a:extLst>
                  <a:ext uri="{FF2B5EF4-FFF2-40B4-BE49-F238E27FC236}">
                    <a16:creationId xmlns:a16="http://schemas.microsoft.com/office/drawing/2014/main" id="{4406B162-4B25-4C03-AAED-98210010C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6" name="Oval 324">
                <a:extLst>
                  <a:ext uri="{FF2B5EF4-FFF2-40B4-BE49-F238E27FC236}">
                    <a16:creationId xmlns:a16="http://schemas.microsoft.com/office/drawing/2014/main" id="{E7B6F4F3-BA47-4278-96D9-702D6CE50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7" name="Oval 325">
                <a:extLst>
                  <a:ext uri="{FF2B5EF4-FFF2-40B4-BE49-F238E27FC236}">
                    <a16:creationId xmlns:a16="http://schemas.microsoft.com/office/drawing/2014/main" id="{9D8A53AE-EC35-4ED9-8AC3-6FD7F4A69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" y="1250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8" name="Freeform 326">
                <a:extLst>
                  <a:ext uri="{FF2B5EF4-FFF2-40B4-BE49-F238E27FC236}">
                    <a16:creationId xmlns:a16="http://schemas.microsoft.com/office/drawing/2014/main" id="{EDEBA477-1D6B-47EA-B0EE-B7369C5F7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9" name="Freeform 327">
                <a:extLst>
                  <a:ext uri="{FF2B5EF4-FFF2-40B4-BE49-F238E27FC236}">
                    <a16:creationId xmlns:a16="http://schemas.microsoft.com/office/drawing/2014/main" id="{DAD2DF6F-3B68-4F70-98F9-77383679E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0" name="Freeform 328">
                <a:extLst>
                  <a:ext uri="{FF2B5EF4-FFF2-40B4-BE49-F238E27FC236}">
                    <a16:creationId xmlns:a16="http://schemas.microsoft.com/office/drawing/2014/main" id="{3168E364-9CCC-4746-B917-C0799D206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1" name="Freeform 329">
                <a:extLst>
                  <a:ext uri="{FF2B5EF4-FFF2-40B4-BE49-F238E27FC236}">
                    <a16:creationId xmlns:a16="http://schemas.microsoft.com/office/drawing/2014/main" id="{BC4281CC-E5D4-4E42-9C24-13B2A59F8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2" name="Oval 330">
                <a:extLst>
                  <a:ext uri="{FF2B5EF4-FFF2-40B4-BE49-F238E27FC236}">
                    <a16:creationId xmlns:a16="http://schemas.microsoft.com/office/drawing/2014/main" id="{EC5956C8-0777-467F-924C-2E35E247D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379"/>
                <a:ext cx="11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3" name="Oval 331">
                <a:extLst>
                  <a:ext uri="{FF2B5EF4-FFF2-40B4-BE49-F238E27FC236}">
                    <a16:creationId xmlns:a16="http://schemas.microsoft.com/office/drawing/2014/main" id="{0469263D-CD8B-4208-9AAD-1B71F4B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373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4" name="Oval 332">
                <a:extLst>
                  <a:ext uri="{FF2B5EF4-FFF2-40B4-BE49-F238E27FC236}">
                    <a16:creationId xmlns:a16="http://schemas.microsoft.com/office/drawing/2014/main" id="{8C5A4D8C-4B15-47DE-A700-BC18439EC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373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5" name="Oval 333">
                <a:extLst>
                  <a:ext uri="{FF2B5EF4-FFF2-40B4-BE49-F238E27FC236}">
                    <a16:creationId xmlns:a16="http://schemas.microsoft.com/office/drawing/2014/main" id="{50CFFB67-35E3-4C33-B65C-E5F9EC383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367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6" name="Oval 334">
                <a:extLst>
                  <a:ext uri="{FF2B5EF4-FFF2-40B4-BE49-F238E27FC236}">
                    <a16:creationId xmlns:a16="http://schemas.microsoft.com/office/drawing/2014/main" id="{8115E3BE-AA42-4CA8-A3B1-E34CA7F7D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367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7" name="Oval 335">
                <a:extLst>
                  <a:ext uri="{FF2B5EF4-FFF2-40B4-BE49-F238E27FC236}">
                    <a16:creationId xmlns:a16="http://schemas.microsoft.com/office/drawing/2014/main" id="{F7CFA825-CAC8-490D-85F2-FE846E963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36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8" name="Oval 336">
                <a:extLst>
                  <a:ext uri="{FF2B5EF4-FFF2-40B4-BE49-F238E27FC236}">
                    <a16:creationId xmlns:a16="http://schemas.microsoft.com/office/drawing/2014/main" id="{98B5D16E-7843-465F-AF62-DF00A5275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361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9" name="Oval 337">
                <a:extLst>
                  <a:ext uri="{FF2B5EF4-FFF2-40B4-BE49-F238E27FC236}">
                    <a16:creationId xmlns:a16="http://schemas.microsoft.com/office/drawing/2014/main" id="{BE5C4E1A-CD3E-4976-AC17-DFF185C1C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355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0" name="Oval 338">
                <a:extLst>
                  <a:ext uri="{FF2B5EF4-FFF2-40B4-BE49-F238E27FC236}">
                    <a16:creationId xmlns:a16="http://schemas.microsoft.com/office/drawing/2014/main" id="{62CB86D7-5960-4B58-BE8F-C4903EB64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355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1" name="Oval 339">
                <a:extLst>
                  <a:ext uri="{FF2B5EF4-FFF2-40B4-BE49-F238E27FC236}">
                    <a16:creationId xmlns:a16="http://schemas.microsoft.com/office/drawing/2014/main" id="{0C886247-E724-4E4E-89AC-FC9111BC2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2" name="Oval 340">
                <a:extLst>
                  <a:ext uri="{FF2B5EF4-FFF2-40B4-BE49-F238E27FC236}">
                    <a16:creationId xmlns:a16="http://schemas.microsoft.com/office/drawing/2014/main" id="{CEFB29CA-98C5-402F-AF1D-2279E0D18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3" name="Oval 341">
                <a:extLst>
                  <a:ext uri="{FF2B5EF4-FFF2-40B4-BE49-F238E27FC236}">
                    <a16:creationId xmlns:a16="http://schemas.microsoft.com/office/drawing/2014/main" id="{8169538D-EE5A-42A6-862F-DA2D05308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349"/>
                <a:ext cx="65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4" name="Oval 342">
                <a:extLst>
                  <a:ext uri="{FF2B5EF4-FFF2-40B4-BE49-F238E27FC236}">
                    <a16:creationId xmlns:a16="http://schemas.microsoft.com/office/drawing/2014/main" id="{AB2F1B28-C363-4B29-974C-E8BE01399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349"/>
                <a:ext cx="70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5" name="Oval 343">
                <a:extLst>
                  <a:ext uri="{FF2B5EF4-FFF2-40B4-BE49-F238E27FC236}">
                    <a16:creationId xmlns:a16="http://schemas.microsoft.com/office/drawing/2014/main" id="{9E203ADB-AB78-40D8-90F0-4377A51C2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6" name="Oval 344">
                <a:extLst>
                  <a:ext uri="{FF2B5EF4-FFF2-40B4-BE49-F238E27FC236}">
                    <a16:creationId xmlns:a16="http://schemas.microsoft.com/office/drawing/2014/main" id="{EB6E3635-F28E-4004-8DA7-0798EC220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7" name="Oval 345">
                <a:extLst>
                  <a:ext uri="{FF2B5EF4-FFF2-40B4-BE49-F238E27FC236}">
                    <a16:creationId xmlns:a16="http://schemas.microsoft.com/office/drawing/2014/main" id="{69A90A2F-1FED-4E3E-888E-76F3413CA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8" name="Oval 346">
                <a:extLst>
                  <a:ext uri="{FF2B5EF4-FFF2-40B4-BE49-F238E27FC236}">
                    <a16:creationId xmlns:a16="http://schemas.microsoft.com/office/drawing/2014/main" id="{B1975E65-D0D2-4AA8-8190-C36C0E1BB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1349"/>
                <a:ext cx="71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9" name="Oval 347">
                <a:extLst>
                  <a:ext uri="{FF2B5EF4-FFF2-40B4-BE49-F238E27FC236}">
                    <a16:creationId xmlns:a16="http://schemas.microsoft.com/office/drawing/2014/main" id="{2EEFCFC7-AE8E-4927-A616-F90B61682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349"/>
                <a:ext cx="65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0" name="Oval 348">
                <a:extLst>
                  <a:ext uri="{FF2B5EF4-FFF2-40B4-BE49-F238E27FC236}">
                    <a16:creationId xmlns:a16="http://schemas.microsoft.com/office/drawing/2014/main" id="{FA9D920A-56A9-4147-8B78-7A6C9F2D9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1" name="Oval 349">
                <a:extLst>
                  <a:ext uri="{FF2B5EF4-FFF2-40B4-BE49-F238E27FC236}">
                    <a16:creationId xmlns:a16="http://schemas.microsoft.com/office/drawing/2014/main" id="{26A7BC8D-4272-4240-91F4-230EE9324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2" name="Oval 350">
                <a:extLst>
                  <a:ext uri="{FF2B5EF4-FFF2-40B4-BE49-F238E27FC236}">
                    <a16:creationId xmlns:a16="http://schemas.microsoft.com/office/drawing/2014/main" id="{800C9C96-3F34-4EAD-BA6D-A728144D0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355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3" name="Oval 351">
                <a:extLst>
                  <a:ext uri="{FF2B5EF4-FFF2-40B4-BE49-F238E27FC236}">
                    <a16:creationId xmlns:a16="http://schemas.microsoft.com/office/drawing/2014/main" id="{04932B88-18D0-4DF1-BB5B-4E9923A37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355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4" name="Oval 352">
                <a:extLst>
                  <a:ext uri="{FF2B5EF4-FFF2-40B4-BE49-F238E27FC236}">
                    <a16:creationId xmlns:a16="http://schemas.microsoft.com/office/drawing/2014/main" id="{E6AE03BC-0EF7-4267-BE01-305DFE615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361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5" name="Oval 353">
                <a:extLst>
                  <a:ext uri="{FF2B5EF4-FFF2-40B4-BE49-F238E27FC236}">
                    <a16:creationId xmlns:a16="http://schemas.microsoft.com/office/drawing/2014/main" id="{ABED8FEF-D4BD-4E00-B501-41E416397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36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6" name="Oval 354">
                <a:extLst>
                  <a:ext uri="{FF2B5EF4-FFF2-40B4-BE49-F238E27FC236}">
                    <a16:creationId xmlns:a16="http://schemas.microsoft.com/office/drawing/2014/main" id="{A55339D4-0C53-4D47-93CB-77270C473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367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7" name="Oval 355">
                <a:extLst>
                  <a:ext uri="{FF2B5EF4-FFF2-40B4-BE49-F238E27FC236}">
                    <a16:creationId xmlns:a16="http://schemas.microsoft.com/office/drawing/2014/main" id="{6B1042DE-7741-499B-B11A-BD16C4241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367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8" name="Oval 356">
                <a:extLst>
                  <a:ext uri="{FF2B5EF4-FFF2-40B4-BE49-F238E27FC236}">
                    <a16:creationId xmlns:a16="http://schemas.microsoft.com/office/drawing/2014/main" id="{6DD4F6B1-59C4-4857-94AA-33E974FFD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373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9" name="Oval 357">
                <a:extLst>
                  <a:ext uri="{FF2B5EF4-FFF2-40B4-BE49-F238E27FC236}">
                    <a16:creationId xmlns:a16="http://schemas.microsoft.com/office/drawing/2014/main" id="{CE57AF5E-738E-4E43-926C-3D53A713D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373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0" name="Oval 358">
                <a:extLst>
                  <a:ext uri="{FF2B5EF4-FFF2-40B4-BE49-F238E27FC236}">
                    <a16:creationId xmlns:a16="http://schemas.microsoft.com/office/drawing/2014/main" id="{95472222-2D40-41EA-87BC-5F720ABFE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379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1" name="Freeform 359">
                <a:extLst>
                  <a:ext uri="{FF2B5EF4-FFF2-40B4-BE49-F238E27FC236}">
                    <a16:creationId xmlns:a16="http://schemas.microsoft.com/office/drawing/2014/main" id="{2E55EC43-C265-4DF6-8BF4-0019C99B5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2" name="Freeform 360">
                <a:extLst>
                  <a:ext uri="{FF2B5EF4-FFF2-40B4-BE49-F238E27FC236}">
                    <a16:creationId xmlns:a16="http://schemas.microsoft.com/office/drawing/2014/main" id="{1145C1C3-3617-49D0-9836-8EE23FC3B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3" name="Rectangle 361">
                <a:extLst>
                  <a:ext uri="{FF2B5EF4-FFF2-40B4-BE49-F238E27FC236}">
                    <a16:creationId xmlns:a16="http://schemas.microsoft.com/office/drawing/2014/main" id="{B5F95539-AEA2-46B8-AF01-7DAD21386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51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4" name="Rectangle 362">
                <a:extLst>
                  <a:ext uri="{FF2B5EF4-FFF2-40B4-BE49-F238E27FC236}">
                    <a16:creationId xmlns:a16="http://schemas.microsoft.com/office/drawing/2014/main" id="{86A31592-04C5-4C24-85FC-189091804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51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5" name="Oval 363">
                <a:extLst>
                  <a:ext uri="{FF2B5EF4-FFF2-40B4-BE49-F238E27FC236}">
                    <a16:creationId xmlns:a16="http://schemas.microsoft.com/office/drawing/2014/main" id="{F1DB7556-60CE-4950-BA4F-C185993E5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150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6" name="Oval 364">
                <a:extLst>
                  <a:ext uri="{FF2B5EF4-FFF2-40B4-BE49-F238E27FC236}">
                    <a16:creationId xmlns:a16="http://schemas.microsoft.com/office/drawing/2014/main" id="{8867459F-66D6-43F8-8C62-A07B03F6A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7" name="Oval 365">
                <a:extLst>
                  <a:ext uri="{FF2B5EF4-FFF2-40B4-BE49-F238E27FC236}">
                    <a16:creationId xmlns:a16="http://schemas.microsoft.com/office/drawing/2014/main" id="{BFE781EB-4A95-452F-ADE6-86BB238BA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8" name="Oval 366">
                <a:extLst>
                  <a:ext uri="{FF2B5EF4-FFF2-40B4-BE49-F238E27FC236}">
                    <a16:creationId xmlns:a16="http://schemas.microsoft.com/office/drawing/2014/main" id="{0EC43D9F-B72E-4BC8-8181-9AE561870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49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9" name="Oval 367">
                <a:extLst>
                  <a:ext uri="{FF2B5EF4-FFF2-40B4-BE49-F238E27FC236}">
                    <a16:creationId xmlns:a16="http://schemas.microsoft.com/office/drawing/2014/main" id="{D24DF300-BC59-4EFD-9EB7-98CA28E14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496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0" name="Oval 368">
                <a:extLst>
                  <a:ext uri="{FF2B5EF4-FFF2-40B4-BE49-F238E27FC236}">
                    <a16:creationId xmlns:a16="http://schemas.microsoft.com/office/drawing/2014/main" id="{195CD5D8-1CDA-46A8-A95A-08774A725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1" name="Oval 369">
                <a:extLst>
                  <a:ext uri="{FF2B5EF4-FFF2-40B4-BE49-F238E27FC236}">
                    <a16:creationId xmlns:a16="http://schemas.microsoft.com/office/drawing/2014/main" id="{F48D3D9D-A014-4A5C-B7AF-A341D8F55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490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2" name="Oval 370">
                <a:extLst>
                  <a:ext uri="{FF2B5EF4-FFF2-40B4-BE49-F238E27FC236}">
                    <a16:creationId xmlns:a16="http://schemas.microsoft.com/office/drawing/2014/main" id="{5E7B05AE-2E16-4EF3-827D-F25E21379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3" name="Oval 371">
                <a:extLst>
                  <a:ext uri="{FF2B5EF4-FFF2-40B4-BE49-F238E27FC236}">
                    <a16:creationId xmlns:a16="http://schemas.microsoft.com/office/drawing/2014/main" id="{9C20736C-8BFD-4453-813E-D17B7FE10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484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4" name="Oval 372">
                <a:extLst>
                  <a:ext uri="{FF2B5EF4-FFF2-40B4-BE49-F238E27FC236}">
                    <a16:creationId xmlns:a16="http://schemas.microsoft.com/office/drawing/2014/main" id="{B5868532-63C1-4EB0-9FEB-9C04D7B70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5" name="Oval 373">
                <a:extLst>
                  <a:ext uri="{FF2B5EF4-FFF2-40B4-BE49-F238E27FC236}">
                    <a16:creationId xmlns:a16="http://schemas.microsoft.com/office/drawing/2014/main" id="{7F748FE3-85D8-472E-9083-F88CDF674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6" name="Oval 374">
                <a:extLst>
                  <a:ext uri="{FF2B5EF4-FFF2-40B4-BE49-F238E27FC236}">
                    <a16:creationId xmlns:a16="http://schemas.microsoft.com/office/drawing/2014/main" id="{160BA666-B7F7-48C8-BA27-DB9FE9B5D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478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7" name="Oval 375">
                <a:extLst>
                  <a:ext uri="{FF2B5EF4-FFF2-40B4-BE49-F238E27FC236}">
                    <a16:creationId xmlns:a16="http://schemas.microsoft.com/office/drawing/2014/main" id="{7A07E961-0DD5-41FF-AD4F-FAD2E0BC6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8" name="Oval 376">
                <a:extLst>
                  <a:ext uri="{FF2B5EF4-FFF2-40B4-BE49-F238E27FC236}">
                    <a16:creationId xmlns:a16="http://schemas.microsoft.com/office/drawing/2014/main" id="{CEEB53F4-E976-46BA-932E-2A0AE6883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9" name="Oval 377">
                <a:extLst>
                  <a:ext uri="{FF2B5EF4-FFF2-40B4-BE49-F238E27FC236}">
                    <a16:creationId xmlns:a16="http://schemas.microsoft.com/office/drawing/2014/main" id="{D1F975B3-6FD3-4C85-B824-F54827253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0" name="Oval 378">
                <a:extLst>
                  <a:ext uri="{FF2B5EF4-FFF2-40B4-BE49-F238E27FC236}">
                    <a16:creationId xmlns:a16="http://schemas.microsoft.com/office/drawing/2014/main" id="{67B4E4F4-9EB7-4397-9D13-02EE86A37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472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1" name="Oval 379">
                <a:extLst>
                  <a:ext uri="{FF2B5EF4-FFF2-40B4-BE49-F238E27FC236}">
                    <a16:creationId xmlns:a16="http://schemas.microsoft.com/office/drawing/2014/main" id="{8678D44E-C6D3-4C15-B9A5-7513E6EED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2" name="Oval 380">
                <a:extLst>
                  <a:ext uri="{FF2B5EF4-FFF2-40B4-BE49-F238E27FC236}">
                    <a16:creationId xmlns:a16="http://schemas.microsoft.com/office/drawing/2014/main" id="{711E7808-93C6-4173-91DF-C8C3E404A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3" name="Oval 381">
                <a:extLst>
                  <a:ext uri="{FF2B5EF4-FFF2-40B4-BE49-F238E27FC236}">
                    <a16:creationId xmlns:a16="http://schemas.microsoft.com/office/drawing/2014/main" id="{D3DC4DB4-081C-4181-92FB-EB5CA6129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47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4" name="Oval 382">
                <a:extLst>
                  <a:ext uri="{FF2B5EF4-FFF2-40B4-BE49-F238E27FC236}">
                    <a16:creationId xmlns:a16="http://schemas.microsoft.com/office/drawing/2014/main" id="{7986FA44-FB7D-4755-93AF-85BA95E6F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478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5" name="Oval 383">
                <a:extLst>
                  <a:ext uri="{FF2B5EF4-FFF2-40B4-BE49-F238E27FC236}">
                    <a16:creationId xmlns:a16="http://schemas.microsoft.com/office/drawing/2014/main" id="{42FEF08D-630E-4974-9AA2-F1EE5640A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6" name="Oval 384">
                <a:extLst>
                  <a:ext uri="{FF2B5EF4-FFF2-40B4-BE49-F238E27FC236}">
                    <a16:creationId xmlns:a16="http://schemas.microsoft.com/office/drawing/2014/main" id="{7F9510D7-0FAF-4FCE-A897-A9C66E1F2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478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7" name="Oval 385">
                <a:extLst>
                  <a:ext uri="{FF2B5EF4-FFF2-40B4-BE49-F238E27FC236}">
                    <a16:creationId xmlns:a16="http://schemas.microsoft.com/office/drawing/2014/main" id="{06B0299F-2BFD-49A6-82FB-B7769A35B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8" name="Oval 386">
                <a:extLst>
                  <a:ext uri="{FF2B5EF4-FFF2-40B4-BE49-F238E27FC236}">
                    <a16:creationId xmlns:a16="http://schemas.microsoft.com/office/drawing/2014/main" id="{ABD8439D-960A-4224-81F9-916FFFDB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9" name="Oval 387">
                <a:extLst>
                  <a:ext uri="{FF2B5EF4-FFF2-40B4-BE49-F238E27FC236}">
                    <a16:creationId xmlns:a16="http://schemas.microsoft.com/office/drawing/2014/main" id="{416C78DF-989A-4B96-AFED-650D05578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0" name="Oval 388">
                <a:extLst>
                  <a:ext uri="{FF2B5EF4-FFF2-40B4-BE49-F238E27FC236}">
                    <a16:creationId xmlns:a16="http://schemas.microsoft.com/office/drawing/2014/main" id="{20CBCEFA-C89D-4662-A1D3-6CE65FE0D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1" name="Oval 389">
                <a:extLst>
                  <a:ext uri="{FF2B5EF4-FFF2-40B4-BE49-F238E27FC236}">
                    <a16:creationId xmlns:a16="http://schemas.microsoft.com/office/drawing/2014/main" id="{E7255D49-7A08-407F-A1B0-9CBF514D0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496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2" name="Oval 390">
                <a:extLst>
                  <a:ext uri="{FF2B5EF4-FFF2-40B4-BE49-F238E27FC236}">
                    <a16:creationId xmlns:a16="http://schemas.microsoft.com/office/drawing/2014/main" id="{A5941A85-0E8C-4FA0-88CD-911F9FAC4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49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3" name="Oval 391">
                <a:extLst>
                  <a:ext uri="{FF2B5EF4-FFF2-40B4-BE49-F238E27FC236}">
                    <a16:creationId xmlns:a16="http://schemas.microsoft.com/office/drawing/2014/main" id="{655C84AF-E6F9-4ED9-B63A-BB529C39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4" name="Oval 392">
                <a:extLst>
                  <a:ext uri="{FF2B5EF4-FFF2-40B4-BE49-F238E27FC236}">
                    <a16:creationId xmlns:a16="http://schemas.microsoft.com/office/drawing/2014/main" id="{DACB0122-1D45-4743-890C-EE1BA6105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50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5" name="Oval 393">
                <a:extLst>
                  <a:ext uri="{FF2B5EF4-FFF2-40B4-BE49-F238E27FC236}">
                    <a16:creationId xmlns:a16="http://schemas.microsoft.com/office/drawing/2014/main" id="{D82180B7-DBBD-47B4-AD80-AF3360E59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50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6" name="Freeform 394">
                <a:extLst>
                  <a:ext uri="{FF2B5EF4-FFF2-40B4-BE49-F238E27FC236}">
                    <a16:creationId xmlns:a16="http://schemas.microsoft.com/office/drawing/2014/main" id="{5ED84BDC-FDEE-457B-87CA-94C33F32E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513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7" name="Freeform 395">
                <a:extLst>
                  <a:ext uri="{FF2B5EF4-FFF2-40B4-BE49-F238E27FC236}">
                    <a16:creationId xmlns:a16="http://schemas.microsoft.com/office/drawing/2014/main" id="{FD2F1AB8-57E1-43C2-9C2E-F7C6A541D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513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8" name="Freeform 396">
                <a:extLst>
                  <a:ext uri="{FF2B5EF4-FFF2-40B4-BE49-F238E27FC236}">
                    <a16:creationId xmlns:a16="http://schemas.microsoft.com/office/drawing/2014/main" id="{4BE00F20-96C9-47DE-AA0F-47E9A608C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9" name="Freeform 397">
                <a:extLst>
                  <a:ext uri="{FF2B5EF4-FFF2-40B4-BE49-F238E27FC236}">
                    <a16:creationId xmlns:a16="http://schemas.microsoft.com/office/drawing/2014/main" id="{38A7DE77-0977-41D1-B6A9-F16928013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0" name="Oval 398">
                <a:extLst>
                  <a:ext uri="{FF2B5EF4-FFF2-40B4-BE49-F238E27FC236}">
                    <a16:creationId xmlns:a16="http://schemas.microsoft.com/office/drawing/2014/main" id="{F27BB6EA-4C6B-461F-BCFA-CDCFAAD0D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636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1" name="Oval 399">
                <a:extLst>
                  <a:ext uri="{FF2B5EF4-FFF2-40B4-BE49-F238E27FC236}">
                    <a16:creationId xmlns:a16="http://schemas.microsoft.com/office/drawing/2014/main" id="{735E6B42-D218-452A-9BCF-487828950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630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2" name="Oval 400">
                <a:extLst>
                  <a:ext uri="{FF2B5EF4-FFF2-40B4-BE49-F238E27FC236}">
                    <a16:creationId xmlns:a16="http://schemas.microsoft.com/office/drawing/2014/main" id="{962BC087-93C6-4B6A-B5BB-1EE92FEEC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630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3" name="Oval 401">
                <a:extLst>
                  <a:ext uri="{FF2B5EF4-FFF2-40B4-BE49-F238E27FC236}">
                    <a16:creationId xmlns:a16="http://schemas.microsoft.com/office/drawing/2014/main" id="{DF0E102B-4337-42D9-BC5F-26881CA53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624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4" name="Oval 402">
                <a:extLst>
                  <a:ext uri="{FF2B5EF4-FFF2-40B4-BE49-F238E27FC236}">
                    <a16:creationId xmlns:a16="http://schemas.microsoft.com/office/drawing/2014/main" id="{ECADCFB5-4493-479A-8367-F0FB6ED03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624"/>
                <a:ext cx="35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5" name="Oval 403">
                <a:extLst>
                  <a:ext uri="{FF2B5EF4-FFF2-40B4-BE49-F238E27FC236}">
                    <a16:creationId xmlns:a16="http://schemas.microsoft.com/office/drawing/2014/main" id="{383A6A1E-E420-41CC-86A2-54275D2B3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61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6" name="Oval 404">
                <a:extLst>
                  <a:ext uri="{FF2B5EF4-FFF2-40B4-BE49-F238E27FC236}">
                    <a16:creationId xmlns:a16="http://schemas.microsoft.com/office/drawing/2014/main" id="{23FD2B9F-21E6-48B4-B237-B7163FA30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619"/>
                <a:ext cx="46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7" name="Oval 405">
                <a:extLst>
                  <a:ext uri="{FF2B5EF4-FFF2-40B4-BE49-F238E27FC236}">
                    <a16:creationId xmlns:a16="http://schemas.microsoft.com/office/drawing/2014/main" id="{62CAA823-0792-4A80-BFCA-0368791AF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613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8" name="Oval 406">
                <a:extLst>
                  <a:ext uri="{FF2B5EF4-FFF2-40B4-BE49-F238E27FC236}">
                    <a16:creationId xmlns:a16="http://schemas.microsoft.com/office/drawing/2014/main" id="{4750C5F4-0AB1-4143-BC9F-DBCA18A7E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613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9" name="Oval 407">
                <a:extLst>
                  <a:ext uri="{FF2B5EF4-FFF2-40B4-BE49-F238E27FC236}">
                    <a16:creationId xmlns:a16="http://schemas.microsoft.com/office/drawing/2014/main" id="{F9341892-BA07-4EF3-BB8B-D86BDC256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607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0" name="Oval 408">
                <a:extLst>
                  <a:ext uri="{FF2B5EF4-FFF2-40B4-BE49-F238E27FC236}">
                    <a16:creationId xmlns:a16="http://schemas.microsoft.com/office/drawing/2014/main" id="{564F2852-7B1C-4C10-9E45-D978626D5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607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1" name="Oval 409">
                <a:extLst>
                  <a:ext uri="{FF2B5EF4-FFF2-40B4-BE49-F238E27FC236}">
                    <a16:creationId xmlns:a16="http://schemas.microsoft.com/office/drawing/2014/main" id="{F83BC7A8-F3E4-4FEC-8D77-4ACE4772F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601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2" name="Oval 410">
                <a:extLst>
                  <a:ext uri="{FF2B5EF4-FFF2-40B4-BE49-F238E27FC236}">
                    <a16:creationId xmlns:a16="http://schemas.microsoft.com/office/drawing/2014/main" id="{167BC2A9-AC38-4458-8E28-CC7313389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1601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3" name="Oval 411">
                <a:extLst>
                  <a:ext uri="{FF2B5EF4-FFF2-40B4-BE49-F238E27FC236}">
                    <a16:creationId xmlns:a16="http://schemas.microsoft.com/office/drawing/2014/main" id="{05D9F139-5E82-42EE-9156-D02BDC229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1601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4" name="Oval 412">
                <a:extLst>
                  <a:ext uri="{FF2B5EF4-FFF2-40B4-BE49-F238E27FC236}">
                    <a16:creationId xmlns:a16="http://schemas.microsoft.com/office/drawing/2014/main" id="{B44A7005-81E7-4792-80A0-0A32E7C64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5" name="Oval 413">
                <a:extLst>
                  <a:ext uri="{FF2B5EF4-FFF2-40B4-BE49-F238E27FC236}">
                    <a16:creationId xmlns:a16="http://schemas.microsoft.com/office/drawing/2014/main" id="{7970946D-CD95-4F7F-8CB2-C1F045ACA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6" name="Oval 414">
                <a:extLst>
                  <a:ext uri="{FF2B5EF4-FFF2-40B4-BE49-F238E27FC236}">
                    <a16:creationId xmlns:a16="http://schemas.microsoft.com/office/drawing/2014/main" id="{D2D10D1B-3704-408C-9B67-9B9673E2D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7" name="Oval 415">
                <a:extLst>
                  <a:ext uri="{FF2B5EF4-FFF2-40B4-BE49-F238E27FC236}">
                    <a16:creationId xmlns:a16="http://schemas.microsoft.com/office/drawing/2014/main" id="{8850F633-FC68-4939-B844-CDDCAED31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601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8" name="Oval 416">
                <a:extLst>
                  <a:ext uri="{FF2B5EF4-FFF2-40B4-BE49-F238E27FC236}">
                    <a16:creationId xmlns:a16="http://schemas.microsoft.com/office/drawing/2014/main" id="{20405DB6-C419-4C67-BB17-B1A4D2694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601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9" name="Oval 417">
                <a:extLst>
                  <a:ext uri="{FF2B5EF4-FFF2-40B4-BE49-F238E27FC236}">
                    <a16:creationId xmlns:a16="http://schemas.microsoft.com/office/drawing/2014/main" id="{302AA3A2-FD53-4D9B-B7E5-E0D589B60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601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0" name="Oval 418">
                <a:extLst>
                  <a:ext uri="{FF2B5EF4-FFF2-40B4-BE49-F238E27FC236}">
                    <a16:creationId xmlns:a16="http://schemas.microsoft.com/office/drawing/2014/main" id="{32C5BC42-597A-4DD6-A44E-C5EBA4710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607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1" name="Oval 419">
                <a:extLst>
                  <a:ext uri="{FF2B5EF4-FFF2-40B4-BE49-F238E27FC236}">
                    <a16:creationId xmlns:a16="http://schemas.microsoft.com/office/drawing/2014/main" id="{4C74EC14-8769-4DD6-B369-83FF34481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607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2" name="Oval 420">
                <a:extLst>
                  <a:ext uri="{FF2B5EF4-FFF2-40B4-BE49-F238E27FC236}">
                    <a16:creationId xmlns:a16="http://schemas.microsoft.com/office/drawing/2014/main" id="{D3B53CE6-3077-45C4-A4D1-B6FAB67BA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613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3" name="Oval 421">
                <a:extLst>
                  <a:ext uri="{FF2B5EF4-FFF2-40B4-BE49-F238E27FC236}">
                    <a16:creationId xmlns:a16="http://schemas.microsoft.com/office/drawing/2014/main" id="{A10941B7-8880-4450-8636-B4CB0B77B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613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4" name="Oval 422">
                <a:extLst>
                  <a:ext uri="{FF2B5EF4-FFF2-40B4-BE49-F238E27FC236}">
                    <a16:creationId xmlns:a16="http://schemas.microsoft.com/office/drawing/2014/main" id="{009B5C08-F9EA-4C08-A686-278D86CCF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619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5" name="Oval 423">
                <a:extLst>
                  <a:ext uri="{FF2B5EF4-FFF2-40B4-BE49-F238E27FC236}">
                    <a16:creationId xmlns:a16="http://schemas.microsoft.com/office/drawing/2014/main" id="{614E2BC3-83EB-4010-9227-9C1890487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61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6" name="Oval 424">
                <a:extLst>
                  <a:ext uri="{FF2B5EF4-FFF2-40B4-BE49-F238E27FC236}">
                    <a16:creationId xmlns:a16="http://schemas.microsoft.com/office/drawing/2014/main" id="{0CEE328A-858B-45C0-964C-E0697ED91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624"/>
                <a:ext cx="35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7" name="Oval 425">
                <a:extLst>
                  <a:ext uri="{FF2B5EF4-FFF2-40B4-BE49-F238E27FC236}">
                    <a16:creationId xmlns:a16="http://schemas.microsoft.com/office/drawing/2014/main" id="{D313B5E9-3D2C-495F-B5E7-B5B9A7CDF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624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8" name="Oval 426">
                <a:extLst>
                  <a:ext uri="{FF2B5EF4-FFF2-40B4-BE49-F238E27FC236}">
                    <a16:creationId xmlns:a16="http://schemas.microsoft.com/office/drawing/2014/main" id="{6EC66D83-E8BC-4E6F-9EBB-AED8910BD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630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9" name="Oval 427">
                <a:extLst>
                  <a:ext uri="{FF2B5EF4-FFF2-40B4-BE49-F238E27FC236}">
                    <a16:creationId xmlns:a16="http://schemas.microsoft.com/office/drawing/2014/main" id="{964DCF47-48FC-4952-8D8D-1983776F1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63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0" name="Oval 428">
                <a:extLst>
                  <a:ext uri="{FF2B5EF4-FFF2-40B4-BE49-F238E27FC236}">
                    <a16:creationId xmlns:a16="http://schemas.microsoft.com/office/drawing/2014/main" id="{4200DBFC-21F1-4724-88B6-6AAC67D3F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636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1" name="Freeform 429">
                <a:extLst>
                  <a:ext uri="{FF2B5EF4-FFF2-40B4-BE49-F238E27FC236}">
                    <a16:creationId xmlns:a16="http://schemas.microsoft.com/office/drawing/2014/main" id="{8DB630C4-5BC4-4390-809B-FFA38C5ED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2" name="Freeform 430">
                <a:extLst>
                  <a:ext uri="{FF2B5EF4-FFF2-40B4-BE49-F238E27FC236}">
                    <a16:creationId xmlns:a16="http://schemas.microsoft.com/office/drawing/2014/main" id="{4DFAAF38-A684-47C8-82F4-666E0B8D9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3" name="Freeform 431">
                <a:extLst>
                  <a:ext uri="{FF2B5EF4-FFF2-40B4-BE49-F238E27FC236}">
                    <a16:creationId xmlns:a16="http://schemas.microsoft.com/office/drawing/2014/main" id="{083AFE2E-CAC8-4B34-A572-0CE3266B9F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4" name="Freeform 432">
                <a:extLst>
                  <a:ext uri="{FF2B5EF4-FFF2-40B4-BE49-F238E27FC236}">
                    <a16:creationId xmlns:a16="http://schemas.microsoft.com/office/drawing/2014/main" id="{414BA185-FD55-4806-B159-ADD00B00F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5" name="Oval 433">
                <a:extLst>
                  <a:ext uri="{FF2B5EF4-FFF2-40B4-BE49-F238E27FC236}">
                    <a16:creationId xmlns:a16="http://schemas.microsoft.com/office/drawing/2014/main" id="{E2F4CFCF-B40A-4EDA-8AAA-323020D30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765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6" name="Oval 434">
                <a:extLst>
                  <a:ext uri="{FF2B5EF4-FFF2-40B4-BE49-F238E27FC236}">
                    <a16:creationId xmlns:a16="http://schemas.microsoft.com/office/drawing/2014/main" id="{B84936C9-B244-4677-9390-0BB3B13CB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759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7" name="Oval 435">
                <a:extLst>
                  <a:ext uri="{FF2B5EF4-FFF2-40B4-BE49-F238E27FC236}">
                    <a16:creationId xmlns:a16="http://schemas.microsoft.com/office/drawing/2014/main" id="{F9FFAC00-1417-4B49-9063-B5B0D78B1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759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8" name="Oval 436">
                <a:extLst>
                  <a:ext uri="{FF2B5EF4-FFF2-40B4-BE49-F238E27FC236}">
                    <a16:creationId xmlns:a16="http://schemas.microsoft.com/office/drawing/2014/main" id="{1D143237-F652-4892-B6AA-8C4224D09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753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9" name="Oval 437">
                <a:extLst>
                  <a:ext uri="{FF2B5EF4-FFF2-40B4-BE49-F238E27FC236}">
                    <a16:creationId xmlns:a16="http://schemas.microsoft.com/office/drawing/2014/main" id="{6291A431-70BC-41FD-B730-84D92A458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75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0" name="Oval 438">
                <a:extLst>
                  <a:ext uri="{FF2B5EF4-FFF2-40B4-BE49-F238E27FC236}">
                    <a16:creationId xmlns:a16="http://schemas.microsoft.com/office/drawing/2014/main" id="{2C0612FB-17E7-485E-B84F-02ECBFFF1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74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1" name="Oval 439">
                <a:extLst>
                  <a:ext uri="{FF2B5EF4-FFF2-40B4-BE49-F238E27FC236}">
                    <a16:creationId xmlns:a16="http://schemas.microsoft.com/office/drawing/2014/main" id="{07F00A8A-73A9-4E71-8415-9AEB84168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742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2" name="Oval 440">
                <a:extLst>
                  <a:ext uri="{FF2B5EF4-FFF2-40B4-BE49-F238E27FC236}">
                    <a16:creationId xmlns:a16="http://schemas.microsoft.com/office/drawing/2014/main" id="{993146F0-DFB9-4C4D-87C1-32A27F764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742"/>
                <a:ext cx="52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3" name="Oval 441">
                <a:extLst>
                  <a:ext uri="{FF2B5EF4-FFF2-40B4-BE49-F238E27FC236}">
                    <a16:creationId xmlns:a16="http://schemas.microsoft.com/office/drawing/2014/main" id="{F95C877C-F3AE-45BC-8BCA-4A94B78B1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736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4" name="Oval 442">
                <a:extLst>
                  <a:ext uri="{FF2B5EF4-FFF2-40B4-BE49-F238E27FC236}">
                    <a16:creationId xmlns:a16="http://schemas.microsoft.com/office/drawing/2014/main" id="{E46F898B-6A5F-4A11-A5A8-7213D8629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736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5" name="Oval 443">
                <a:extLst>
                  <a:ext uri="{FF2B5EF4-FFF2-40B4-BE49-F238E27FC236}">
                    <a16:creationId xmlns:a16="http://schemas.microsoft.com/office/drawing/2014/main" id="{2B63DB08-61B3-4FB3-9184-B7C81845C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730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6" name="Oval 444">
                <a:extLst>
                  <a:ext uri="{FF2B5EF4-FFF2-40B4-BE49-F238E27FC236}">
                    <a16:creationId xmlns:a16="http://schemas.microsoft.com/office/drawing/2014/main" id="{284268A7-82BC-47F2-97B0-F3932E6A6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730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7" name="Oval 445">
                <a:extLst>
                  <a:ext uri="{FF2B5EF4-FFF2-40B4-BE49-F238E27FC236}">
                    <a16:creationId xmlns:a16="http://schemas.microsoft.com/office/drawing/2014/main" id="{20999338-6105-4FA0-8C2F-2BF606DA6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730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8" name="Oval 446">
                <a:extLst>
                  <a:ext uri="{FF2B5EF4-FFF2-40B4-BE49-F238E27FC236}">
                    <a16:creationId xmlns:a16="http://schemas.microsoft.com/office/drawing/2014/main" id="{525AB732-3F0B-4FB8-9081-E75065A95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1724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9" name="Oval 447">
                <a:extLst>
                  <a:ext uri="{FF2B5EF4-FFF2-40B4-BE49-F238E27FC236}">
                    <a16:creationId xmlns:a16="http://schemas.microsoft.com/office/drawing/2014/main" id="{0556D7B5-033A-4E30-8050-157DF8806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724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0" name="Oval 448">
                <a:extLst>
                  <a:ext uri="{FF2B5EF4-FFF2-40B4-BE49-F238E27FC236}">
                    <a16:creationId xmlns:a16="http://schemas.microsoft.com/office/drawing/2014/main" id="{6BA0E529-E100-4ED2-8443-F160B46AB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724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1" name="Oval 449">
                <a:extLst>
                  <a:ext uri="{FF2B5EF4-FFF2-40B4-BE49-F238E27FC236}">
                    <a16:creationId xmlns:a16="http://schemas.microsoft.com/office/drawing/2014/main" id="{04FE7E3C-C95B-4E98-AD4C-AC740B497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1724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2" name="Oval 450">
                <a:extLst>
                  <a:ext uri="{FF2B5EF4-FFF2-40B4-BE49-F238E27FC236}">
                    <a16:creationId xmlns:a16="http://schemas.microsoft.com/office/drawing/2014/main" id="{64AF88F2-2C63-4A9D-8C18-7930DF8CB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724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3" name="Oval 451">
                <a:extLst>
                  <a:ext uri="{FF2B5EF4-FFF2-40B4-BE49-F238E27FC236}">
                    <a16:creationId xmlns:a16="http://schemas.microsoft.com/office/drawing/2014/main" id="{5DABCEE4-E98A-488A-8B4B-634E12DBF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730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4" name="Oval 452">
                <a:extLst>
                  <a:ext uri="{FF2B5EF4-FFF2-40B4-BE49-F238E27FC236}">
                    <a16:creationId xmlns:a16="http://schemas.microsoft.com/office/drawing/2014/main" id="{F9999435-4F88-40DA-B014-3A19D4C7F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730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5" name="Oval 453">
                <a:extLst>
                  <a:ext uri="{FF2B5EF4-FFF2-40B4-BE49-F238E27FC236}">
                    <a16:creationId xmlns:a16="http://schemas.microsoft.com/office/drawing/2014/main" id="{D690A084-55C3-462A-A377-156089CFD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73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6" name="Oval 454">
                <a:extLst>
                  <a:ext uri="{FF2B5EF4-FFF2-40B4-BE49-F238E27FC236}">
                    <a16:creationId xmlns:a16="http://schemas.microsoft.com/office/drawing/2014/main" id="{39E6DABD-473C-46A3-8E68-AC038A469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736"/>
                <a:ext cx="64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7" name="Oval 455">
                <a:extLst>
                  <a:ext uri="{FF2B5EF4-FFF2-40B4-BE49-F238E27FC236}">
                    <a16:creationId xmlns:a16="http://schemas.microsoft.com/office/drawing/2014/main" id="{30FC2DF2-4484-4E16-B69E-C859F3DF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736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8" name="Oval 456">
                <a:extLst>
                  <a:ext uri="{FF2B5EF4-FFF2-40B4-BE49-F238E27FC236}">
                    <a16:creationId xmlns:a16="http://schemas.microsoft.com/office/drawing/2014/main" id="{039E104C-04D8-49C3-AB3A-595588827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742"/>
                <a:ext cx="52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9" name="Oval 457">
                <a:extLst>
                  <a:ext uri="{FF2B5EF4-FFF2-40B4-BE49-F238E27FC236}">
                    <a16:creationId xmlns:a16="http://schemas.microsoft.com/office/drawing/2014/main" id="{92048812-4DB0-4461-A7D2-7F632B47A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742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0" name="Oval 458">
                <a:extLst>
                  <a:ext uri="{FF2B5EF4-FFF2-40B4-BE49-F238E27FC236}">
                    <a16:creationId xmlns:a16="http://schemas.microsoft.com/office/drawing/2014/main" id="{A3C7706D-FD51-45C6-AFC2-58FE8F977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74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1" name="Oval 459">
                <a:extLst>
                  <a:ext uri="{FF2B5EF4-FFF2-40B4-BE49-F238E27FC236}">
                    <a16:creationId xmlns:a16="http://schemas.microsoft.com/office/drawing/2014/main" id="{07A14462-5346-4D58-9FE1-221768C2B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75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2" name="Oval 460">
                <a:extLst>
                  <a:ext uri="{FF2B5EF4-FFF2-40B4-BE49-F238E27FC236}">
                    <a16:creationId xmlns:a16="http://schemas.microsoft.com/office/drawing/2014/main" id="{C9722D0A-88F6-4464-8044-FB9A363CB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753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3" name="Oval 461">
                <a:extLst>
                  <a:ext uri="{FF2B5EF4-FFF2-40B4-BE49-F238E27FC236}">
                    <a16:creationId xmlns:a16="http://schemas.microsoft.com/office/drawing/2014/main" id="{7A52B536-CF2B-4DFF-AA8E-54223152B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759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4" name="Oval 462">
                <a:extLst>
                  <a:ext uri="{FF2B5EF4-FFF2-40B4-BE49-F238E27FC236}">
                    <a16:creationId xmlns:a16="http://schemas.microsoft.com/office/drawing/2014/main" id="{8C8E898B-09E2-4333-86B5-98B9839BF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759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5" name="Oval 463">
                <a:extLst>
                  <a:ext uri="{FF2B5EF4-FFF2-40B4-BE49-F238E27FC236}">
                    <a16:creationId xmlns:a16="http://schemas.microsoft.com/office/drawing/2014/main" id="{0F6EED36-4965-4AE2-B3EF-7D164E8A2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765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6" name="Freeform 464">
                <a:extLst>
                  <a:ext uri="{FF2B5EF4-FFF2-40B4-BE49-F238E27FC236}">
                    <a16:creationId xmlns:a16="http://schemas.microsoft.com/office/drawing/2014/main" id="{AD0EE9BF-0940-4952-A5EC-A4C89DD54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208" name="Group 666">
              <a:extLst>
                <a:ext uri="{FF2B5EF4-FFF2-40B4-BE49-F238E27FC236}">
                  <a16:creationId xmlns:a16="http://schemas.microsoft.com/office/drawing/2014/main" id="{33CB285E-05F4-418D-8848-D93879D320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1765"/>
              <a:ext cx="4138" cy="826"/>
              <a:chOff x="1771" y="1765"/>
              <a:chExt cx="4138" cy="826"/>
            </a:xfrm>
            <a:grpFill/>
          </p:grpSpPr>
          <p:sp>
            <p:nvSpPr>
              <p:cNvPr id="587" name="Freeform 466">
                <a:extLst>
                  <a:ext uri="{FF2B5EF4-FFF2-40B4-BE49-F238E27FC236}">
                    <a16:creationId xmlns:a16="http://schemas.microsoft.com/office/drawing/2014/main" id="{992BC18D-2E82-4E20-9220-7525071A6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8" name="Freeform 467">
                <a:extLst>
                  <a:ext uri="{FF2B5EF4-FFF2-40B4-BE49-F238E27FC236}">
                    <a16:creationId xmlns:a16="http://schemas.microsoft.com/office/drawing/2014/main" id="{66F7D5D7-17D8-4B42-AA95-205FE0F35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9" name="Freeform 468">
                <a:extLst>
                  <a:ext uri="{FF2B5EF4-FFF2-40B4-BE49-F238E27FC236}">
                    <a16:creationId xmlns:a16="http://schemas.microsoft.com/office/drawing/2014/main" id="{A2DF90F5-D86C-433A-A183-DE359D848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0" name="Oval 469">
                <a:extLst>
                  <a:ext uri="{FF2B5EF4-FFF2-40B4-BE49-F238E27FC236}">
                    <a16:creationId xmlns:a16="http://schemas.microsoft.com/office/drawing/2014/main" id="{0E280642-B88F-47B3-A74D-12F09C9E8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894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1" name="Oval 470">
                <a:extLst>
                  <a:ext uri="{FF2B5EF4-FFF2-40B4-BE49-F238E27FC236}">
                    <a16:creationId xmlns:a16="http://schemas.microsoft.com/office/drawing/2014/main" id="{C05E8866-63BD-43EF-B031-3894A80BF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888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2" name="Oval 471">
                <a:extLst>
                  <a:ext uri="{FF2B5EF4-FFF2-40B4-BE49-F238E27FC236}">
                    <a16:creationId xmlns:a16="http://schemas.microsoft.com/office/drawing/2014/main" id="{3CD47DAB-EDC6-4421-B889-ADB829615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888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3" name="Oval 472">
                <a:extLst>
                  <a:ext uri="{FF2B5EF4-FFF2-40B4-BE49-F238E27FC236}">
                    <a16:creationId xmlns:a16="http://schemas.microsoft.com/office/drawing/2014/main" id="{6A7112B8-712F-458F-B30B-25845EC2F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88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4" name="Oval 473">
                <a:extLst>
                  <a:ext uri="{FF2B5EF4-FFF2-40B4-BE49-F238E27FC236}">
                    <a16:creationId xmlns:a16="http://schemas.microsoft.com/office/drawing/2014/main" id="{4E3E2183-9395-4B86-8305-68A90401D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87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5" name="Oval 474">
                <a:extLst>
                  <a:ext uri="{FF2B5EF4-FFF2-40B4-BE49-F238E27FC236}">
                    <a16:creationId xmlns:a16="http://schemas.microsoft.com/office/drawing/2014/main" id="{E09E2B62-9B2C-4CCF-A941-7C77100BB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7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6" name="Oval 475">
                <a:extLst>
                  <a:ext uri="{FF2B5EF4-FFF2-40B4-BE49-F238E27FC236}">
                    <a16:creationId xmlns:a16="http://schemas.microsoft.com/office/drawing/2014/main" id="{E1065F4C-BDF3-4319-9798-4CCDBACA9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870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7" name="Oval 476">
                <a:extLst>
                  <a:ext uri="{FF2B5EF4-FFF2-40B4-BE49-F238E27FC236}">
                    <a16:creationId xmlns:a16="http://schemas.microsoft.com/office/drawing/2014/main" id="{286631C0-C9CC-4016-8C8C-55D079CF3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870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8" name="Oval 477">
                <a:extLst>
                  <a:ext uri="{FF2B5EF4-FFF2-40B4-BE49-F238E27FC236}">
                    <a16:creationId xmlns:a16="http://schemas.microsoft.com/office/drawing/2014/main" id="{ED684554-DF9A-46F6-874F-6D3285233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865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9" name="Oval 478">
                <a:extLst>
                  <a:ext uri="{FF2B5EF4-FFF2-40B4-BE49-F238E27FC236}">
                    <a16:creationId xmlns:a16="http://schemas.microsoft.com/office/drawing/2014/main" id="{5185C8CE-7504-45B1-8135-224B2C19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1865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0" name="Oval 479">
                <a:extLst>
                  <a:ext uri="{FF2B5EF4-FFF2-40B4-BE49-F238E27FC236}">
                    <a16:creationId xmlns:a16="http://schemas.microsoft.com/office/drawing/2014/main" id="{DC5B9FDD-0036-4081-8619-7DA1BF187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859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1" name="Oval 480">
                <a:extLst>
                  <a:ext uri="{FF2B5EF4-FFF2-40B4-BE49-F238E27FC236}">
                    <a16:creationId xmlns:a16="http://schemas.microsoft.com/office/drawing/2014/main" id="{CCE291C6-F500-4E8A-A6FA-5A71D0815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859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2" name="Oval 481">
                <a:extLst>
                  <a:ext uri="{FF2B5EF4-FFF2-40B4-BE49-F238E27FC236}">
                    <a16:creationId xmlns:a16="http://schemas.microsoft.com/office/drawing/2014/main" id="{2855E9D2-65E8-475A-86C3-CD8A39E57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853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3" name="Oval 482">
                <a:extLst>
                  <a:ext uri="{FF2B5EF4-FFF2-40B4-BE49-F238E27FC236}">
                    <a16:creationId xmlns:a16="http://schemas.microsoft.com/office/drawing/2014/main" id="{732956DC-9501-4CAF-AAB7-A3116052C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1853"/>
                <a:ext cx="94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4" name="Oval 483">
                <a:extLst>
                  <a:ext uri="{FF2B5EF4-FFF2-40B4-BE49-F238E27FC236}">
                    <a16:creationId xmlns:a16="http://schemas.microsoft.com/office/drawing/2014/main" id="{459E2BE0-B153-4D53-AD86-384BE3045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5" name="Oval 484">
                <a:extLst>
                  <a:ext uri="{FF2B5EF4-FFF2-40B4-BE49-F238E27FC236}">
                    <a16:creationId xmlns:a16="http://schemas.microsoft.com/office/drawing/2014/main" id="{2FE5D8DC-9E56-4346-B3CE-6FB19A72B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6" name="Oval 485">
                <a:extLst>
                  <a:ext uri="{FF2B5EF4-FFF2-40B4-BE49-F238E27FC236}">
                    <a16:creationId xmlns:a16="http://schemas.microsoft.com/office/drawing/2014/main" id="{CD23549E-9018-4412-9008-8A060ECD0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7" name="Oval 486">
                <a:extLst>
                  <a:ext uri="{FF2B5EF4-FFF2-40B4-BE49-F238E27FC236}">
                    <a16:creationId xmlns:a16="http://schemas.microsoft.com/office/drawing/2014/main" id="{D97B0F3A-9DC9-43E8-A5BC-21F788E66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1853"/>
                <a:ext cx="94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8" name="Oval 487">
                <a:extLst>
                  <a:ext uri="{FF2B5EF4-FFF2-40B4-BE49-F238E27FC236}">
                    <a16:creationId xmlns:a16="http://schemas.microsoft.com/office/drawing/2014/main" id="{9A2EABDB-BA8E-4DBF-9199-A6C5D39C5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853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9" name="Oval 488">
                <a:extLst>
                  <a:ext uri="{FF2B5EF4-FFF2-40B4-BE49-F238E27FC236}">
                    <a16:creationId xmlns:a16="http://schemas.microsoft.com/office/drawing/2014/main" id="{EBC955D0-C2F9-4C73-BE2F-320F9D86E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859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0" name="Oval 489">
                <a:extLst>
                  <a:ext uri="{FF2B5EF4-FFF2-40B4-BE49-F238E27FC236}">
                    <a16:creationId xmlns:a16="http://schemas.microsoft.com/office/drawing/2014/main" id="{F5E7C67C-B2E7-4A42-9E62-427AA3B0B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859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1" name="Oval 490">
                <a:extLst>
                  <a:ext uri="{FF2B5EF4-FFF2-40B4-BE49-F238E27FC236}">
                    <a16:creationId xmlns:a16="http://schemas.microsoft.com/office/drawing/2014/main" id="{B9A64B33-2246-46D7-B234-80BCC518B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1865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2" name="Oval 491">
                <a:extLst>
                  <a:ext uri="{FF2B5EF4-FFF2-40B4-BE49-F238E27FC236}">
                    <a16:creationId xmlns:a16="http://schemas.microsoft.com/office/drawing/2014/main" id="{882D99F2-28B8-494A-90F3-C2BB82E9B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865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3" name="Oval 492">
                <a:extLst>
                  <a:ext uri="{FF2B5EF4-FFF2-40B4-BE49-F238E27FC236}">
                    <a16:creationId xmlns:a16="http://schemas.microsoft.com/office/drawing/2014/main" id="{D76D5578-9DB2-477F-9F43-0070D6AA5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1870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4" name="Oval 493">
                <a:extLst>
                  <a:ext uri="{FF2B5EF4-FFF2-40B4-BE49-F238E27FC236}">
                    <a16:creationId xmlns:a16="http://schemas.microsoft.com/office/drawing/2014/main" id="{C209C547-0DD4-430E-8898-8D9E30154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870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5" name="Oval 494">
                <a:extLst>
                  <a:ext uri="{FF2B5EF4-FFF2-40B4-BE49-F238E27FC236}">
                    <a16:creationId xmlns:a16="http://schemas.microsoft.com/office/drawing/2014/main" id="{5041FC08-E27C-4A38-99A8-EA5263490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87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6" name="Oval 495">
                <a:extLst>
                  <a:ext uri="{FF2B5EF4-FFF2-40B4-BE49-F238E27FC236}">
                    <a16:creationId xmlns:a16="http://schemas.microsoft.com/office/drawing/2014/main" id="{33DDF205-46F6-47A5-93BD-49ADD0C74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87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7" name="Oval 496">
                <a:extLst>
                  <a:ext uri="{FF2B5EF4-FFF2-40B4-BE49-F238E27FC236}">
                    <a16:creationId xmlns:a16="http://schemas.microsoft.com/office/drawing/2014/main" id="{BDD840D9-09AA-4DEC-BECF-9EAD5AA33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88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8" name="Oval 497">
                <a:extLst>
                  <a:ext uri="{FF2B5EF4-FFF2-40B4-BE49-F238E27FC236}">
                    <a16:creationId xmlns:a16="http://schemas.microsoft.com/office/drawing/2014/main" id="{92658769-279C-4C3E-822F-3B69C1D9B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888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9" name="Oval 498">
                <a:extLst>
                  <a:ext uri="{FF2B5EF4-FFF2-40B4-BE49-F238E27FC236}">
                    <a16:creationId xmlns:a16="http://schemas.microsoft.com/office/drawing/2014/main" id="{EE751D87-936C-4B71-AE4C-356807DD1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888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0" name="Oval 499">
                <a:extLst>
                  <a:ext uri="{FF2B5EF4-FFF2-40B4-BE49-F238E27FC236}">
                    <a16:creationId xmlns:a16="http://schemas.microsoft.com/office/drawing/2014/main" id="{15BC7170-4962-49DF-A962-395E59E17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1894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1" name="Freeform 500">
                <a:extLst>
                  <a:ext uri="{FF2B5EF4-FFF2-40B4-BE49-F238E27FC236}">
                    <a16:creationId xmlns:a16="http://schemas.microsoft.com/office/drawing/2014/main" id="{AA4BBF85-671E-4F6D-A437-A65C2495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2" name="Freeform 501">
                <a:extLst>
                  <a:ext uri="{FF2B5EF4-FFF2-40B4-BE49-F238E27FC236}">
                    <a16:creationId xmlns:a16="http://schemas.microsoft.com/office/drawing/2014/main" id="{145F8D81-B627-4D49-8D1C-689D4524A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3" name="Freeform 502">
                <a:extLst>
                  <a:ext uri="{FF2B5EF4-FFF2-40B4-BE49-F238E27FC236}">
                    <a16:creationId xmlns:a16="http://schemas.microsoft.com/office/drawing/2014/main" id="{C5D3D048-0CE6-45F3-A55F-798181C8A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4" name="Freeform 503">
                <a:extLst>
                  <a:ext uri="{FF2B5EF4-FFF2-40B4-BE49-F238E27FC236}">
                    <a16:creationId xmlns:a16="http://schemas.microsoft.com/office/drawing/2014/main" id="{0C6B4BB8-9D9D-40A5-964C-3BDB1D947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5" name="Oval 504">
                <a:extLst>
                  <a:ext uri="{FF2B5EF4-FFF2-40B4-BE49-F238E27FC236}">
                    <a16:creationId xmlns:a16="http://schemas.microsoft.com/office/drawing/2014/main" id="{CDA6CA9A-F156-4302-8AAA-18B8E25B5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023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6" name="Oval 505">
                <a:extLst>
                  <a:ext uri="{FF2B5EF4-FFF2-40B4-BE49-F238E27FC236}">
                    <a16:creationId xmlns:a16="http://schemas.microsoft.com/office/drawing/2014/main" id="{5201C4FE-F041-4DC4-B65C-8976A690F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017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7" name="Oval 506">
                <a:extLst>
                  <a:ext uri="{FF2B5EF4-FFF2-40B4-BE49-F238E27FC236}">
                    <a16:creationId xmlns:a16="http://schemas.microsoft.com/office/drawing/2014/main" id="{2B4D769D-A049-48B2-9A75-6A8AA9BC6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01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8" name="Oval 507">
                <a:extLst>
                  <a:ext uri="{FF2B5EF4-FFF2-40B4-BE49-F238E27FC236}">
                    <a16:creationId xmlns:a16="http://schemas.microsoft.com/office/drawing/2014/main" id="{F6F319D4-26AB-4892-B07F-DB400591A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011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9" name="Oval 508">
                <a:extLst>
                  <a:ext uri="{FF2B5EF4-FFF2-40B4-BE49-F238E27FC236}">
                    <a16:creationId xmlns:a16="http://schemas.microsoft.com/office/drawing/2014/main" id="{4C55F987-F6B0-4ED5-B3A6-07F54B6BC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00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0" name="Oval 509">
                <a:extLst>
                  <a:ext uri="{FF2B5EF4-FFF2-40B4-BE49-F238E27FC236}">
                    <a16:creationId xmlns:a16="http://schemas.microsoft.com/office/drawing/2014/main" id="{DF1DAE1B-870B-420B-BBAE-0425EED0A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005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1" name="Oval 510">
                <a:extLst>
                  <a:ext uri="{FF2B5EF4-FFF2-40B4-BE49-F238E27FC236}">
                    <a16:creationId xmlns:a16="http://schemas.microsoft.com/office/drawing/2014/main" id="{19386AAB-ECA0-47FC-B79C-92408F8FC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999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2" name="Oval 511">
                <a:extLst>
                  <a:ext uri="{FF2B5EF4-FFF2-40B4-BE49-F238E27FC236}">
                    <a16:creationId xmlns:a16="http://schemas.microsoft.com/office/drawing/2014/main" id="{93D8276E-25A9-4FC4-98C6-ACB87BE99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999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3" name="Oval 512">
                <a:extLst>
                  <a:ext uri="{FF2B5EF4-FFF2-40B4-BE49-F238E27FC236}">
                    <a16:creationId xmlns:a16="http://schemas.microsoft.com/office/drawing/2014/main" id="{986C2D44-72C3-4988-A3CD-2744D087A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993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4" name="Oval 513">
                <a:extLst>
                  <a:ext uri="{FF2B5EF4-FFF2-40B4-BE49-F238E27FC236}">
                    <a16:creationId xmlns:a16="http://schemas.microsoft.com/office/drawing/2014/main" id="{AEADB49B-2F1F-4FD1-A9A8-93038B417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5" name="Oval 514">
                <a:extLst>
                  <a:ext uri="{FF2B5EF4-FFF2-40B4-BE49-F238E27FC236}">
                    <a16:creationId xmlns:a16="http://schemas.microsoft.com/office/drawing/2014/main" id="{AC4DD116-9DBB-4393-B66C-DE4FE377C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987"/>
                <a:ext cx="77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6" name="Oval 515">
                <a:extLst>
                  <a:ext uri="{FF2B5EF4-FFF2-40B4-BE49-F238E27FC236}">
                    <a16:creationId xmlns:a16="http://schemas.microsoft.com/office/drawing/2014/main" id="{6944D1CC-E663-4A76-BA28-445F1D08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982"/>
                <a:ext cx="88" cy="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7" name="Oval 516">
                <a:extLst>
                  <a:ext uri="{FF2B5EF4-FFF2-40B4-BE49-F238E27FC236}">
                    <a16:creationId xmlns:a16="http://schemas.microsoft.com/office/drawing/2014/main" id="{DD3983A1-FF43-4E68-8044-7D44A467D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982"/>
                <a:ext cx="88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8" name="Oval 517">
                <a:extLst>
                  <a:ext uri="{FF2B5EF4-FFF2-40B4-BE49-F238E27FC236}">
                    <a16:creationId xmlns:a16="http://schemas.microsoft.com/office/drawing/2014/main" id="{95C5B687-2C80-49A4-AE78-BD96D34CB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1976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9" name="Oval 518">
                <a:extLst>
                  <a:ext uri="{FF2B5EF4-FFF2-40B4-BE49-F238E27FC236}">
                    <a16:creationId xmlns:a16="http://schemas.microsoft.com/office/drawing/2014/main" id="{3F87F784-A28F-4205-A615-29A401FDC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1976"/>
                <a:ext cx="100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0" name="Oval 519">
                <a:extLst>
                  <a:ext uri="{FF2B5EF4-FFF2-40B4-BE49-F238E27FC236}">
                    <a16:creationId xmlns:a16="http://schemas.microsoft.com/office/drawing/2014/main" id="{1379B813-F4C3-4686-9635-A69815FCA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976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1" name="Oval 520">
                <a:extLst>
                  <a:ext uri="{FF2B5EF4-FFF2-40B4-BE49-F238E27FC236}">
                    <a16:creationId xmlns:a16="http://schemas.microsoft.com/office/drawing/2014/main" id="{730B3B52-8CF8-4CAA-93DF-EE530940B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1976"/>
                <a:ext cx="100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2" name="Oval 521">
                <a:extLst>
                  <a:ext uri="{FF2B5EF4-FFF2-40B4-BE49-F238E27FC236}">
                    <a16:creationId xmlns:a16="http://schemas.microsoft.com/office/drawing/2014/main" id="{6E117266-F8C2-4D47-8207-59126CBDC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1976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3" name="Oval 522">
                <a:extLst>
                  <a:ext uri="{FF2B5EF4-FFF2-40B4-BE49-F238E27FC236}">
                    <a16:creationId xmlns:a16="http://schemas.microsoft.com/office/drawing/2014/main" id="{6129F462-9A30-4DC0-85E4-1E590E20C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982"/>
                <a:ext cx="88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4" name="Oval 523">
                <a:extLst>
                  <a:ext uri="{FF2B5EF4-FFF2-40B4-BE49-F238E27FC236}">
                    <a16:creationId xmlns:a16="http://schemas.microsoft.com/office/drawing/2014/main" id="{F79153C3-32F1-42BA-BD79-E5A8E04E3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982"/>
                <a:ext cx="88" cy="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5" name="Oval 524">
                <a:extLst>
                  <a:ext uri="{FF2B5EF4-FFF2-40B4-BE49-F238E27FC236}">
                    <a16:creationId xmlns:a16="http://schemas.microsoft.com/office/drawing/2014/main" id="{B6420B59-022C-4965-A072-402A70997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6" name="Oval 525">
                <a:extLst>
                  <a:ext uri="{FF2B5EF4-FFF2-40B4-BE49-F238E27FC236}">
                    <a16:creationId xmlns:a16="http://schemas.microsoft.com/office/drawing/2014/main" id="{4500EC36-E8D1-41A9-AF98-32FBC33C1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7" name="Oval 526">
                <a:extLst>
                  <a:ext uri="{FF2B5EF4-FFF2-40B4-BE49-F238E27FC236}">
                    <a16:creationId xmlns:a16="http://schemas.microsoft.com/office/drawing/2014/main" id="{62C1978E-A5C3-4B65-A200-A3AB8433C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993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8" name="Oval 527">
                <a:extLst>
                  <a:ext uri="{FF2B5EF4-FFF2-40B4-BE49-F238E27FC236}">
                    <a16:creationId xmlns:a16="http://schemas.microsoft.com/office/drawing/2014/main" id="{621CE0F3-9DCE-40C1-B039-3D2E3C23F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1999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9" name="Oval 528">
                <a:extLst>
                  <a:ext uri="{FF2B5EF4-FFF2-40B4-BE49-F238E27FC236}">
                    <a16:creationId xmlns:a16="http://schemas.microsoft.com/office/drawing/2014/main" id="{E7F6D3E4-30D2-45D0-A464-76779A753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999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0" name="Oval 529">
                <a:extLst>
                  <a:ext uri="{FF2B5EF4-FFF2-40B4-BE49-F238E27FC236}">
                    <a16:creationId xmlns:a16="http://schemas.microsoft.com/office/drawing/2014/main" id="{72F5A36C-458E-4710-8470-49ED72FEE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005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1" name="Oval 530">
                <a:extLst>
                  <a:ext uri="{FF2B5EF4-FFF2-40B4-BE49-F238E27FC236}">
                    <a16:creationId xmlns:a16="http://schemas.microsoft.com/office/drawing/2014/main" id="{22481F3F-D2D1-448F-A070-E745500C8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00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2" name="Oval 531">
                <a:extLst>
                  <a:ext uri="{FF2B5EF4-FFF2-40B4-BE49-F238E27FC236}">
                    <a16:creationId xmlns:a16="http://schemas.microsoft.com/office/drawing/2014/main" id="{3826AB64-DDB0-4CC2-87C5-6A5313135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011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3" name="Oval 532">
                <a:extLst>
                  <a:ext uri="{FF2B5EF4-FFF2-40B4-BE49-F238E27FC236}">
                    <a16:creationId xmlns:a16="http://schemas.microsoft.com/office/drawing/2014/main" id="{F208F3F1-9C87-4DFA-9713-E5ED61DA8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01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4" name="Oval 533">
                <a:extLst>
                  <a:ext uri="{FF2B5EF4-FFF2-40B4-BE49-F238E27FC236}">
                    <a16:creationId xmlns:a16="http://schemas.microsoft.com/office/drawing/2014/main" id="{33C7398E-79E9-4FCD-8A74-1301FF184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017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5" name="Oval 534">
                <a:extLst>
                  <a:ext uri="{FF2B5EF4-FFF2-40B4-BE49-F238E27FC236}">
                    <a16:creationId xmlns:a16="http://schemas.microsoft.com/office/drawing/2014/main" id="{A5636025-D1B1-46E4-B082-2BB5D3450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023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6" name="Freeform 535">
                <a:extLst>
                  <a:ext uri="{FF2B5EF4-FFF2-40B4-BE49-F238E27FC236}">
                    <a16:creationId xmlns:a16="http://schemas.microsoft.com/office/drawing/2014/main" id="{3665796A-7987-42C9-85B1-FDEF93208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7" name="Freeform 536">
                <a:extLst>
                  <a:ext uri="{FF2B5EF4-FFF2-40B4-BE49-F238E27FC236}">
                    <a16:creationId xmlns:a16="http://schemas.microsoft.com/office/drawing/2014/main" id="{080C3F22-E08E-48E5-833F-09A83D35D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8" name="Freeform 537">
                <a:extLst>
                  <a:ext uri="{FF2B5EF4-FFF2-40B4-BE49-F238E27FC236}">
                    <a16:creationId xmlns:a16="http://schemas.microsoft.com/office/drawing/2014/main" id="{4E260124-932B-48BB-8B2A-6E3A79DE8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9" name="Freeform 538">
                <a:extLst>
                  <a:ext uri="{FF2B5EF4-FFF2-40B4-BE49-F238E27FC236}">
                    <a16:creationId xmlns:a16="http://schemas.microsoft.com/office/drawing/2014/main" id="{3C93F632-7C09-4495-B525-20650B25C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0" name="Oval 539">
                <a:extLst>
                  <a:ext uri="{FF2B5EF4-FFF2-40B4-BE49-F238E27FC236}">
                    <a16:creationId xmlns:a16="http://schemas.microsoft.com/office/drawing/2014/main" id="{495D50BD-B4E5-4D67-896A-C8EB62841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151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1" name="Oval 540">
                <a:extLst>
                  <a:ext uri="{FF2B5EF4-FFF2-40B4-BE49-F238E27FC236}">
                    <a16:creationId xmlns:a16="http://schemas.microsoft.com/office/drawing/2014/main" id="{C0428D73-30F3-4B67-89AC-12977BBE7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146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2" name="Oval 541">
                <a:extLst>
                  <a:ext uri="{FF2B5EF4-FFF2-40B4-BE49-F238E27FC236}">
                    <a16:creationId xmlns:a16="http://schemas.microsoft.com/office/drawing/2014/main" id="{ABCFACBB-1F4B-44B8-A1CA-ACEE8C77E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14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3" name="Oval 542">
                <a:extLst>
                  <a:ext uri="{FF2B5EF4-FFF2-40B4-BE49-F238E27FC236}">
                    <a16:creationId xmlns:a16="http://schemas.microsoft.com/office/drawing/2014/main" id="{7DCC61BB-8ABC-47B3-BEC1-8352DBF88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140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4" name="Oval 543">
                <a:extLst>
                  <a:ext uri="{FF2B5EF4-FFF2-40B4-BE49-F238E27FC236}">
                    <a16:creationId xmlns:a16="http://schemas.microsoft.com/office/drawing/2014/main" id="{477A8F23-2C65-4727-90D2-BFCA1448A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13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5" name="Oval 544">
                <a:extLst>
                  <a:ext uri="{FF2B5EF4-FFF2-40B4-BE49-F238E27FC236}">
                    <a16:creationId xmlns:a16="http://schemas.microsoft.com/office/drawing/2014/main" id="{2D498DBE-5049-411C-BC5C-127900618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13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6" name="Oval 545">
                <a:extLst>
                  <a:ext uri="{FF2B5EF4-FFF2-40B4-BE49-F238E27FC236}">
                    <a16:creationId xmlns:a16="http://schemas.microsoft.com/office/drawing/2014/main" id="{C43EB6A1-A11B-492F-AFAA-85B5F033C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128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7" name="Oval 546">
                <a:extLst>
                  <a:ext uri="{FF2B5EF4-FFF2-40B4-BE49-F238E27FC236}">
                    <a16:creationId xmlns:a16="http://schemas.microsoft.com/office/drawing/2014/main" id="{55AEAA7F-71EB-46C7-A7AA-13F26FEB1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12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8" name="Oval 547">
                <a:extLst>
                  <a:ext uri="{FF2B5EF4-FFF2-40B4-BE49-F238E27FC236}">
                    <a16:creationId xmlns:a16="http://schemas.microsoft.com/office/drawing/2014/main" id="{E1BA02A2-1A67-47FE-B847-A757A79A4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122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9" name="Oval 548">
                <a:extLst>
                  <a:ext uri="{FF2B5EF4-FFF2-40B4-BE49-F238E27FC236}">
                    <a16:creationId xmlns:a16="http://schemas.microsoft.com/office/drawing/2014/main" id="{D1872EC5-D30B-4DB7-AF9F-85C43D73F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122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0" name="Oval 549">
                <a:extLst>
                  <a:ext uri="{FF2B5EF4-FFF2-40B4-BE49-F238E27FC236}">
                    <a16:creationId xmlns:a16="http://schemas.microsoft.com/office/drawing/2014/main" id="{2C6BDAC5-FCC6-42B1-94BC-53967E4E3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116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1" name="Oval 550">
                <a:extLst>
                  <a:ext uri="{FF2B5EF4-FFF2-40B4-BE49-F238E27FC236}">
                    <a16:creationId xmlns:a16="http://schemas.microsoft.com/office/drawing/2014/main" id="{D30C78D2-5FC4-42DF-8C4B-ABB5331C6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110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2" name="Oval 551">
                <a:extLst>
                  <a:ext uri="{FF2B5EF4-FFF2-40B4-BE49-F238E27FC236}">
                    <a16:creationId xmlns:a16="http://schemas.microsoft.com/office/drawing/2014/main" id="{4C1CEDC8-53B4-4CE3-8054-DB7253288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3" y="2110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3" name="Oval 552">
                <a:extLst>
                  <a:ext uri="{FF2B5EF4-FFF2-40B4-BE49-F238E27FC236}">
                    <a16:creationId xmlns:a16="http://schemas.microsoft.com/office/drawing/2014/main" id="{757DF558-1BB8-4EA8-9C39-2F8744988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105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4" name="Oval 553">
                <a:extLst>
                  <a:ext uri="{FF2B5EF4-FFF2-40B4-BE49-F238E27FC236}">
                    <a16:creationId xmlns:a16="http://schemas.microsoft.com/office/drawing/2014/main" id="{F146880B-5C26-4FC8-BC35-5501944D4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2105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5" name="Oval 554">
                <a:extLst>
                  <a:ext uri="{FF2B5EF4-FFF2-40B4-BE49-F238E27FC236}">
                    <a16:creationId xmlns:a16="http://schemas.microsoft.com/office/drawing/2014/main" id="{C7470D0E-4F57-49A8-B7F1-77ADC627A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099"/>
                <a:ext cx="112" cy="1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6" name="Oval 555">
                <a:extLst>
                  <a:ext uri="{FF2B5EF4-FFF2-40B4-BE49-F238E27FC236}">
                    <a16:creationId xmlns:a16="http://schemas.microsoft.com/office/drawing/2014/main" id="{32900164-39DE-4295-9AC6-C41E38510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2105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7" name="Oval 556">
                <a:extLst>
                  <a:ext uri="{FF2B5EF4-FFF2-40B4-BE49-F238E27FC236}">
                    <a16:creationId xmlns:a16="http://schemas.microsoft.com/office/drawing/2014/main" id="{8845B903-5B48-42F2-8BD8-A632253BB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105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8" name="Oval 557">
                <a:extLst>
                  <a:ext uri="{FF2B5EF4-FFF2-40B4-BE49-F238E27FC236}">
                    <a16:creationId xmlns:a16="http://schemas.microsoft.com/office/drawing/2014/main" id="{6AF6DDC5-6830-4A30-8D8F-1D268F653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2110"/>
                <a:ext cx="93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9" name="Oval 558">
                <a:extLst>
                  <a:ext uri="{FF2B5EF4-FFF2-40B4-BE49-F238E27FC236}">
                    <a16:creationId xmlns:a16="http://schemas.microsoft.com/office/drawing/2014/main" id="{7752CD90-DB36-4A52-9533-2D9BD02A0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110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0" name="Oval 559">
                <a:extLst>
                  <a:ext uri="{FF2B5EF4-FFF2-40B4-BE49-F238E27FC236}">
                    <a16:creationId xmlns:a16="http://schemas.microsoft.com/office/drawing/2014/main" id="{2DC2B6CB-F101-4A9F-806D-6177B31FA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116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1" name="Oval 560">
                <a:extLst>
                  <a:ext uri="{FF2B5EF4-FFF2-40B4-BE49-F238E27FC236}">
                    <a16:creationId xmlns:a16="http://schemas.microsoft.com/office/drawing/2014/main" id="{C021AE38-D17C-42D7-A3ED-E273660E9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122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2" name="Oval 561">
                <a:extLst>
                  <a:ext uri="{FF2B5EF4-FFF2-40B4-BE49-F238E27FC236}">
                    <a16:creationId xmlns:a16="http://schemas.microsoft.com/office/drawing/2014/main" id="{F6EAC68B-6D68-4CA6-B7EC-7F8279185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122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3" name="Oval 562">
                <a:extLst>
                  <a:ext uri="{FF2B5EF4-FFF2-40B4-BE49-F238E27FC236}">
                    <a16:creationId xmlns:a16="http://schemas.microsoft.com/office/drawing/2014/main" id="{787B9F01-AC7C-4D82-966E-B779AF19A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128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4" name="Oval 563">
                <a:extLst>
                  <a:ext uri="{FF2B5EF4-FFF2-40B4-BE49-F238E27FC236}">
                    <a16:creationId xmlns:a16="http://schemas.microsoft.com/office/drawing/2014/main" id="{3D7ABC7E-760E-4627-8228-268F091EB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12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5" name="Oval 564">
                <a:extLst>
                  <a:ext uri="{FF2B5EF4-FFF2-40B4-BE49-F238E27FC236}">
                    <a16:creationId xmlns:a16="http://schemas.microsoft.com/office/drawing/2014/main" id="{F3576935-9555-4A88-9B03-C88DF1B07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13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6" name="Oval 565">
                <a:extLst>
                  <a:ext uri="{FF2B5EF4-FFF2-40B4-BE49-F238E27FC236}">
                    <a16:creationId xmlns:a16="http://schemas.microsoft.com/office/drawing/2014/main" id="{B31456F9-5986-4A27-9CEF-DEFF1C3C9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3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7" name="Oval 566">
                <a:extLst>
                  <a:ext uri="{FF2B5EF4-FFF2-40B4-BE49-F238E27FC236}">
                    <a16:creationId xmlns:a16="http://schemas.microsoft.com/office/drawing/2014/main" id="{E51038DE-50FF-4459-8A16-04DFEC908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140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8" name="Oval 567">
                <a:extLst>
                  <a:ext uri="{FF2B5EF4-FFF2-40B4-BE49-F238E27FC236}">
                    <a16:creationId xmlns:a16="http://schemas.microsoft.com/office/drawing/2014/main" id="{E5479A75-5564-4283-BE40-06E3E2F4D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14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9" name="Oval 568">
                <a:extLst>
                  <a:ext uri="{FF2B5EF4-FFF2-40B4-BE49-F238E27FC236}">
                    <a16:creationId xmlns:a16="http://schemas.microsoft.com/office/drawing/2014/main" id="{77F0CFB9-CB70-42FA-9E8A-FB61558FC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146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0" name="Oval 569">
                <a:extLst>
                  <a:ext uri="{FF2B5EF4-FFF2-40B4-BE49-F238E27FC236}">
                    <a16:creationId xmlns:a16="http://schemas.microsoft.com/office/drawing/2014/main" id="{C7E089F9-858F-4AA2-A462-01E28CDB6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151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1" name="Freeform 570">
                <a:extLst>
                  <a:ext uri="{FF2B5EF4-FFF2-40B4-BE49-F238E27FC236}">
                    <a16:creationId xmlns:a16="http://schemas.microsoft.com/office/drawing/2014/main" id="{CF4FC9AD-F978-417F-B03C-9DE531635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2" name="Freeform 571">
                <a:extLst>
                  <a:ext uri="{FF2B5EF4-FFF2-40B4-BE49-F238E27FC236}">
                    <a16:creationId xmlns:a16="http://schemas.microsoft.com/office/drawing/2014/main" id="{4B55F66B-865E-4BE5-BB6C-FD8C0CF30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3" name="Freeform 572">
                <a:extLst>
                  <a:ext uri="{FF2B5EF4-FFF2-40B4-BE49-F238E27FC236}">
                    <a16:creationId xmlns:a16="http://schemas.microsoft.com/office/drawing/2014/main" id="{078A86C3-06DB-470D-BC93-ACE57CAAE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4" name="Freeform 573">
                <a:extLst>
                  <a:ext uri="{FF2B5EF4-FFF2-40B4-BE49-F238E27FC236}">
                    <a16:creationId xmlns:a16="http://schemas.microsoft.com/office/drawing/2014/main" id="{180C5DAC-DE25-441B-BED2-CEED82A90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5" name="Oval 574">
                <a:extLst>
                  <a:ext uri="{FF2B5EF4-FFF2-40B4-BE49-F238E27FC236}">
                    <a16:creationId xmlns:a16="http://schemas.microsoft.com/office/drawing/2014/main" id="{33C2DB8E-0EBD-48C2-868E-272E164B4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280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6" name="Oval 575">
                <a:extLst>
                  <a:ext uri="{FF2B5EF4-FFF2-40B4-BE49-F238E27FC236}">
                    <a16:creationId xmlns:a16="http://schemas.microsoft.com/office/drawing/2014/main" id="{A13F7756-9605-4E36-A730-1F6FB0480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274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7" name="Oval 576">
                <a:extLst>
                  <a:ext uri="{FF2B5EF4-FFF2-40B4-BE49-F238E27FC236}">
                    <a16:creationId xmlns:a16="http://schemas.microsoft.com/office/drawing/2014/main" id="{6A142882-323D-4EB0-840E-38009A521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26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8" name="Oval 577">
                <a:extLst>
                  <a:ext uri="{FF2B5EF4-FFF2-40B4-BE49-F238E27FC236}">
                    <a16:creationId xmlns:a16="http://schemas.microsoft.com/office/drawing/2014/main" id="{AF19AFEC-1930-4839-B1B8-2696E713F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269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9" name="Oval 578">
                <a:extLst>
                  <a:ext uri="{FF2B5EF4-FFF2-40B4-BE49-F238E27FC236}">
                    <a16:creationId xmlns:a16="http://schemas.microsoft.com/office/drawing/2014/main" id="{C68857E1-6C59-42DA-A35D-E95CF9D9C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26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0" name="Oval 579">
                <a:extLst>
                  <a:ext uri="{FF2B5EF4-FFF2-40B4-BE49-F238E27FC236}">
                    <a16:creationId xmlns:a16="http://schemas.microsoft.com/office/drawing/2014/main" id="{B5C926E1-0835-4D98-9338-1E9736F4C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26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1" name="Oval 580">
                <a:extLst>
                  <a:ext uri="{FF2B5EF4-FFF2-40B4-BE49-F238E27FC236}">
                    <a16:creationId xmlns:a16="http://schemas.microsoft.com/office/drawing/2014/main" id="{B87BBBDD-4491-40C0-950C-9BA170C9B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25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2" name="Oval 581">
                <a:extLst>
                  <a:ext uri="{FF2B5EF4-FFF2-40B4-BE49-F238E27FC236}">
                    <a16:creationId xmlns:a16="http://schemas.microsoft.com/office/drawing/2014/main" id="{D50E994D-A992-4936-A38C-7494723EC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25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3" name="Oval 582">
                <a:extLst>
                  <a:ext uri="{FF2B5EF4-FFF2-40B4-BE49-F238E27FC236}">
                    <a16:creationId xmlns:a16="http://schemas.microsoft.com/office/drawing/2014/main" id="{A3C65324-110F-427E-ABBB-00D8C2BAF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251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4" name="Oval 583">
                <a:extLst>
                  <a:ext uri="{FF2B5EF4-FFF2-40B4-BE49-F238E27FC236}">
                    <a16:creationId xmlns:a16="http://schemas.microsoft.com/office/drawing/2014/main" id="{83006EE2-6074-4208-8A58-B34F5C31E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251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5" name="Oval 584">
                <a:extLst>
                  <a:ext uri="{FF2B5EF4-FFF2-40B4-BE49-F238E27FC236}">
                    <a16:creationId xmlns:a16="http://schemas.microsoft.com/office/drawing/2014/main" id="{D6BD3275-57AF-43C8-88DE-B8E19C8F3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245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6" name="Oval 585">
                <a:extLst>
                  <a:ext uri="{FF2B5EF4-FFF2-40B4-BE49-F238E27FC236}">
                    <a16:creationId xmlns:a16="http://schemas.microsoft.com/office/drawing/2014/main" id="{C8232200-D191-462A-B22B-C4277F3CA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23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7" name="Oval 586">
                <a:extLst>
                  <a:ext uri="{FF2B5EF4-FFF2-40B4-BE49-F238E27FC236}">
                    <a16:creationId xmlns:a16="http://schemas.microsoft.com/office/drawing/2014/main" id="{9A49CAF5-BED6-430F-8FA0-1A5C67748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239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8" name="Oval 587">
                <a:extLst>
                  <a:ext uri="{FF2B5EF4-FFF2-40B4-BE49-F238E27FC236}">
                    <a16:creationId xmlns:a16="http://schemas.microsoft.com/office/drawing/2014/main" id="{11814B88-47CE-444C-9C02-688353255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233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9" name="Oval 588">
                <a:extLst>
                  <a:ext uri="{FF2B5EF4-FFF2-40B4-BE49-F238E27FC236}">
                    <a16:creationId xmlns:a16="http://schemas.microsoft.com/office/drawing/2014/main" id="{73408156-2078-4602-A0EA-DC85F4518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233"/>
                <a:ext cx="100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0" name="Oval 589">
                <a:extLst>
                  <a:ext uri="{FF2B5EF4-FFF2-40B4-BE49-F238E27FC236}">
                    <a16:creationId xmlns:a16="http://schemas.microsoft.com/office/drawing/2014/main" id="{1748E0F0-AA5F-479B-BEA9-2F84AC77F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233"/>
                <a:ext cx="106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1" name="Oval 590">
                <a:extLst>
                  <a:ext uri="{FF2B5EF4-FFF2-40B4-BE49-F238E27FC236}">
                    <a16:creationId xmlns:a16="http://schemas.microsoft.com/office/drawing/2014/main" id="{8D7A62A6-E6AE-48E8-AA03-E83961686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233"/>
                <a:ext cx="100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2" name="Oval 591">
                <a:extLst>
                  <a:ext uri="{FF2B5EF4-FFF2-40B4-BE49-F238E27FC236}">
                    <a16:creationId xmlns:a16="http://schemas.microsoft.com/office/drawing/2014/main" id="{32DF892B-0F40-4761-B9AE-66DFA98B9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233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3" name="Oval 592">
                <a:extLst>
                  <a:ext uri="{FF2B5EF4-FFF2-40B4-BE49-F238E27FC236}">
                    <a16:creationId xmlns:a16="http://schemas.microsoft.com/office/drawing/2014/main" id="{BD7E3020-AA35-4E66-B442-3EE5032DC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239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4" name="Oval 593">
                <a:extLst>
                  <a:ext uri="{FF2B5EF4-FFF2-40B4-BE49-F238E27FC236}">
                    <a16:creationId xmlns:a16="http://schemas.microsoft.com/office/drawing/2014/main" id="{A92D43AB-950B-4070-8ECB-6A48DCA24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23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5" name="Oval 594">
                <a:extLst>
                  <a:ext uri="{FF2B5EF4-FFF2-40B4-BE49-F238E27FC236}">
                    <a16:creationId xmlns:a16="http://schemas.microsoft.com/office/drawing/2014/main" id="{4949F256-F32D-4DC8-A7E7-7D40C6DAC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245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6" name="Oval 595">
                <a:extLst>
                  <a:ext uri="{FF2B5EF4-FFF2-40B4-BE49-F238E27FC236}">
                    <a16:creationId xmlns:a16="http://schemas.microsoft.com/office/drawing/2014/main" id="{3F0DD84D-4EBD-4B24-96FD-591104A4A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251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7" name="Oval 596">
                <a:extLst>
                  <a:ext uri="{FF2B5EF4-FFF2-40B4-BE49-F238E27FC236}">
                    <a16:creationId xmlns:a16="http://schemas.microsoft.com/office/drawing/2014/main" id="{D2546695-AE40-4330-B98A-CBEF6FBE9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251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8" name="Oval 597">
                <a:extLst>
                  <a:ext uri="{FF2B5EF4-FFF2-40B4-BE49-F238E27FC236}">
                    <a16:creationId xmlns:a16="http://schemas.microsoft.com/office/drawing/2014/main" id="{3294664D-2D89-4828-BD85-F22458393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25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9" name="Oval 598">
                <a:extLst>
                  <a:ext uri="{FF2B5EF4-FFF2-40B4-BE49-F238E27FC236}">
                    <a16:creationId xmlns:a16="http://schemas.microsoft.com/office/drawing/2014/main" id="{FD96F231-0E1E-4729-B6D5-28C6F91B7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25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0" name="Oval 599">
                <a:extLst>
                  <a:ext uri="{FF2B5EF4-FFF2-40B4-BE49-F238E27FC236}">
                    <a16:creationId xmlns:a16="http://schemas.microsoft.com/office/drawing/2014/main" id="{69070750-AC12-4026-9276-7E7A81AA9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26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1" name="Oval 600">
                <a:extLst>
                  <a:ext uri="{FF2B5EF4-FFF2-40B4-BE49-F238E27FC236}">
                    <a16:creationId xmlns:a16="http://schemas.microsoft.com/office/drawing/2014/main" id="{35ED8D5E-3BC8-4951-8CB4-030573431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26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2" name="Oval 601">
                <a:extLst>
                  <a:ext uri="{FF2B5EF4-FFF2-40B4-BE49-F238E27FC236}">
                    <a16:creationId xmlns:a16="http://schemas.microsoft.com/office/drawing/2014/main" id="{63A00F40-BA1B-4122-AA3C-73E5DDD6E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269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3" name="Oval 602">
                <a:extLst>
                  <a:ext uri="{FF2B5EF4-FFF2-40B4-BE49-F238E27FC236}">
                    <a16:creationId xmlns:a16="http://schemas.microsoft.com/office/drawing/2014/main" id="{73B1EB1C-01E3-4D9B-9CA5-2699DE9F3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26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4" name="Oval 603">
                <a:extLst>
                  <a:ext uri="{FF2B5EF4-FFF2-40B4-BE49-F238E27FC236}">
                    <a16:creationId xmlns:a16="http://schemas.microsoft.com/office/drawing/2014/main" id="{817DCBC6-E562-4001-9E4F-6B31B58D2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274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5" name="Oval 604">
                <a:extLst>
                  <a:ext uri="{FF2B5EF4-FFF2-40B4-BE49-F238E27FC236}">
                    <a16:creationId xmlns:a16="http://schemas.microsoft.com/office/drawing/2014/main" id="{C0CC94FC-703F-4735-9DDD-A2EC6C1DC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280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6" name="Freeform 605">
                <a:extLst>
                  <a:ext uri="{FF2B5EF4-FFF2-40B4-BE49-F238E27FC236}">
                    <a16:creationId xmlns:a16="http://schemas.microsoft.com/office/drawing/2014/main" id="{5E989B03-DD8E-4016-92BB-9372BC3C2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7" name="Freeform 606">
                <a:extLst>
                  <a:ext uri="{FF2B5EF4-FFF2-40B4-BE49-F238E27FC236}">
                    <a16:creationId xmlns:a16="http://schemas.microsoft.com/office/drawing/2014/main" id="{C9F5431F-A1E4-4F6C-86A2-6C5A91E8C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8" name="Freeform 607">
                <a:extLst>
                  <a:ext uri="{FF2B5EF4-FFF2-40B4-BE49-F238E27FC236}">
                    <a16:creationId xmlns:a16="http://schemas.microsoft.com/office/drawing/2014/main" id="{64EF3A12-65CC-4C31-BC96-6395377C2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9" name="Freeform 608">
                <a:extLst>
                  <a:ext uri="{FF2B5EF4-FFF2-40B4-BE49-F238E27FC236}">
                    <a16:creationId xmlns:a16="http://schemas.microsoft.com/office/drawing/2014/main" id="{F1CCE0CA-6AD2-41BE-83DE-51B87D259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0" name="Oval 609">
                <a:extLst>
                  <a:ext uri="{FF2B5EF4-FFF2-40B4-BE49-F238E27FC236}">
                    <a16:creationId xmlns:a16="http://schemas.microsoft.com/office/drawing/2014/main" id="{406BE6D9-01C9-421D-88F7-87F4741B1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40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1" name="Oval 610">
                <a:extLst>
                  <a:ext uri="{FF2B5EF4-FFF2-40B4-BE49-F238E27FC236}">
                    <a16:creationId xmlns:a16="http://schemas.microsoft.com/office/drawing/2014/main" id="{2A39B49F-4A1D-40FB-8B1C-0541F0E62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403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2" name="Oval 611">
                <a:extLst>
                  <a:ext uri="{FF2B5EF4-FFF2-40B4-BE49-F238E27FC236}">
                    <a16:creationId xmlns:a16="http://schemas.microsoft.com/office/drawing/2014/main" id="{7270FF84-2E0D-4CC1-AB77-3E67B2882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403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3" name="Oval 612">
                <a:extLst>
                  <a:ext uri="{FF2B5EF4-FFF2-40B4-BE49-F238E27FC236}">
                    <a16:creationId xmlns:a16="http://schemas.microsoft.com/office/drawing/2014/main" id="{DDAFE210-6538-4907-A742-51BCE861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397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4" name="Oval 613">
                <a:extLst>
                  <a:ext uri="{FF2B5EF4-FFF2-40B4-BE49-F238E27FC236}">
                    <a16:creationId xmlns:a16="http://schemas.microsoft.com/office/drawing/2014/main" id="{3D763E59-7150-470D-BE95-9D9CD1C23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39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5" name="Oval 614">
                <a:extLst>
                  <a:ext uri="{FF2B5EF4-FFF2-40B4-BE49-F238E27FC236}">
                    <a16:creationId xmlns:a16="http://schemas.microsoft.com/office/drawing/2014/main" id="{4BFC5B84-BE33-4AA5-9F3C-72BF62D29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391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6" name="Oval 615">
                <a:extLst>
                  <a:ext uri="{FF2B5EF4-FFF2-40B4-BE49-F238E27FC236}">
                    <a16:creationId xmlns:a16="http://schemas.microsoft.com/office/drawing/2014/main" id="{88DAA063-A5C4-49C6-898C-EBA7F3992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386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7" name="Oval 616">
                <a:extLst>
                  <a:ext uri="{FF2B5EF4-FFF2-40B4-BE49-F238E27FC236}">
                    <a16:creationId xmlns:a16="http://schemas.microsoft.com/office/drawing/2014/main" id="{76C2A7C1-268F-4043-A5E1-28AF5CB78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386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8" name="Oval 617">
                <a:extLst>
                  <a:ext uri="{FF2B5EF4-FFF2-40B4-BE49-F238E27FC236}">
                    <a16:creationId xmlns:a16="http://schemas.microsoft.com/office/drawing/2014/main" id="{872DCD09-9550-46C8-AEC8-4A55706DD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380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9" name="Oval 618">
                <a:extLst>
                  <a:ext uri="{FF2B5EF4-FFF2-40B4-BE49-F238E27FC236}">
                    <a16:creationId xmlns:a16="http://schemas.microsoft.com/office/drawing/2014/main" id="{770383E3-3A59-4C58-903B-20D2B9AF3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380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0" name="Oval 619">
                <a:extLst>
                  <a:ext uri="{FF2B5EF4-FFF2-40B4-BE49-F238E27FC236}">
                    <a16:creationId xmlns:a16="http://schemas.microsoft.com/office/drawing/2014/main" id="{20365EF9-6325-456E-883C-477D2858B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374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1" name="Oval 620">
                <a:extLst>
                  <a:ext uri="{FF2B5EF4-FFF2-40B4-BE49-F238E27FC236}">
                    <a16:creationId xmlns:a16="http://schemas.microsoft.com/office/drawing/2014/main" id="{5DA2F8FD-EBF2-4C07-9428-15768FDA5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37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2" name="Oval 621">
                <a:extLst>
                  <a:ext uri="{FF2B5EF4-FFF2-40B4-BE49-F238E27FC236}">
                    <a16:creationId xmlns:a16="http://schemas.microsoft.com/office/drawing/2014/main" id="{D52CD40C-5DD3-4A90-8798-A7CC6A94E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368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3" name="Oval 622">
                <a:extLst>
                  <a:ext uri="{FF2B5EF4-FFF2-40B4-BE49-F238E27FC236}">
                    <a16:creationId xmlns:a16="http://schemas.microsoft.com/office/drawing/2014/main" id="{34452724-D7F5-414F-B8CD-B53E213EB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368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4" name="Oval 623">
                <a:extLst>
                  <a:ext uri="{FF2B5EF4-FFF2-40B4-BE49-F238E27FC236}">
                    <a16:creationId xmlns:a16="http://schemas.microsoft.com/office/drawing/2014/main" id="{0658DB9C-737D-48CA-BC63-EEF49462D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5" name="Oval 624">
                <a:extLst>
                  <a:ext uri="{FF2B5EF4-FFF2-40B4-BE49-F238E27FC236}">
                    <a16:creationId xmlns:a16="http://schemas.microsoft.com/office/drawing/2014/main" id="{07FB2A35-7CDC-49D5-8C42-9B9FACD38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6" name="Oval 625">
                <a:extLst>
                  <a:ext uri="{FF2B5EF4-FFF2-40B4-BE49-F238E27FC236}">
                    <a16:creationId xmlns:a16="http://schemas.microsoft.com/office/drawing/2014/main" id="{2DF0ABEA-696A-4117-B7B9-F3D314280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7" name="Oval 626">
                <a:extLst>
                  <a:ext uri="{FF2B5EF4-FFF2-40B4-BE49-F238E27FC236}">
                    <a16:creationId xmlns:a16="http://schemas.microsoft.com/office/drawing/2014/main" id="{77CBC1D3-A64A-49FE-A1CF-620ED9416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368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8" name="Oval 627">
                <a:extLst>
                  <a:ext uri="{FF2B5EF4-FFF2-40B4-BE49-F238E27FC236}">
                    <a16:creationId xmlns:a16="http://schemas.microsoft.com/office/drawing/2014/main" id="{6265E038-9D40-497E-A508-D2F3F5D6E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368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9" name="Oval 628">
                <a:extLst>
                  <a:ext uri="{FF2B5EF4-FFF2-40B4-BE49-F238E27FC236}">
                    <a16:creationId xmlns:a16="http://schemas.microsoft.com/office/drawing/2014/main" id="{1C9EBA8B-EFEF-4629-9066-6051BFCDC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37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0" name="Oval 629">
                <a:extLst>
                  <a:ext uri="{FF2B5EF4-FFF2-40B4-BE49-F238E27FC236}">
                    <a16:creationId xmlns:a16="http://schemas.microsoft.com/office/drawing/2014/main" id="{3BBDF963-33F2-48ED-B7B1-1D0512900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374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1" name="Oval 630">
                <a:extLst>
                  <a:ext uri="{FF2B5EF4-FFF2-40B4-BE49-F238E27FC236}">
                    <a16:creationId xmlns:a16="http://schemas.microsoft.com/office/drawing/2014/main" id="{06B52616-2E22-4B83-8E94-A759CCAC5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380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2" name="Oval 631">
                <a:extLst>
                  <a:ext uri="{FF2B5EF4-FFF2-40B4-BE49-F238E27FC236}">
                    <a16:creationId xmlns:a16="http://schemas.microsoft.com/office/drawing/2014/main" id="{EC3FD274-554B-4037-B86B-BE55EB363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380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3" name="Oval 632">
                <a:extLst>
                  <a:ext uri="{FF2B5EF4-FFF2-40B4-BE49-F238E27FC236}">
                    <a16:creationId xmlns:a16="http://schemas.microsoft.com/office/drawing/2014/main" id="{5140F7E6-5146-4840-B8DD-25770E24D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386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4" name="Oval 633">
                <a:extLst>
                  <a:ext uri="{FF2B5EF4-FFF2-40B4-BE49-F238E27FC236}">
                    <a16:creationId xmlns:a16="http://schemas.microsoft.com/office/drawing/2014/main" id="{A4373899-B40E-409A-9019-B48EB77CA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386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5" name="Oval 634">
                <a:extLst>
                  <a:ext uri="{FF2B5EF4-FFF2-40B4-BE49-F238E27FC236}">
                    <a16:creationId xmlns:a16="http://schemas.microsoft.com/office/drawing/2014/main" id="{48502B14-C1C3-4541-90DF-287371FF6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391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6" name="Oval 635">
                <a:extLst>
                  <a:ext uri="{FF2B5EF4-FFF2-40B4-BE49-F238E27FC236}">
                    <a16:creationId xmlns:a16="http://schemas.microsoft.com/office/drawing/2014/main" id="{026A2ECB-1EB6-4527-ABDB-554FA74E2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39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7" name="Oval 636">
                <a:extLst>
                  <a:ext uri="{FF2B5EF4-FFF2-40B4-BE49-F238E27FC236}">
                    <a16:creationId xmlns:a16="http://schemas.microsoft.com/office/drawing/2014/main" id="{827C58F1-C552-44A9-B78D-3F86D2635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397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8" name="Oval 637">
                <a:extLst>
                  <a:ext uri="{FF2B5EF4-FFF2-40B4-BE49-F238E27FC236}">
                    <a16:creationId xmlns:a16="http://schemas.microsoft.com/office/drawing/2014/main" id="{1064E6F5-578B-4384-A3F2-8A5B31C5D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403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9" name="Oval 638">
                <a:extLst>
                  <a:ext uri="{FF2B5EF4-FFF2-40B4-BE49-F238E27FC236}">
                    <a16:creationId xmlns:a16="http://schemas.microsoft.com/office/drawing/2014/main" id="{BBEF5630-6630-4D33-A0E0-2C934489B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403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0" name="Oval 639">
                <a:extLst>
                  <a:ext uri="{FF2B5EF4-FFF2-40B4-BE49-F238E27FC236}">
                    <a16:creationId xmlns:a16="http://schemas.microsoft.com/office/drawing/2014/main" id="{000FB1F4-194D-456F-A412-E7390AA67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40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1" name="Freeform 640">
                <a:extLst>
                  <a:ext uri="{FF2B5EF4-FFF2-40B4-BE49-F238E27FC236}">
                    <a16:creationId xmlns:a16="http://schemas.microsoft.com/office/drawing/2014/main" id="{E59697D2-818B-4D43-99A9-8184D1475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2" name="Freeform 641">
                <a:extLst>
                  <a:ext uri="{FF2B5EF4-FFF2-40B4-BE49-F238E27FC236}">
                    <a16:creationId xmlns:a16="http://schemas.microsoft.com/office/drawing/2014/main" id="{D05B1235-4A1E-463A-8ED3-7A130EC6D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3" name="Freeform 642">
                <a:extLst>
                  <a:ext uri="{FF2B5EF4-FFF2-40B4-BE49-F238E27FC236}">
                    <a16:creationId xmlns:a16="http://schemas.microsoft.com/office/drawing/2014/main" id="{556FAE30-D3B6-4080-93C8-B5E70833F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4" name="Freeform 643">
                <a:extLst>
                  <a:ext uri="{FF2B5EF4-FFF2-40B4-BE49-F238E27FC236}">
                    <a16:creationId xmlns:a16="http://schemas.microsoft.com/office/drawing/2014/main" id="{E3F59721-6C7F-4CD6-94CA-28414929B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5" name="Oval 644">
                <a:extLst>
                  <a:ext uri="{FF2B5EF4-FFF2-40B4-BE49-F238E27FC236}">
                    <a16:creationId xmlns:a16="http://schemas.microsoft.com/office/drawing/2014/main" id="{9C234D17-FBF5-483F-8D2B-1513B73E2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53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6" name="Oval 645">
                <a:extLst>
                  <a:ext uri="{FF2B5EF4-FFF2-40B4-BE49-F238E27FC236}">
                    <a16:creationId xmlns:a16="http://schemas.microsoft.com/office/drawing/2014/main" id="{1D48B669-D7D3-4599-8BDA-10FAFF282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53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7" name="Oval 646">
                <a:extLst>
                  <a:ext uri="{FF2B5EF4-FFF2-40B4-BE49-F238E27FC236}">
                    <a16:creationId xmlns:a16="http://schemas.microsoft.com/office/drawing/2014/main" id="{BC364590-CA01-4937-87DE-F52326AD5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532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8" name="Oval 647">
                <a:extLst>
                  <a:ext uri="{FF2B5EF4-FFF2-40B4-BE49-F238E27FC236}">
                    <a16:creationId xmlns:a16="http://schemas.microsoft.com/office/drawing/2014/main" id="{D937072D-1E4E-42EF-B0AE-F8E4785D9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52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9" name="Oval 648">
                <a:extLst>
                  <a:ext uri="{FF2B5EF4-FFF2-40B4-BE49-F238E27FC236}">
                    <a16:creationId xmlns:a16="http://schemas.microsoft.com/office/drawing/2014/main" id="{7E0C066E-830B-4E41-AB15-9E6309B59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526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0" name="Oval 649">
                <a:extLst>
                  <a:ext uri="{FF2B5EF4-FFF2-40B4-BE49-F238E27FC236}">
                    <a16:creationId xmlns:a16="http://schemas.microsoft.com/office/drawing/2014/main" id="{80251F6A-CB78-4E27-9E84-9FE5E2B14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52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1" name="Oval 650">
                <a:extLst>
                  <a:ext uri="{FF2B5EF4-FFF2-40B4-BE49-F238E27FC236}">
                    <a16:creationId xmlns:a16="http://schemas.microsoft.com/office/drawing/2014/main" id="{8D0656B3-FBBF-4756-9033-C5B943BE6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51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2" name="Oval 651">
                <a:extLst>
                  <a:ext uri="{FF2B5EF4-FFF2-40B4-BE49-F238E27FC236}">
                    <a16:creationId xmlns:a16="http://schemas.microsoft.com/office/drawing/2014/main" id="{C12AAD1D-1F15-4920-815E-46AEB36A1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514"/>
                <a:ext cx="5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3" name="Oval 652">
                <a:extLst>
                  <a:ext uri="{FF2B5EF4-FFF2-40B4-BE49-F238E27FC236}">
                    <a16:creationId xmlns:a16="http://schemas.microsoft.com/office/drawing/2014/main" id="{CAE3DDAE-390C-4901-BA37-AFB5D9EAE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509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4" name="Oval 653">
                <a:extLst>
                  <a:ext uri="{FF2B5EF4-FFF2-40B4-BE49-F238E27FC236}">
                    <a16:creationId xmlns:a16="http://schemas.microsoft.com/office/drawing/2014/main" id="{3B6603B9-1FF5-4A48-8A3D-C58392903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509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5" name="Oval 654">
                <a:extLst>
                  <a:ext uri="{FF2B5EF4-FFF2-40B4-BE49-F238E27FC236}">
                    <a16:creationId xmlns:a16="http://schemas.microsoft.com/office/drawing/2014/main" id="{51B3E502-63F6-4B91-A5A4-637FC9355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503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6" name="Oval 655">
                <a:extLst>
                  <a:ext uri="{FF2B5EF4-FFF2-40B4-BE49-F238E27FC236}">
                    <a16:creationId xmlns:a16="http://schemas.microsoft.com/office/drawing/2014/main" id="{B93D681D-0EBB-4735-92AC-511C6C4B0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503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7" name="Oval 656">
                <a:extLst>
                  <a:ext uri="{FF2B5EF4-FFF2-40B4-BE49-F238E27FC236}">
                    <a16:creationId xmlns:a16="http://schemas.microsoft.com/office/drawing/2014/main" id="{50CCD971-549E-48BB-943F-A4BFD2B2B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503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8" name="Oval 657">
                <a:extLst>
                  <a:ext uri="{FF2B5EF4-FFF2-40B4-BE49-F238E27FC236}">
                    <a16:creationId xmlns:a16="http://schemas.microsoft.com/office/drawing/2014/main" id="{7479AD97-0867-4087-B94D-9D11974DF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497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9" name="Oval 658">
                <a:extLst>
                  <a:ext uri="{FF2B5EF4-FFF2-40B4-BE49-F238E27FC236}">
                    <a16:creationId xmlns:a16="http://schemas.microsoft.com/office/drawing/2014/main" id="{6FDA5ECA-7D46-4A39-8F7D-80C2116D1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497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0" name="Oval 659">
                <a:extLst>
                  <a:ext uri="{FF2B5EF4-FFF2-40B4-BE49-F238E27FC236}">
                    <a16:creationId xmlns:a16="http://schemas.microsoft.com/office/drawing/2014/main" id="{3517D6DF-7866-4591-A2E7-E8147A994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497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1" name="Oval 660">
                <a:extLst>
                  <a:ext uri="{FF2B5EF4-FFF2-40B4-BE49-F238E27FC236}">
                    <a16:creationId xmlns:a16="http://schemas.microsoft.com/office/drawing/2014/main" id="{0EA04FE2-9E92-48EE-9BA6-2B00836E5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2497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2" name="Oval 661">
                <a:extLst>
                  <a:ext uri="{FF2B5EF4-FFF2-40B4-BE49-F238E27FC236}">
                    <a16:creationId xmlns:a16="http://schemas.microsoft.com/office/drawing/2014/main" id="{4F5C8DF5-9BAF-4A14-8DD1-613DF486A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2497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3" name="Oval 662">
                <a:extLst>
                  <a:ext uri="{FF2B5EF4-FFF2-40B4-BE49-F238E27FC236}">
                    <a16:creationId xmlns:a16="http://schemas.microsoft.com/office/drawing/2014/main" id="{CD1C7DCF-09F7-4DB3-A5B8-6B11D12C4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503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4" name="Oval 663">
                <a:extLst>
                  <a:ext uri="{FF2B5EF4-FFF2-40B4-BE49-F238E27FC236}">
                    <a16:creationId xmlns:a16="http://schemas.microsoft.com/office/drawing/2014/main" id="{006C5852-5A07-4629-8520-A56F2A41C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503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5" name="Oval 664">
                <a:extLst>
                  <a:ext uri="{FF2B5EF4-FFF2-40B4-BE49-F238E27FC236}">
                    <a16:creationId xmlns:a16="http://schemas.microsoft.com/office/drawing/2014/main" id="{2B1A3427-7622-47BF-B07A-99F96308D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503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6" name="Oval 665">
                <a:extLst>
                  <a:ext uri="{FF2B5EF4-FFF2-40B4-BE49-F238E27FC236}">
                    <a16:creationId xmlns:a16="http://schemas.microsoft.com/office/drawing/2014/main" id="{92F5C6A2-F2B8-4D03-8298-76FB59939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509"/>
                <a:ext cx="64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209" name="Group 867">
              <a:extLst>
                <a:ext uri="{FF2B5EF4-FFF2-40B4-BE49-F238E27FC236}">
                  <a16:creationId xmlns:a16="http://schemas.microsoft.com/office/drawing/2014/main" id="{EF97932F-530F-434C-8921-7B4BF0587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2509"/>
              <a:ext cx="4138" cy="831"/>
              <a:chOff x="1771" y="2509"/>
              <a:chExt cx="4138" cy="831"/>
            </a:xfrm>
            <a:grpFill/>
          </p:grpSpPr>
          <p:sp>
            <p:nvSpPr>
              <p:cNvPr id="387" name="Oval 667">
                <a:extLst>
                  <a:ext uri="{FF2B5EF4-FFF2-40B4-BE49-F238E27FC236}">
                    <a16:creationId xmlns:a16="http://schemas.microsoft.com/office/drawing/2014/main" id="{0C2FD1B0-C06B-4B27-ADFF-B9FF58BD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509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8" name="Oval 668">
                <a:extLst>
                  <a:ext uri="{FF2B5EF4-FFF2-40B4-BE49-F238E27FC236}">
                    <a16:creationId xmlns:a16="http://schemas.microsoft.com/office/drawing/2014/main" id="{91072311-230F-425A-B9AB-C6D5B01A7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514"/>
                <a:ext cx="5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9" name="Oval 669">
                <a:extLst>
                  <a:ext uri="{FF2B5EF4-FFF2-40B4-BE49-F238E27FC236}">
                    <a16:creationId xmlns:a16="http://schemas.microsoft.com/office/drawing/2014/main" id="{CECA7187-8B03-42F0-864E-9604B9DC2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514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0" name="Oval 670">
                <a:extLst>
                  <a:ext uri="{FF2B5EF4-FFF2-40B4-BE49-F238E27FC236}">
                    <a16:creationId xmlns:a16="http://schemas.microsoft.com/office/drawing/2014/main" id="{28816675-DF56-4A61-B248-6E41FB058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52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1" name="Oval 671">
                <a:extLst>
                  <a:ext uri="{FF2B5EF4-FFF2-40B4-BE49-F238E27FC236}">
                    <a16:creationId xmlns:a16="http://schemas.microsoft.com/office/drawing/2014/main" id="{E7AAA276-0450-4BF7-82E1-2D4530FB1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526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2" name="Oval 672">
                <a:extLst>
                  <a:ext uri="{FF2B5EF4-FFF2-40B4-BE49-F238E27FC236}">
                    <a16:creationId xmlns:a16="http://schemas.microsoft.com/office/drawing/2014/main" id="{DEDC766D-64ED-4FD6-A665-CB5FB818B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52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3" name="Oval 673">
                <a:extLst>
                  <a:ext uri="{FF2B5EF4-FFF2-40B4-BE49-F238E27FC236}">
                    <a16:creationId xmlns:a16="http://schemas.microsoft.com/office/drawing/2014/main" id="{CE8ACB85-DA4F-48A6-A589-512D3FB09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532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4" name="Oval 674">
                <a:extLst>
                  <a:ext uri="{FF2B5EF4-FFF2-40B4-BE49-F238E27FC236}">
                    <a16:creationId xmlns:a16="http://schemas.microsoft.com/office/drawing/2014/main" id="{1A25A34C-66F2-4122-AC19-00E45933C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53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5" name="Oval 675">
                <a:extLst>
                  <a:ext uri="{FF2B5EF4-FFF2-40B4-BE49-F238E27FC236}">
                    <a16:creationId xmlns:a16="http://schemas.microsoft.com/office/drawing/2014/main" id="{73B2984D-AD8F-4D49-AAB1-E8DFB5E23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538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6" name="Freeform 676">
                <a:extLst>
                  <a:ext uri="{FF2B5EF4-FFF2-40B4-BE49-F238E27FC236}">
                    <a16:creationId xmlns:a16="http://schemas.microsoft.com/office/drawing/2014/main" id="{04016A5F-369A-49D5-9B4E-4270867B1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7" name="Freeform 677">
                <a:extLst>
                  <a:ext uri="{FF2B5EF4-FFF2-40B4-BE49-F238E27FC236}">
                    <a16:creationId xmlns:a16="http://schemas.microsoft.com/office/drawing/2014/main" id="{B19D6E8C-D801-4C49-A08C-A0BB6E751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8" name="Freeform 678">
                <a:extLst>
                  <a:ext uri="{FF2B5EF4-FFF2-40B4-BE49-F238E27FC236}">
                    <a16:creationId xmlns:a16="http://schemas.microsoft.com/office/drawing/2014/main" id="{7196F14E-1170-42D1-8385-C91F32BA7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9" name="Freeform 679">
                <a:extLst>
                  <a:ext uri="{FF2B5EF4-FFF2-40B4-BE49-F238E27FC236}">
                    <a16:creationId xmlns:a16="http://schemas.microsoft.com/office/drawing/2014/main" id="{F9852F52-FDAD-4010-8274-EEA5B35A2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0" name="Oval 680">
                <a:extLst>
                  <a:ext uri="{FF2B5EF4-FFF2-40B4-BE49-F238E27FC236}">
                    <a16:creationId xmlns:a16="http://schemas.microsoft.com/office/drawing/2014/main" id="{3632C026-9BE3-4C79-8C16-FF8B6FBB4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667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1" name="Oval 681">
                <a:extLst>
                  <a:ext uri="{FF2B5EF4-FFF2-40B4-BE49-F238E27FC236}">
                    <a16:creationId xmlns:a16="http://schemas.microsoft.com/office/drawing/2014/main" id="{D504FCFE-44C1-4977-B361-1E7FD377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661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2" name="Oval 682">
                <a:extLst>
                  <a:ext uri="{FF2B5EF4-FFF2-40B4-BE49-F238E27FC236}">
                    <a16:creationId xmlns:a16="http://schemas.microsoft.com/office/drawing/2014/main" id="{5D994CA3-4C9E-454A-8EB9-C562E578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66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3" name="Oval 683">
                <a:extLst>
                  <a:ext uri="{FF2B5EF4-FFF2-40B4-BE49-F238E27FC236}">
                    <a16:creationId xmlns:a16="http://schemas.microsoft.com/office/drawing/2014/main" id="{7CCAAA23-8621-4368-AFFA-30FFCAF46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65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4" name="Oval 684">
                <a:extLst>
                  <a:ext uri="{FF2B5EF4-FFF2-40B4-BE49-F238E27FC236}">
                    <a16:creationId xmlns:a16="http://schemas.microsoft.com/office/drawing/2014/main" id="{41F574EE-BE47-4889-B686-7502BEFD8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655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5" name="Oval 685">
                <a:extLst>
                  <a:ext uri="{FF2B5EF4-FFF2-40B4-BE49-F238E27FC236}">
                    <a16:creationId xmlns:a16="http://schemas.microsoft.com/office/drawing/2014/main" id="{549CF5CA-DF88-4B3C-A321-EC1F521D2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4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6" name="Oval 686">
                <a:extLst>
                  <a:ext uri="{FF2B5EF4-FFF2-40B4-BE49-F238E27FC236}">
                    <a16:creationId xmlns:a16="http://schemas.microsoft.com/office/drawing/2014/main" id="{9F32AA30-7818-4A13-AA11-743D30FF1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649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7" name="Oval 687">
                <a:extLst>
                  <a:ext uri="{FF2B5EF4-FFF2-40B4-BE49-F238E27FC236}">
                    <a16:creationId xmlns:a16="http://schemas.microsoft.com/office/drawing/2014/main" id="{7E9C70C0-39F8-4BAF-837D-79E7BC79C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643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8" name="Oval 688">
                <a:extLst>
                  <a:ext uri="{FF2B5EF4-FFF2-40B4-BE49-F238E27FC236}">
                    <a16:creationId xmlns:a16="http://schemas.microsoft.com/office/drawing/2014/main" id="{412BA31F-E6F5-4709-BEB4-6A9A881B1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643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9" name="Oval 689">
                <a:extLst>
                  <a:ext uri="{FF2B5EF4-FFF2-40B4-BE49-F238E27FC236}">
                    <a16:creationId xmlns:a16="http://schemas.microsoft.com/office/drawing/2014/main" id="{4D592445-5A3D-4FEF-A91E-BC35686BE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637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0" name="Oval 690">
                <a:extLst>
                  <a:ext uri="{FF2B5EF4-FFF2-40B4-BE49-F238E27FC236}">
                    <a16:creationId xmlns:a16="http://schemas.microsoft.com/office/drawing/2014/main" id="{1931E724-EAE3-446B-97D5-323F0B3D2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637"/>
                <a:ext cx="71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1" name="Oval 691">
                <a:extLst>
                  <a:ext uri="{FF2B5EF4-FFF2-40B4-BE49-F238E27FC236}">
                    <a16:creationId xmlns:a16="http://schemas.microsoft.com/office/drawing/2014/main" id="{BC5DE6B9-388D-4C6A-AE66-FC1AF0662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63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2" name="Oval 692">
                <a:extLst>
                  <a:ext uri="{FF2B5EF4-FFF2-40B4-BE49-F238E27FC236}">
                    <a16:creationId xmlns:a16="http://schemas.microsoft.com/office/drawing/2014/main" id="{73FE5E6F-7B2D-4162-BF34-190B0D28A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632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3" name="Oval 693">
                <a:extLst>
                  <a:ext uri="{FF2B5EF4-FFF2-40B4-BE49-F238E27FC236}">
                    <a16:creationId xmlns:a16="http://schemas.microsoft.com/office/drawing/2014/main" id="{B40ECAC8-3769-4469-8BB8-86863CECC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632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4" name="Oval 694">
                <a:extLst>
                  <a:ext uri="{FF2B5EF4-FFF2-40B4-BE49-F238E27FC236}">
                    <a16:creationId xmlns:a16="http://schemas.microsoft.com/office/drawing/2014/main" id="{928BC4C1-D0FB-457A-9F32-1FE86D0DE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5" name="Oval 695">
                <a:extLst>
                  <a:ext uri="{FF2B5EF4-FFF2-40B4-BE49-F238E27FC236}">
                    <a16:creationId xmlns:a16="http://schemas.microsoft.com/office/drawing/2014/main" id="{41BA4A87-D71F-4F10-A2D9-2E44FC78B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6" name="Oval 696">
                <a:extLst>
                  <a:ext uri="{FF2B5EF4-FFF2-40B4-BE49-F238E27FC236}">
                    <a16:creationId xmlns:a16="http://schemas.microsoft.com/office/drawing/2014/main" id="{E0D94576-FAC5-49DB-8AA2-DCBBAF9B2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7" name="Oval 697">
                <a:extLst>
                  <a:ext uri="{FF2B5EF4-FFF2-40B4-BE49-F238E27FC236}">
                    <a16:creationId xmlns:a16="http://schemas.microsoft.com/office/drawing/2014/main" id="{725A8236-D47D-4081-8031-4A11A6083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2632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8" name="Oval 698">
                <a:extLst>
                  <a:ext uri="{FF2B5EF4-FFF2-40B4-BE49-F238E27FC236}">
                    <a16:creationId xmlns:a16="http://schemas.microsoft.com/office/drawing/2014/main" id="{5D08ED7E-ACAA-44E2-B280-352F566E6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632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9" name="Oval 699">
                <a:extLst>
                  <a:ext uri="{FF2B5EF4-FFF2-40B4-BE49-F238E27FC236}">
                    <a16:creationId xmlns:a16="http://schemas.microsoft.com/office/drawing/2014/main" id="{BDCC5BC9-8AA9-400B-B807-9328E405D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63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0" name="Oval 700">
                <a:extLst>
                  <a:ext uri="{FF2B5EF4-FFF2-40B4-BE49-F238E27FC236}">
                    <a16:creationId xmlns:a16="http://schemas.microsoft.com/office/drawing/2014/main" id="{D6F662F1-935C-4A06-9DB5-6427A943F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637"/>
                <a:ext cx="70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1" name="Oval 701">
                <a:extLst>
                  <a:ext uri="{FF2B5EF4-FFF2-40B4-BE49-F238E27FC236}">
                    <a16:creationId xmlns:a16="http://schemas.microsoft.com/office/drawing/2014/main" id="{E83C0BE2-4B00-4B89-85F2-DCDA2B051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637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2" name="Oval 702">
                <a:extLst>
                  <a:ext uri="{FF2B5EF4-FFF2-40B4-BE49-F238E27FC236}">
                    <a16:creationId xmlns:a16="http://schemas.microsoft.com/office/drawing/2014/main" id="{75B37851-1088-4FEE-87F3-99568034F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643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3" name="Oval 703">
                <a:extLst>
                  <a:ext uri="{FF2B5EF4-FFF2-40B4-BE49-F238E27FC236}">
                    <a16:creationId xmlns:a16="http://schemas.microsoft.com/office/drawing/2014/main" id="{3933FC6E-34F4-4FEF-9C67-28ABC0430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643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4" name="Oval 704">
                <a:extLst>
                  <a:ext uri="{FF2B5EF4-FFF2-40B4-BE49-F238E27FC236}">
                    <a16:creationId xmlns:a16="http://schemas.microsoft.com/office/drawing/2014/main" id="{8918596F-B5AD-45C7-9623-47A27C375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649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5" name="Oval 705">
                <a:extLst>
                  <a:ext uri="{FF2B5EF4-FFF2-40B4-BE49-F238E27FC236}">
                    <a16:creationId xmlns:a16="http://schemas.microsoft.com/office/drawing/2014/main" id="{BE748205-DBA7-4773-8A3C-BDAEE6EFA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64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6" name="Oval 706">
                <a:extLst>
                  <a:ext uri="{FF2B5EF4-FFF2-40B4-BE49-F238E27FC236}">
                    <a16:creationId xmlns:a16="http://schemas.microsoft.com/office/drawing/2014/main" id="{376891C2-36AA-45C9-BF32-52B160641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655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7" name="Oval 707">
                <a:extLst>
                  <a:ext uri="{FF2B5EF4-FFF2-40B4-BE49-F238E27FC236}">
                    <a16:creationId xmlns:a16="http://schemas.microsoft.com/office/drawing/2014/main" id="{2873C22D-7A57-45F8-B7B7-B878688B4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65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8" name="Oval 708">
                <a:extLst>
                  <a:ext uri="{FF2B5EF4-FFF2-40B4-BE49-F238E27FC236}">
                    <a16:creationId xmlns:a16="http://schemas.microsoft.com/office/drawing/2014/main" id="{0B926DF2-80AC-42A7-8ECA-99EC799AF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66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9" name="Oval 709">
                <a:extLst>
                  <a:ext uri="{FF2B5EF4-FFF2-40B4-BE49-F238E27FC236}">
                    <a16:creationId xmlns:a16="http://schemas.microsoft.com/office/drawing/2014/main" id="{67928440-AB20-4305-8E42-D43B58338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661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0" name="Oval 710">
                <a:extLst>
                  <a:ext uri="{FF2B5EF4-FFF2-40B4-BE49-F238E27FC236}">
                    <a16:creationId xmlns:a16="http://schemas.microsoft.com/office/drawing/2014/main" id="{CCDE87EB-15E8-4A94-AC37-D55F36733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667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1" name="Freeform 711">
                <a:extLst>
                  <a:ext uri="{FF2B5EF4-FFF2-40B4-BE49-F238E27FC236}">
                    <a16:creationId xmlns:a16="http://schemas.microsoft.com/office/drawing/2014/main" id="{F98E462D-5BB4-4F02-8B33-0F02DAA80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2" name="Freeform 712">
                <a:extLst>
                  <a:ext uri="{FF2B5EF4-FFF2-40B4-BE49-F238E27FC236}">
                    <a16:creationId xmlns:a16="http://schemas.microsoft.com/office/drawing/2014/main" id="{0BE6FC4B-5723-4AAE-818E-72518621B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3" name="Rectangle 713">
                <a:extLst>
                  <a:ext uri="{FF2B5EF4-FFF2-40B4-BE49-F238E27FC236}">
                    <a16:creationId xmlns:a16="http://schemas.microsoft.com/office/drawing/2014/main" id="{7135EB65-914A-4779-9AA2-4B9975C29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80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4" name="Rectangle 714">
                <a:extLst>
                  <a:ext uri="{FF2B5EF4-FFF2-40B4-BE49-F238E27FC236}">
                    <a16:creationId xmlns:a16="http://schemas.microsoft.com/office/drawing/2014/main" id="{D6E3F145-B8C9-4BB3-8141-7CCFD6679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80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5" name="Oval 715">
                <a:extLst>
                  <a:ext uri="{FF2B5EF4-FFF2-40B4-BE49-F238E27FC236}">
                    <a16:creationId xmlns:a16="http://schemas.microsoft.com/office/drawing/2014/main" id="{0344E022-439D-4026-A2F5-F44FDA148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2795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6" name="Oval 716">
                <a:extLst>
                  <a:ext uri="{FF2B5EF4-FFF2-40B4-BE49-F238E27FC236}">
                    <a16:creationId xmlns:a16="http://schemas.microsoft.com/office/drawing/2014/main" id="{12183116-961E-49CE-9411-020113B13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795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7" name="Oval 717">
                <a:extLst>
                  <a:ext uri="{FF2B5EF4-FFF2-40B4-BE49-F238E27FC236}">
                    <a16:creationId xmlns:a16="http://schemas.microsoft.com/office/drawing/2014/main" id="{6AD18CD7-EAA5-4528-892F-7048F4335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790"/>
                <a:ext cx="17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8" name="Oval 718">
                <a:extLst>
                  <a:ext uri="{FF2B5EF4-FFF2-40B4-BE49-F238E27FC236}">
                    <a16:creationId xmlns:a16="http://schemas.microsoft.com/office/drawing/2014/main" id="{E7C26D40-F303-406D-9E34-E81BEA5B7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78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9" name="Oval 719">
                <a:extLst>
                  <a:ext uri="{FF2B5EF4-FFF2-40B4-BE49-F238E27FC236}">
                    <a16:creationId xmlns:a16="http://schemas.microsoft.com/office/drawing/2014/main" id="{F5D322F3-38A0-445D-B48A-EC9B00B48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2784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0" name="Oval 720">
                <a:extLst>
                  <a:ext uri="{FF2B5EF4-FFF2-40B4-BE49-F238E27FC236}">
                    <a16:creationId xmlns:a16="http://schemas.microsoft.com/office/drawing/2014/main" id="{6073AAD1-8D00-46BF-8B91-AABD58BCA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778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1" name="Oval 721">
                <a:extLst>
                  <a:ext uri="{FF2B5EF4-FFF2-40B4-BE49-F238E27FC236}">
                    <a16:creationId xmlns:a16="http://schemas.microsoft.com/office/drawing/2014/main" id="{9B6603D3-F72E-48D5-9540-696CA2534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2778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2" name="Oval 722">
                <a:extLst>
                  <a:ext uri="{FF2B5EF4-FFF2-40B4-BE49-F238E27FC236}">
                    <a16:creationId xmlns:a16="http://schemas.microsoft.com/office/drawing/2014/main" id="{245C6B33-5950-4472-9265-7B53C0FBB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3" name="Oval 723">
                <a:extLst>
                  <a:ext uri="{FF2B5EF4-FFF2-40B4-BE49-F238E27FC236}">
                    <a16:creationId xmlns:a16="http://schemas.microsoft.com/office/drawing/2014/main" id="{5DBA53FC-D5F9-41A6-A89C-43C8F2F22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772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4" name="Oval 724">
                <a:extLst>
                  <a:ext uri="{FF2B5EF4-FFF2-40B4-BE49-F238E27FC236}">
                    <a16:creationId xmlns:a16="http://schemas.microsoft.com/office/drawing/2014/main" id="{5089CC35-9E24-4D70-845B-09EC27206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5" name="Oval 725">
                <a:extLst>
                  <a:ext uri="{FF2B5EF4-FFF2-40B4-BE49-F238E27FC236}">
                    <a16:creationId xmlns:a16="http://schemas.microsoft.com/office/drawing/2014/main" id="{95D8C86C-6F73-40DA-98EF-BE3659983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6" name="Oval 726">
                <a:extLst>
                  <a:ext uri="{FF2B5EF4-FFF2-40B4-BE49-F238E27FC236}">
                    <a16:creationId xmlns:a16="http://schemas.microsoft.com/office/drawing/2014/main" id="{033EED86-8716-443A-9401-582056DB7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766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7" name="Oval 727">
                <a:extLst>
                  <a:ext uri="{FF2B5EF4-FFF2-40B4-BE49-F238E27FC236}">
                    <a16:creationId xmlns:a16="http://schemas.microsoft.com/office/drawing/2014/main" id="{28F6D6DB-3D58-47EF-B8FA-569EADE3C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8" name="Oval 728">
                <a:extLst>
                  <a:ext uri="{FF2B5EF4-FFF2-40B4-BE49-F238E27FC236}">
                    <a16:creationId xmlns:a16="http://schemas.microsoft.com/office/drawing/2014/main" id="{5037AB31-B537-4538-AC23-8E4EBEEB2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9" name="Oval 729">
                <a:extLst>
                  <a:ext uri="{FF2B5EF4-FFF2-40B4-BE49-F238E27FC236}">
                    <a16:creationId xmlns:a16="http://schemas.microsoft.com/office/drawing/2014/main" id="{62B2C3E1-C8CD-4B59-8723-7522F2AF6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0" name="Oval 730">
                <a:extLst>
                  <a:ext uri="{FF2B5EF4-FFF2-40B4-BE49-F238E27FC236}">
                    <a16:creationId xmlns:a16="http://schemas.microsoft.com/office/drawing/2014/main" id="{B4C925AF-77A7-49F6-AD26-3EE4CA480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760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1" name="Oval 731">
                <a:extLst>
                  <a:ext uri="{FF2B5EF4-FFF2-40B4-BE49-F238E27FC236}">
                    <a16:creationId xmlns:a16="http://schemas.microsoft.com/office/drawing/2014/main" id="{A95D612D-B1D6-43D8-8649-7FE9E6701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2" name="Oval 732">
                <a:extLst>
                  <a:ext uri="{FF2B5EF4-FFF2-40B4-BE49-F238E27FC236}">
                    <a16:creationId xmlns:a16="http://schemas.microsoft.com/office/drawing/2014/main" id="{106F1ABD-0E18-439A-96CC-374D188CC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3" name="Oval 733">
                <a:extLst>
                  <a:ext uri="{FF2B5EF4-FFF2-40B4-BE49-F238E27FC236}">
                    <a16:creationId xmlns:a16="http://schemas.microsoft.com/office/drawing/2014/main" id="{CD6D7B09-503C-4A36-A7CA-99D23CAC6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760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4" name="Oval 734">
                <a:extLst>
                  <a:ext uri="{FF2B5EF4-FFF2-40B4-BE49-F238E27FC236}">
                    <a16:creationId xmlns:a16="http://schemas.microsoft.com/office/drawing/2014/main" id="{5821F3D5-9281-4F25-8EFA-A8FE04532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766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5" name="Oval 735">
                <a:extLst>
                  <a:ext uri="{FF2B5EF4-FFF2-40B4-BE49-F238E27FC236}">
                    <a16:creationId xmlns:a16="http://schemas.microsoft.com/office/drawing/2014/main" id="{33D976DD-1933-4771-B186-4556F9B32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6" name="Oval 736">
                <a:extLst>
                  <a:ext uri="{FF2B5EF4-FFF2-40B4-BE49-F238E27FC236}">
                    <a16:creationId xmlns:a16="http://schemas.microsoft.com/office/drawing/2014/main" id="{5AC45436-797A-44D3-BC4B-EC012C953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766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7" name="Oval 737">
                <a:extLst>
                  <a:ext uri="{FF2B5EF4-FFF2-40B4-BE49-F238E27FC236}">
                    <a16:creationId xmlns:a16="http://schemas.microsoft.com/office/drawing/2014/main" id="{30034D97-D792-4877-96CF-CF96C43AA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8" name="Oval 738">
                <a:extLst>
                  <a:ext uri="{FF2B5EF4-FFF2-40B4-BE49-F238E27FC236}">
                    <a16:creationId xmlns:a16="http://schemas.microsoft.com/office/drawing/2014/main" id="{938DC085-BEE8-4CEB-97DD-3CFF03D53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9" name="Oval 739">
                <a:extLst>
                  <a:ext uri="{FF2B5EF4-FFF2-40B4-BE49-F238E27FC236}">
                    <a16:creationId xmlns:a16="http://schemas.microsoft.com/office/drawing/2014/main" id="{01734E97-BDFE-4CB4-8146-18AF06406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778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0" name="Oval 740">
                <a:extLst>
                  <a:ext uri="{FF2B5EF4-FFF2-40B4-BE49-F238E27FC236}">
                    <a16:creationId xmlns:a16="http://schemas.microsoft.com/office/drawing/2014/main" id="{1AF6B422-4E30-459D-87A1-C390400E2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778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1" name="Oval 741">
                <a:extLst>
                  <a:ext uri="{FF2B5EF4-FFF2-40B4-BE49-F238E27FC236}">
                    <a16:creationId xmlns:a16="http://schemas.microsoft.com/office/drawing/2014/main" id="{198BA7D1-C9CD-45A2-AC2D-69BE65FEB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784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2" name="Oval 742">
                <a:extLst>
                  <a:ext uri="{FF2B5EF4-FFF2-40B4-BE49-F238E27FC236}">
                    <a16:creationId xmlns:a16="http://schemas.microsoft.com/office/drawing/2014/main" id="{83994395-FC47-4DB2-9AAE-91B201983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78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3" name="Oval 743">
                <a:extLst>
                  <a:ext uri="{FF2B5EF4-FFF2-40B4-BE49-F238E27FC236}">
                    <a16:creationId xmlns:a16="http://schemas.microsoft.com/office/drawing/2014/main" id="{7E63A434-60D6-4387-A237-DCCF5EC24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2790"/>
                <a:ext cx="17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4" name="Oval 744">
                <a:extLst>
                  <a:ext uri="{FF2B5EF4-FFF2-40B4-BE49-F238E27FC236}">
                    <a16:creationId xmlns:a16="http://schemas.microsoft.com/office/drawing/2014/main" id="{95DECA95-580E-4686-BC92-1946F7154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795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5" name="Oval 745">
                <a:extLst>
                  <a:ext uri="{FF2B5EF4-FFF2-40B4-BE49-F238E27FC236}">
                    <a16:creationId xmlns:a16="http://schemas.microsoft.com/office/drawing/2014/main" id="{46D287FA-6C5F-434E-9140-18946671F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795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6" name="Freeform 746">
                <a:extLst>
                  <a:ext uri="{FF2B5EF4-FFF2-40B4-BE49-F238E27FC236}">
                    <a16:creationId xmlns:a16="http://schemas.microsoft.com/office/drawing/2014/main" id="{C6C04F21-C808-4AD1-9A50-2EEC1E1B7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801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7" name="Freeform 747">
                <a:extLst>
                  <a:ext uri="{FF2B5EF4-FFF2-40B4-BE49-F238E27FC236}">
                    <a16:creationId xmlns:a16="http://schemas.microsoft.com/office/drawing/2014/main" id="{CBD0C336-E3EB-46FA-AAC7-8CEF88D66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801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8" name="Freeform 748">
                <a:extLst>
                  <a:ext uri="{FF2B5EF4-FFF2-40B4-BE49-F238E27FC236}">
                    <a16:creationId xmlns:a16="http://schemas.microsoft.com/office/drawing/2014/main" id="{50256558-05F5-41AE-A613-95F38E6EC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9" name="Freeform 749">
                <a:extLst>
                  <a:ext uri="{FF2B5EF4-FFF2-40B4-BE49-F238E27FC236}">
                    <a16:creationId xmlns:a16="http://schemas.microsoft.com/office/drawing/2014/main" id="{88621671-B39C-4DC6-8272-3420D4775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0" name="Oval 750">
                <a:extLst>
                  <a:ext uri="{FF2B5EF4-FFF2-40B4-BE49-F238E27FC236}">
                    <a16:creationId xmlns:a16="http://schemas.microsoft.com/office/drawing/2014/main" id="{3D762E82-4243-4872-A962-AFBBD6C62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924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1" name="Oval 751">
                <a:extLst>
                  <a:ext uri="{FF2B5EF4-FFF2-40B4-BE49-F238E27FC236}">
                    <a16:creationId xmlns:a16="http://schemas.microsoft.com/office/drawing/2014/main" id="{67D72C7E-365C-4FF4-A0AF-2A75FC73F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91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2" name="Oval 752">
                <a:extLst>
                  <a:ext uri="{FF2B5EF4-FFF2-40B4-BE49-F238E27FC236}">
                    <a16:creationId xmlns:a16="http://schemas.microsoft.com/office/drawing/2014/main" id="{61FD1F44-5C1C-4C0A-A466-8AC140300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918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3" name="Oval 753">
                <a:extLst>
                  <a:ext uri="{FF2B5EF4-FFF2-40B4-BE49-F238E27FC236}">
                    <a16:creationId xmlns:a16="http://schemas.microsoft.com/office/drawing/2014/main" id="{7D2EE9AB-67A9-4559-8112-F53ABAFFA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291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4" name="Oval 754">
                <a:extLst>
                  <a:ext uri="{FF2B5EF4-FFF2-40B4-BE49-F238E27FC236}">
                    <a16:creationId xmlns:a16="http://schemas.microsoft.com/office/drawing/2014/main" id="{724264A8-DCF3-46B2-83EE-71EA0C87E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91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5" name="Oval 755">
                <a:extLst>
                  <a:ext uri="{FF2B5EF4-FFF2-40B4-BE49-F238E27FC236}">
                    <a16:creationId xmlns:a16="http://schemas.microsoft.com/office/drawing/2014/main" id="{51C682C2-EFE0-4960-B90D-3BA321A62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290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6" name="Oval 756">
                <a:extLst>
                  <a:ext uri="{FF2B5EF4-FFF2-40B4-BE49-F238E27FC236}">
                    <a16:creationId xmlns:a16="http://schemas.microsoft.com/office/drawing/2014/main" id="{2F6031AA-015C-4A66-9A1E-C0943E626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907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7" name="Oval 757">
                <a:extLst>
                  <a:ext uri="{FF2B5EF4-FFF2-40B4-BE49-F238E27FC236}">
                    <a16:creationId xmlns:a16="http://schemas.microsoft.com/office/drawing/2014/main" id="{721CE143-3A3D-4336-9B8A-5BB8AC007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901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8" name="Oval 758">
                <a:extLst>
                  <a:ext uri="{FF2B5EF4-FFF2-40B4-BE49-F238E27FC236}">
                    <a16:creationId xmlns:a16="http://schemas.microsoft.com/office/drawing/2014/main" id="{D05EED7F-B1EF-4A87-BF93-2FC01679E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2901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9" name="Oval 759">
                <a:extLst>
                  <a:ext uri="{FF2B5EF4-FFF2-40B4-BE49-F238E27FC236}">
                    <a16:creationId xmlns:a16="http://schemas.microsoft.com/office/drawing/2014/main" id="{8F6AE8BD-1972-48DD-8829-73C7065F3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0" name="Oval 760">
                <a:extLst>
                  <a:ext uri="{FF2B5EF4-FFF2-40B4-BE49-F238E27FC236}">
                    <a16:creationId xmlns:a16="http://schemas.microsoft.com/office/drawing/2014/main" id="{52E91E7E-6170-401C-96E5-DE63F1BD1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  <p:sp>
            <p:nvSpPr>
              <p:cNvPr id="481" name="Oval 761">
                <a:extLst>
                  <a:ext uri="{FF2B5EF4-FFF2-40B4-BE49-F238E27FC236}">
                    <a16:creationId xmlns:a16="http://schemas.microsoft.com/office/drawing/2014/main" id="{D7BB9C08-5C4D-4283-90B1-59B9E1DB3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2895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2" name="Oval 762">
                <a:extLst>
                  <a:ext uri="{FF2B5EF4-FFF2-40B4-BE49-F238E27FC236}">
                    <a16:creationId xmlns:a16="http://schemas.microsoft.com/office/drawing/2014/main" id="{2141EA03-65AA-41CA-8CF6-0AC8EC156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895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3" name="Oval 763">
                <a:extLst>
                  <a:ext uri="{FF2B5EF4-FFF2-40B4-BE49-F238E27FC236}">
                    <a16:creationId xmlns:a16="http://schemas.microsoft.com/office/drawing/2014/main" id="{D2C07BC4-CE57-4F29-8D6B-7E61B3788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4" name="Oval 764">
                <a:extLst>
                  <a:ext uri="{FF2B5EF4-FFF2-40B4-BE49-F238E27FC236}">
                    <a16:creationId xmlns:a16="http://schemas.microsoft.com/office/drawing/2014/main" id="{1B1DCD32-6455-46E1-8689-7DC9F807F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5" name="Oval 765">
                <a:extLst>
                  <a:ext uri="{FF2B5EF4-FFF2-40B4-BE49-F238E27FC236}">
                    <a16:creationId xmlns:a16="http://schemas.microsoft.com/office/drawing/2014/main" id="{AEFA04ED-91FA-403F-9F7F-A74DBF0EA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6" name="Oval 766">
                <a:extLst>
                  <a:ext uri="{FF2B5EF4-FFF2-40B4-BE49-F238E27FC236}">
                    <a16:creationId xmlns:a16="http://schemas.microsoft.com/office/drawing/2014/main" id="{610CEB85-2343-4BCF-AA62-C9F7830B0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2895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7" name="Oval 767">
                <a:extLst>
                  <a:ext uri="{FF2B5EF4-FFF2-40B4-BE49-F238E27FC236}">
                    <a16:creationId xmlns:a16="http://schemas.microsoft.com/office/drawing/2014/main" id="{9A0B57AD-D46C-4C18-B142-29858956E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2895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8" name="Oval 768">
                <a:extLst>
                  <a:ext uri="{FF2B5EF4-FFF2-40B4-BE49-F238E27FC236}">
                    <a16:creationId xmlns:a16="http://schemas.microsoft.com/office/drawing/2014/main" id="{FDFFF48B-4B1E-4EC0-9F75-17E983BDB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9" name="Oval 769">
                <a:extLst>
                  <a:ext uri="{FF2B5EF4-FFF2-40B4-BE49-F238E27FC236}">
                    <a16:creationId xmlns:a16="http://schemas.microsoft.com/office/drawing/2014/main" id="{BC44EC65-E947-40C4-BD70-EFC781DFA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0" name="Oval 770">
                <a:extLst>
                  <a:ext uri="{FF2B5EF4-FFF2-40B4-BE49-F238E27FC236}">
                    <a16:creationId xmlns:a16="http://schemas.microsoft.com/office/drawing/2014/main" id="{C1A62191-7504-4A39-A183-04475D3E5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2901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1" name="Oval 771">
                <a:extLst>
                  <a:ext uri="{FF2B5EF4-FFF2-40B4-BE49-F238E27FC236}">
                    <a16:creationId xmlns:a16="http://schemas.microsoft.com/office/drawing/2014/main" id="{14A144FC-3365-42FD-8F2F-FC14B50C0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2901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2" name="Oval 772">
                <a:extLst>
                  <a:ext uri="{FF2B5EF4-FFF2-40B4-BE49-F238E27FC236}">
                    <a16:creationId xmlns:a16="http://schemas.microsoft.com/office/drawing/2014/main" id="{8D36C780-B464-4422-9560-97D8FE066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907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3" name="Oval 773">
                <a:extLst>
                  <a:ext uri="{FF2B5EF4-FFF2-40B4-BE49-F238E27FC236}">
                    <a16:creationId xmlns:a16="http://schemas.microsoft.com/office/drawing/2014/main" id="{CEBE2822-11C6-43A5-A6B5-5B8132CE7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90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4" name="Oval 774">
                <a:extLst>
                  <a:ext uri="{FF2B5EF4-FFF2-40B4-BE49-F238E27FC236}">
                    <a16:creationId xmlns:a16="http://schemas.microsoft.com/office/drawing/2014/main" id="{3DBE58A7-4EE2-4FC7-B762-9CD6F9A67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91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5" name="Oval 775">
                <a:extLst>
                  <a:ext uri="{FF2B5EF4-FFF2-40B4-BE49-F238E27FC236}">
                    <a16:creationId xmlns:a16="http://schemas.microsoft.com/office/drawing/2014/main" id="{FAC67CC0-CF2D-4BFD-961E-A3F78D30B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91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6" name="Oval 776">
                <a:extLst>
                  <a:ext uri="{FF2B5EF4-FFF2-40B4-BE49-F238E27FC236}">
                    <a16:creationId xmlns:a16="http://schemas.microsoft.com/office/drawing/2014/main" id="{093B570C-B875-47E8-B6A2-8A5CFAF9C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918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7" name="Oval 777">
                <a:extLst>
                  <a:ext uri="{FF2B5EF4-FFF2-40B4-BE49-F238E27FC236}">
                    <a16:creationId xmlns:a16="http://schemas.microsoft.com/office/drawing/2014/main" id="{8D28E562-75CE-4A6C-927D-D621A53F0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291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8" name="Oval 778">
                <a:extLst>
                  <a:ext uri="{FF2B5EF4-FFF2-40B4-BE49-F238E27FC236}">
                    <a16:creationId xmlns:a16="http://schemas.microsoft.com/office/drawing/2014/main" id="{D6CF5E9F-2F06-4CFF-83C3-D40608C97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92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9" name="Freeform 779">
                <a:extLst>
                  <a:ext uri="{FF2B5EF4-FFF2-40B4-BE49-F238E27FC236}">
                    <a16:creationId xmlns:a16="http://schemas.microsoft.com/office/drawing/2014/main" id="{C0CB91E9-A5FD-4CD3-9185-699F3FC90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0" name="Freeform 780">
                <a:extLst>
                  <a:ext uri="{FF2B5EF4-FFF2-40B4-BE49-F238E27FC236}">
                    <a16:creationId xmlns:a16="http://schemas.microsoft.com/office/drawing/2014/main" id="{175D599E-6132-4A49-B5FB-577618F8C1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1" name="Freeform 781">
                <a:extLst>
                  <a:ext uri="{FF2B5EF4-FFF2-40B4-BE49-F238E27FC236}">
                    <a16:creationId xmlns:a16="http://schemas.microsoft.com/office/drawing/2014/main" id="{5CC32D43-6F0A-4A16-923D-E3F3FCF60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2" name="Freeform 782">
                <a:extLst>
                  <a:ext uri="{FF2B5EF4-FFF2-40B4-BE49-F238E27FC236}">
                    <a16:creationId xmlns:a16="http://schemas.microsoft.com/office/drawing/2014/main" id="{E88AB1AD-4902-4FC3-9A3D-36BFB3AB0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3" name="Oval 783">
                <a:extLst>
                  <a:ext uri="{FF2B5EF4-FFF2-40B4-BE49-F238E27FC236}">
                    <a16:creationId xmlns:a16="http://schemas.microsoft.com/office/drawing/2014/main" id="{EF0EF2A3-062E-4685-8972-6BCC1AC68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" y="3053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4" name="Oval 784">
                <a:extLst>
                  <a:ext uri="{FF2B5EF4-FFF2-40B4-BE49-F238E27FC236}">
                    <a16:creationId xmlns:a16="http://schemas.microsoft.com/office/drawing/2014/main" id="{361B8051-CB56-4ABD-8289-39CD6B4C9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053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5" name="Oval 785">
                <a:extLst>
                  <a:ext uri="{FF2B5EF4-FFF2-40B4-BE49-F238E27FC236}">
                    <a16:creationId xmlns:a16="http://schemas.microsoft.com/office/drawing/2014/main" id="{B9233510-8419-4DB2-A791-5E11DF175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047"/>
                <a:ext cx="17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6" name="Oval 786">
                <a:extLst>
                  <a:ext uri="{FF2B5EF4-FFF2-40B4-BE49-F238E27FC236}">
                    <a16:creationId xmlns:a16="http://schemas.microsoft.com/office/drawing/2014/main" id="{4C8C2730-1109-40D4-8C0C-F6FDA967D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7" name="Oval 787">
                <a:extLst>
                  <a:ext uri="{FF2B5EF4-FFF2-40B4-BE49-F238E27FC236}">
                    <a16:creationId xmlns:a16="http://schemas.microsoft.com/office/drawing/2014/main" id="{2BFC4741-D860-4A36-80A8-3C7BF0215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8" name="Oval 788">
                <a:extLst>
                  <a:ext uri="{FF2B5EF4-FFF2-40B4-BE49-F238E27FC236}">
                    <a16:creationId xmlns:a16="http://schemas.microsoft.com/office/drawing/2014/main" id="{0C8F85E3-B0FD-47B5-93B2-6FBD3016E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3041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9" name="Oval 789">
                <a:extLst>
                  <a:ext uri="{FF2B5EF4-FFF2-40B4-BE49-F238E27FC236}">
                    <a16:creationId xmlns:a16="http://schemas.microsoft.com/office/drawing/2014/main" id="{61EAA4D1-5870-49F0-A05E-A57D7704A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03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0" name="Oval 790">
                <a:extLst>
                  <a:ext uri="{FF2B5EF4-FFF2-40B4-BE49-F238E27FC236}">
                    <a16:creationId xmlns:a16="http://schemas.microsoft.com/office/drawing/2014/main" id="{9B419D8F-E64F-449F-9320-196F050A6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3036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1" name="Oval 791">
                <a:extLst>
                  <a:ext uri="{FF2B5EF4-FFF2-40B4-BE49-F238E27FC236}">
                    <a16:creationId xmlns:a16="http://schemas.microsoft.com/office/drawing/2014/main" id="{1DD97D8F-7ADA-4B65-BB16-9ED7BCA1A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3030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2" name="Oval 792">
                <a:extLst>
                  <a:ext uri="{FF2B5EF4-FFF2-40B4-BE49-F238E27FC236}">
                    <a16:creationId xmlns:a16="http://schemas.microsoft.com/office/drawing/2014/main" id="{9B916138-DEB6-4D91-86E7-8A6192C6F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030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3" name="Oval 793">
                <a:extLst>
                  <a:ext uri="{FF2B5EF4-FFF2-40B4-BE49-F238E27FC236}">
                    <a16:creationId xmlns:a16="http://schemas.microsoft.com/office/drawing/2014/main" id="{5F126F89-BC50-41B9-BD40-2DC9CEDF6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3030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4" name="Oval 794">
                <a:extLst>
                  <a:ext uri="{FF2B5EF4-FFF2-40B4-BE49-F238E27FC236}">
                    <a16:creationId xmlns:a16="http://schemas.microsoft.com/office/drawing/2014/main" id="{47D81B9A-89D3-4675-AD06-F189144BF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5" name="Oval 795">
                <a:extLst>
                  <a:ext uri="{FF2B5EF4-FFF2-40B4-BE49-F238E27FC236}">
                    <a16:creationId xmlns:a16="http://schemas.microsoft.com/office/drawing/2014/main" id="{7C4B0841-EF49-4322-AA8E-26F538DC6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6" name="Oval 796">
                <a:extLst>
                  <a:ext uri="{FF2B5EF4-FFF2-40B4-BE49-F238E27FC236}">
                    <a16:creationId xmlns:a16="http://schemas.microsoft.com/office/drawing/2014/main" id="{D0A97CCA-37E1-4DFF-BD11-C13F6FCC6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7" name="Oval 797">
                <a:extLst>
                  <a:ext uri="{FF2B5EF4-FFF2-40B4-BE49-F238E27FC236}">
                    <a16:creationId xmlns:a16="http://schemas.microsoft.com/office/drawing/2014/main" id="{A1D54481-7B0B-4228-8D2B-3656C9A22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8" name="Oval 798">
                <a:extLst>
                  <a:ext uri="{FF2B5EF4-FFF2-40B4-BE49-F238E27FC236}">
                    <a16:creationId xmlns:a16="http://schemas.microsoft.com/office/drawing/2014/main" id="{F160D220-0798-4884-89BF-C9695812D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9" name="Oval 799">
                <a:extLst>
                  <a:ext uri="{FF2B5EF4-FFF2-40B4-BE49-F238E27FC236}">
                    <a16:creationId xmlns:a16="http://schemas.microsoft.com/office/drawing/2014/main" id="{9F59C764-6E3F-4E01-A256-EA25CDF52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0" name="Oval 800">
                <a:extLst>
                  <a:ext uri="{FF2B5EF4-FFF2-40B4-BE49-F238E27FC236}">
                    <a16:creationId xmlns:a16="http://schemas.microsoft.com/office/drawing/2014/main" id="{81B55143-5AC6-4F0B-848B-4EEAAC273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1" name="Oval 801">
                <a:extLst>
                  <a:ext uri="{FF2B5EF4-FFF2-40B4-BE49-F238E27FC236}">
                    <a16:creationId xmlns:a16="http://schemas.microsoft.com/office/drawing/2014/main" id="{2C7CB80C-018E-4A28-82C7-B479DBBB7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3030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2" name="Oval 802">
                <a:extLst>
                  <a:ext uri="{FF2B5EF4-FFF2-40B4-BE49-F238E27FC236}">
                    <a16:creationId xmlns:a16="http://schemas.microsoft.com/office/drawing/2014/main" id="{F9F509C3-ED08-42E0-BD8D-B36540ED6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030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3" name="Oval 803">
                <a:extLst>
                  <a:ext uri="{FF2B5EF4-FFF2-40B4-BE49-F238E27FC236}">
                    <a16:creationId xmlns:a16="http://schemas.microsoft.com/office/drawing/2014/main" id="{2E6E7CFE-7E22-4060-8336-95A7B3FCE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3030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4" name="Oval 804">
                <a:extLst>
                  <a:ext uri="{FF2B5EF4-FFF2-40B4-BE49-F238E27FC236}">
                    <a16:creationId xmlns:a16="http://schemas.microsoft.com/office/drawing/2014/main" id="{0930A9B6-414B-4904-B3DA-0F4235107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3036"/>
                <a:ext cx="46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5" name="Oval 805">
                <a:extLst>
                  <a:ext uri="{FF2B5EF4-FFF2-40B4-BE49-F238E27FC236}">
                    <a16:creationId xmlns:a16="http://schemas.microsoft.com/office/drawing/2014/main" id="{6B049C25-4723-48BE-A25C-42A02822A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03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6" name="Oval 806">
                <a:extLst>
                  <a:ext uri="{FF2B5EF4-FFF2-40B4-BE49-F238E27FC236}">
                    <a16:creationId xmlns:a16="http://schemas.microsoft.com/office/drawing/2014/main" id="{C7CC0DF8-8A10-4DF8-B026-CAD0F3C0E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3041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7" name="Oval 807">
                <a:extLst>
                  <a:ext uri="{FF2B5EF4-FFF2-40B4-BE49-F238E27FC236}">
                    <a16:creationId xmlns:a16="http://schemas.microsoft.com/office/drawing/2014/main" id="{B6EDBE7E-D83F-49C9-BA4F-D9B52DD76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8" name="Oval 808">
                <a:extLst>
                  <a:ext uri="{FF2B5EF4-FFF2-40B4-BE49-F238E27FC236}">
                    <a16:creationId xmlns:a16="http://schemas.microsoft.com/office/drawing/2014/main" id="{FF50BF67-9717-4C18-902D-4478264F0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9" name="Oval 809">
                <a:extLst>
                  <a:ext uri="{FF2B5EF4-FFF2-40B4-BE49-F238E27FC236}">
                    <a16:creationId xmlns:a16="http://schemas.microsoft.com/office/drawing/2014/main" id="{28E3B67E-0C50-4019-9E1E-D97CB7365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3047"/>
                <a:ext cx="17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0" name="Oval 810">
                <a:extLst>
                  <a:ext uri="{FF2B5EF4-FFF2-40B4-BE49-F238E27FC236}">
                    <a16:creationId xmlns:a16="http://schemas.microsoft.com/office/drawing/2014/main" id="{8EB44FB2-4EF0-4682-94C5-8710D2358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053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1" name="Oval 811">
                <a:extLst>
                  <a:ext uri="{FF2B5EF4-FFF2-40B4-BE49-F238E27FC236}">
                    <a16:creationId xmlns:a16="http://schemas.microsoft.com/office/drawing/2014/main" id="{49F65B59-004B-4070-952B-2C022FF0D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" y="3053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2" name="Freeform 812">
                <a:extLst>
                  <a:ext uri="{FF2B5EF4-FFF2-40B4-BE49-F238E27FC236}">
                    <a16:creationId xmlns:a16="http://schemas.microsoft.com/office/drawing/2014/main" id="{FB552034-E3D8-41BB-BC54-FDDE8B228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3" name="Freeform 813">
                <a:extLst>
                  <a:ext uri="{FF2B5EF4-FFF2-40B4-BE49-F238E27FC236}">
                    <a16:creationId xmlns:a16="http://schemas.microsoft.com/office/drawing/2014/main" id="{E64AF85C-D8B6-4DE1-9222-C06167648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4" name="Freeform 814">
                <a:extLst>
                  <a:ext uri="{FF2B5EF4-FFF2-40B4-BE49-F238E27FC236}">
                    <a16:creationId xmlns:a16="http://schemas.microsoft.com/office/drawing/2014/main" id="{9A22F2EF-7213-46CA-B708-4E4DBDFA3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5" name="Freeform 815">
                <a:extLst>
                  <a:ext uri="{FF2B5EF4-FFF2-40B4-BE49-F238E27FC236}">
                    <a16:creationId xmlns:a16="http://schemas.microsoft.com/office/drawing/2014/main" id="{4AF3813F-E85D-4269-9023-1221A90A3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6" name="Oval 816">
                <a:extLst>
                  <a:ext uri="{FF2B5EF4-FFF2-40B4-BE49-F238E27FC236}">
                    <a16:creationId xmlns:a16="http://schemas.microsoft.com/office/drawing/2014/main" id="{7EA27C0C-DDD1-4E45-AE69-5670B17D1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182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7" name="Oval 817">
                <a:extLst>
                  <a:ext uri="{FF2B5EF4-FFF2-40B4-BE49-F238E27FC236}">
                    <a16:creationId xmlns:a16="http://schemas.microsoft.com/office/drawing/2014/main" id="{B7C9DF00-7EE8-4B77-BFD3-3E5AF95E2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17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8" name="Oval 818">
                <a:extLst>
                  <a:ext uri="{FF2B5EF4-FFF2-40B4-BE49-F238E27FC236}">
                    <a16:creationId xmlns:a16="http://schemas.microsoft.com/office/drawing/2014/main" id="{96A5A9FE-0427-464A-8ED2-0E713F865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176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9" name="Oval 819">
                <a:extLst>
                  <a:ext uri="{FF2B5EF4-FFF2-40B4-BE49-F238E27FC236}">
                    <a16:creationId xmlns:a16="http://schemas.microsoft.com/office/drawing/2014/main" id="{EEAF4085-0517-4CBA-8DF5-FE0F391E6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17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0" name="Oval 820">
                <a:extLst>
                  <a:ext uri="{FF2B5EF4-FFF2-40B4-BE49-F238E27FC236}">
                    <a16:creationId xmlns:a16="http://schemas.microsoft.com/office/drawing/2014/main" id="{C0671FF6-BC2A-472F-B572-AB5B79A0F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3170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1" name="Oval 821">
                <a:extLst>
                  <a:ext uri="{FF2B5EF4-FFF2-40B4-BE49-F238E27FC236}">
                    <a16:creationId xmlns:a16="http://schemas.microsoft.com/office/drawing/2014/main" id="{A8152E63-D949-4C57-83C0-139AC7818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170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2" name="Oval 822">
                <a:extLst>
                  <a:ext uri="{FF2B5EF4-FFF2-40B4-BE49-F238E27FC236}">
                    <a16:creationId xmlns:a16="http://schemas.microsoft.com/office/drawing/2014/main" id="{1F03FC46-784A-4C5C-B772-326BFFB41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16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3" name="Oval 823">
                <a:extLst>
                  <a:ext uri="{FF2B5EF4-FFF2-40B4-BE49-F238E27FC236}">
                    <a16:creationId xmlns:a16="http://schemas.microsoft.com/office/drawing/2014/main" id="{BF443957-7AD7-4A45-9B74-9171BB55A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316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4" name="Oval 824">
                <a:extLst>
                  <a:ext uri="{FF2B5EF4-FFF2-40B4-BE49-F238E27FC236}">
                    <a16:creationId xmlns:a16="http://schemas.microsoft.com/office/drawing/2014/main" id="{EB63CDBE-139F-453F-8858-6A61D315B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5" name="Oval 825">
                <a:extLst>
                  <a:ext uri="{FF2B5EF4-FFF2-40B4-BE49-F238E27FC236}">
                    <a16:creationId xmlns:a16="http://schemas.microsoft.com/office/drawing/2014/main" id="{7B414202-DF8B-436C-A7BB-35A20A8DC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6" name="Oval 826">
                <a:extLst>
                  <a:ext uri="{FF2B5EF4-FFF2-40B4-BE49-F238E27FC236}">
                    <a16:creationId xmlns:a16="http://schemas.microsoft.com/office/drawing/2014/main" id="{AC652E12-C0C3-400F-A913-E6899B29A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158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7" name="Oval 827">
                <a:extLst>
                  <a:ext uri="{FF2B5EF4-FFF2-40B4-BE49-F238E27FC236}">
                    <a16:creationId xmlns:a16="http://schemas.microsoft.com/office/drawing/2014/main" id="{C03A58C8-C8CD-4E5A-8DF5-D37D93CFF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15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8" name="Oval 828">
                <a:extLst>
                  <a:ext uri="{FF2B5EF4-FFF2-40B4-BE49-F238E27FC236}">
                    <a16:creationId xmlns:a16="http://schemas.microsoft.com/office/drawing/2014/main" id="{66994674-6C25-484E-A71C-7EE60A6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315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9" name="Oval 829">
                <a:extLst>
                  <a:ext uri="{FF2B5EF4-FFF2-40B4-BE49-F238E27FC236}">
                    <a16:creationId xmlns:a16="http://schemas.microsoft.com/office/drawing/2014/main" id="{72328B99-24DE-4E3F-BB6D-004E31E6B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158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0" name="Oval 830">
                <a:extLst>
                  <a:ext uri="{FF2B5EF4-FFF2-40B4-BE49-F238E27FC236}">
                    <a16:creationId xmlns:a16="http://schemas.microsoft.com/office/drawing/2014/main" id="{13AF875D-4073-4DAA-886E-2B7ED5314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158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1" name="Oval 831">
                <a:extLst>
                  <a:ext uri="{FF2B5EF4-FFF2-40B4-BE49-F238E27FC236}">
                    <a16:creationId xmlns:a16="http://schemas.microsoft.com/office/drawing/2014/main" id="{3B0339F4-6696-43D7-8526-5E6E0C1C6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158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2" name="Oval 832">
                <a:extLst>
                  <a:ext uri="{FF2B5EF4-FFF2-40B4-BE49-F238E27FC236}">
                    <a16:creationId xmlns:a16="http://schemas.microsoft.com/office/drawing/2014/main" id="{4E6DC745-968C-400A-864C-9A61FD5A4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3158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3" name="Oval 833">
                <a:extLst>
                  <a:ext uri="{FF2B5EF4-FFF2-40B4-BE49-F238E27FC236}">
                    <a16:creationId xmlns:a16="http://schemas.microsoft.com/office/drawing/2014/main" id="{AC5F41EE-AB1D-4A60-BAD2-F90019600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4" name="Oval 834">
                <a:extLst>
                  <a:ext uri="{FF2B5EF4-FFF2-40B4-BE49-F238E27FC236}">
                    <a16:creationId xmlns:a16="http://schemas.microsoft.com/office/drawing/2014/main" id="{F3D06341-3991-4557-8E13-246BC913A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5" name="Oval 835">
                <a:extLst>
                  <a:ext uri="{FF2B5EF4-FFF2-40B4-BE49-F238E27FC236}">
                    <a16:creationId xmlns:a16="http://schemas.microsoft.com/office/drawing/2014/main" id="{62A6CCCD-BE24-41DA-BA34-3ACBDDE30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316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6" name="Oval 836">
                <a:extLst>
                  <a:ext uri="{FF2B5EF4-FFF2-40B4-BE49-F238E27FC236}">
                    <a16:creationId xmlns:a16="http://schemas.microsoft.com/office/drawing/2014/main" id="{A647F175-43B1-43AA-8118-DC779D9A5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316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7" name="Oval 837">
                <a:extLst>
                  <a:ext uri="{FF2B5EF4-FFF2-40B4-BE49-F238E27FC236}">
                    <a16:creationId xmlns:a16="http://schemas.microsoft.com/office/drawing/2014/main" id="{CB4B419C-CD68-4C3E-AC2A-B1EE84FEE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170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8" name="Oval 838">
                <a:extLst>
                  <a:ext uri="{FF2B5EF4-FFF2-40B4-BE49-F238E27FC236}">
                    <a16:creationId xmlns:a16="http://schemas.microsoft.com/office/drawing/2014/main" id="{5F54F174-F4A4-4D27-A30E-65153FAEA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3170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9" name="Oval 839">
                <a:extLst>
                  <a:ext uri="{FF2B5EF4-FFF2-40B4-BE49-F238E27FC236}">
                    <a16:creationId xmlns:a16="http://schemas.microsoft.com/office/drawing/2014/main" id="{7DAF307B-2173-4551-A709-CAA6B2A34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317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0" name="Oval 840">
                <a:extLst>
                  <a:ext uri="{FF2B5EF4-FFF2-40B4-BE49-F238E27FC236}">
                    <a16:creationId xmlns:a16="http://schemas.microsoft.com/office/drawing/2014/main" id="{34A33A0C-B32B-492F-83A7-2FA556ADE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3176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1" name="Oval 841">
                <a:extLst>
                  <a:ext uri="{FF2B5EF4-FFF2-40B4-BE49-F238E27FC236}">
                    <a16:creationId xmlns:a16="http://schemas.microsoft.com/office/drawing/2014/main" id="{414ABAFC-AE43-4E26-94CC-6F9E255E3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317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2" name="Oval 842">
                <a:extLst>
                  <a:ext uri="{FF2B5EF4-FFF2-40B4-BE49-F238E27FC236}">
                    <a16:creationId xmlns:a16="http://schemas.microsoft.com/office/drawing/2014/main" id="{64F15C07-D61A-480C-900D-2F34BBD18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182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3" name="Freeform 843">
                <a:extLst>
                  <a:ext uri="{FF2B5EF4-FFF2-40B4-BE49-F238E27FC236}">
                    <a16:creationId xmlns:a16="http://schemas.microsoft.com/office/drawing/2014/main" id="{D7D0136D-617B-4DFA-8E0F-36663866CF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4" name="Freeform 844">
                <a:extLst>
                  <a:ext uri="{FF2B5EF4-FFF2-40B4-BE49-F238E27FC236}">
                    <a16:creationId xmlns:a16="http://schemas.microsoft.com/office/drawing/2014/main" id="{1E3D70E4-24E0-4E58-9E27-1F51B0BAC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5" name="Freeform 845">
                <a:extLst>
                  <a:ext uri="{FF2B5EF4-FFF2-40B4-BE49-F238E27FC236}">
                    <a16:creationId xmlns:a16="http://schemas.microsoft.com/office/drawing/2014/main" id="{139536F8-D48B-4D7E-A723-A92D9202B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317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6" name="Freeform 846">
                <a:extLst>
                  <a:ext uri="{FF2B5EF4-FFF2-40B4-BE49-F238E27FC236}">
                    <a16:creationId xmlns:a16="http://schemas.microsoft.com/office/drawing/2014/main" id="{E0D3C38C-22A8-471C-A7E0-1A104F48F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317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7" name="Oval 847">
                <a:extLst>
                  <a:ext uri="{FF2B5EF4-FFF2-40B4-BE49-F238E27FC236}">
                    <a16:creationId xmlns:a16="http://schemas.microsoft.com/office/drawing/2014/main" id="{8799F446-384D-410C-A06E-583AA3800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3311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8" name="Oval 848">
                <a:extLst>
                  <a:ext uri="{FF2B5EF4-FFF2-40B4-BE49-F238E27FC236}">
                    <a16:creationId xmlns:a16="http://schemas.microsoft.com/office/drawing/2014/main" id="{A833F953-4C33-4606-8D9A-A67B99264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311"/>
                <a:ext cx="17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9" name="Oval 849">
                <a:extLst>
                  <a:ext uri="{FF2B5EF4-FFF2-40B4-BE49-F238E27FC236}">
                    <a16:creationId xmlns:a16="http://schemas.microsoft.com/office/drawing/2014/main" id="{4C9F66C8-D378-4678-8E67-0D0024E7A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3305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0" name="Oval 850">
                <a:extLst>
                  <a:ext uri="{FF2B5EF4-FFF2-40B4-BE49-F238E27FC236}">
                    <a16:creationId xmlns:a16="http://schemas.microsoft.com/office/drawing/2014/main" id="{340AFC14-A15E-4EE7-A0F3-530B1789E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305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1" name="Oval 851">
                <a:extLst>
                  <a:ext uri="{FF2B5EF4-FFF2-40B4-BE49-F238E27FC236}">
                    <a16:creationId xmlns:a16="http://schemas.microsoft.com/office/drawing/2014/main" id="{BC743E31-A712-472C-8766-0F4DF0C04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3299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2" name="Oval 852">
                <a:extLst>
                  <a:ext uri="{FF2B5EF4-FFF2-40B4-BE49-F238E27FC236}">
                    <a16:creationId xmlns:a16="http://schemas.microsoft.com/office/drawing/2014/main" id="{7196DF7F-85D8-4CF7-8D12-4FD83E9D2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29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3" name="Oval 853">
                <a:extLst>
                  <a:ext uri="{FF2B5EF4-FFF2-40B4-BE49-F238E27FC236}">
                    <a16:creationId xmlns:a16="http://schemas.microsoft.com/office/drawing/2014/main" id="{89CA0D73-9A87-4FCF-9220-DB64A9E9D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299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4" name="Oval 854">
                <a:extLst>
                  <a:ext uri="{FF2B5EF4-FFF2-40B4-BE49-F238E27FC236}">
                    <a16:creationId xmlns:a16="http://schemas.microsoft.com/office/drawing/2014/main" id="{EB011142-FD3A-4002-B295-945159F63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329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5" name="Oval 855">
                <a:extLst>
                  <a:ext uri="{FF2B5EF4-FFF2-40B4-BE49-F238E27FC236}">
                    <a16:creationId xmlns:a16="http://schemas.microsoft.com/office/drawing/2014/main" id="{AC3BBEFF-C25D-421F-A985-1937DC65E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329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6" name="Oval 856">
                <a:extLst>
                  <a:ext uri="{FF2B5EF4-FFF2-40B4-BE49-F238E27FC236}">
                    <a16:creationId xmlns:a16="http://schemas.microsoft.com/office/drawing/2014/main" id="{2F07D635-5F14-4367-8FCC-130FACBD1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29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7" name="Oval 857">
                <a:extLst>
                  <a:ext uri="{FF2B5EF4-FFF2-40B4-BE49-F238E27FC236}">
                    <a16:creationId xmlns:a16="http://schemas.microsoft.com/office/drawing/2014/main" id="{F501A265-39AA-46A5-AC6A-6120CAEFE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8" name="Oval 858">
                <a:extLst>
                  <a:ext uri="{FF2B5EF4-FFF2-40B4-BE49-F238E27FC236}">
                    <a16:creationId xmlns:a16="http://schemas.microsoft.com/office/drawing/2014/main" id="{D84A9BC7-9884-43B9-8955-12CE26449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9" name="Oval 859">
                <a:extLst>
                  <a:ext uri="{FF2B5EF4-FFF2-40B4-BE49-F238E27FC236}">
                    <a16:creationId xmlns:a16="http://schemas.microsoft.com/office/drawing/2014/main" id="{EB1D2258-00CE-465B-9C9B-616386D00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328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0" name="Oval 860">
                <a:extLst>
                  <a:ext uri="{FF2B5EF4-FFF2-40B4-BE49-F238E27FC236}">
                    <a16:creationId xmlns:a16="http://schemas.microsoft.com/office/drawing/2014/main" id="{2BFDB9D6-99F5-4080-BA78-D2719F18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328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1" name="Oval 861">
                <a:extLst>
                  <a:ext uri="{FF2B5EF4-FFF2-40B4-BE49-F238E27FC236}">
                    <a16:creationId xmlns:a16="http://schemas.microsoft.com/office/drawing/2014/main" id="{53F2541E-FF99-4348-80B1-1A9A90AE6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2" name="Oval 862">
                <a:extLst>
                  <a:ext uri="{FF2B5EF4-FFF2-40B4-BE49-F238E27FC236}">
                    <a16:creationId xmlns:a16="http://schemas.microsoft.com/office/drawing/2014/main" id="{BA0ACBCB-D9FA-472C-9D32-AC4F7F3D7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3" name="Oval 863">
                <a:extLst>
                  <a:ext uri="{FF2B5EF4-FFF2-40B4-BE49-F238E27FC236}">
                    <a16:creationId xmlns:a16="http://schemas.microsoft.com/office/drawing/2014/main" id="{A7D19BF0-4064-43F6-976C-9F2E054A3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4" name="Oval 864">
                <a:extLst>
                  <a:ext uri="{FF2B5EF4-FFF2-40B4-BE49-F238E27FC236}">
                    <a16:creationId xmlns:a16="http://schemas.microsoft.com/office/drawing/2014/main" id="{42F85EBE-59AE-4667-BDF2-A5FB338D3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329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5" name="Oval 865">
                <a:extLst>
                  <a:ext uri="{FF2B5EF4-FFF2-40B4-BE49-F238E27FC236}">
                    <a16:creationId xmlns:a16="http://schemas.microsoft.com/office/drawing/2014/main" id="{E6BB7A03-1940-4B4C-8F8D-0CEB8373A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329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6" name="Oval 866">
                <a:extLst>
                  <a:ext uri="{FF2B5EF4-FFF2-40B4-BE49-F238E27FC236}">
                    <a16:creationId xmlns:a16="http://schemas.microsoft.com/office/drawing/2014/main" id="{DFEF3BAF-0DCC-4357-BA41-1F9A68AA9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329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10" name="Oval 868">
              <a:extLst>
                <a:ext uri="{FF2B5EF4-FFF2-40B4-BE49-F238E27FC236}">
                  <a16:creationId xmlns:a16="http://schemas.microsoft.com/office/drawing/2014/main" id="{0C8828A9-E74B-4AE6-A34F-79CAE950F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3299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1" name="Oval 869">
              <a:extLst>
                <a:ext uri="{FF2B5EF4-FFF2-40B4-BE49-F238E27FC236}">
                  <a16:creationId xmlns:a16="http://schemas.microsoft.com/office/drawing/2014/main" id="{642DC63C-B930-4AE6-9E07-1BB3E61C0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299"/>
              <a:ext cx="30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2" name="Oval 870">
              <a:extLst>
                <a:ext uri="{FF2B5EF4-FFF2-40B4-BE49-F238E27FC236}">
                  <a16:creationId xmlns:a16="http://schemas.microsoft.com/office/drawing/2014/main" id="{D4F35BB4-C545-47F2-8D9C-31F018509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3299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3" name="Oval 871">
              <a:extLst>
                <a:ext uri="{FF2B5EF4-FFF2-40B4-BE49-F238E27FC236}">
                  <a16:creationId xmlns:a16="http://schemas.microsoft.com/office/drawing/2014/main" id="{5D65E669-8CB3-4EEC-9C4A-064C7944C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" y="3305"/>
              <a:ext cx="23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4" name="Oval 872">
              <a:extLst>
                <a:ext uri="{FF2B5EF4-FFF2-40B4-BE49-F238E27FC236}">
                  <a16:creationId xmlns:a16="http://schemas.microsoft.com/office/drawing/2014/main" id="{49AE2312-C202-44BF-90F1-26643689C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3305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5" name="Oval 873">
              <a:extLst>
                <a:ext uri="{FF2B5EF4-FFF2-40B4-BE49-F238E27FC236}">
                  <a16:creationId xmlns:a16="http://schemas.microsoft.com/office/drawing/2014/main" id="{30159B98-8FFD-442A-A116-12100A31E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3311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6" name="Oval 874">
              <a:extLst>
                <a:ext uri="{FF2B5EF4-FFF2-40B4-BE49-F238E27FC236}">
                  <a16:creationId xmlns:a16="http://schemas.microsoft.com/office/drawing/2014/main" id="{407EB2B7-D7E5-419D-BAAC-1656A62A1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3311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7" name="Freeform 875">
              <a:extLst>
                <a:ext uri="{FF2B5EF4-FFF2-40B4-BE49-F238E27FC236}">
                  <a16:creationId xmlns:a16="http://schemas.microsoft.com/office/drawing/2014/main" id="{2C83EBFD-EC11-4D03-9DAB-505801045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" y="3317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8" name="Freeform 876">
              <a:extLst>
                <a:ext uri="{FF2B5EF4-FFF2-40B4-BE49-F238E27FC236}">
                  <a16:creationId xmlns:a16="http://schemas.microsoft.com/office/drawing/2014/main" id="{3B4063E7-A6D5-4206-8386-49E81055E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" y="3317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9" name="Freeform 877">
              <a:extLst>
                <a:ext uri="{FF2B5EF4-FFF2-40B4-BE49-F238E27FC236}">
                  <a16:creationId xmlns:a16="http://schemas.microsoft.com/office/drawing/2014/main" id="{4668AF15-E3C3-4767-99D8-C80661DD7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0" name="Freeform 878">
              <a:extLst>
                <a:ext uri="{FF2B5EF4-FFF2-40B4-BE49-F238E27FC236}">
                  <a16:creationId xmlns:a16="http://schemas.microsoft.com/office/drawing/2014/main" id="{E0A0DE42-ED13-496E-9A0D-C43B63D53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1" name="Oval 879">
              <a:extLst>
                <a:ext uri="{FF2B5EF4-FFF2-40B4-BE49-F238E27FC236}">
                  <a16:creationId xmlns:a16="http://schemas.microsoft.com/office/drawing/2014/main" id="{679A8545-52C5-455D-888C-15B926760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3440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2" name="Oval 880">
              <a:extLst>
                <a:ext uri="{FF2B5EF4-FFF2-40B4-BE49-F238E27FC236}">
                  <a16:creationId xmlns:a16="http://schemas.microsoft.com/office/drawing/2014/main" id="{96E716EE-0C91-47F5-B693-203EC782F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3440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3" name="Oval 881">
              <a:extLst>
                <a:ext uri="{FF2B5EF4-FFF2-40B4-BE49-F238E27FC236}">
                  <a16:creationId xmlns:a16="http://schemas.microsoft.com/office/drawing/2014/main" id="{169A64AF-038C-4282-A789-FD5FA0A79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434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4" name="Oval 882">
              <a:extLst>
                <a:ext uri="{FF2B5EF4-FFF2-40B4-BE49-F238E27FC236}">
                  <a16:creationId xmlns:a16="http://schemas.microsoft.com/office/drawing/2014/main" id="{AD4C7ACC-DD7B-42CB-B233-F8AB38EEC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3434"/>
              <a:ext cx="24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5" name="Oval 883">
              <a:extLst>
                <a:ext uri="{FF2B5EF4-FFF2-40B4-BE49-F238E27FC236}">
                  <a16:creationId xmlns:a16="http://schemas.microsoft.com/office/drawing/2014/main" id="{0501CE73-B458-4E1D-BBAB-50F742314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428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6" name="Oval 884">
              <a:extLst>
                <a:ext uri="{FF2B5EF4-FFF2-40B4-BE49-F238E27FC236}">
                  <a16:creationId xmlns:a16="http://schemas.microsoft.com/office/drawing/2014/main" id="{D02D3D93-C031-47B4-A9F4-458DDE617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428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7" name="Oval 885">
              <a:extLst>
                <a:ext uri="{FF2B5EF4-FFF2-40B4-BE49-F238E27FC236}">
                  <a16:creationId xmlns:a16="http://schemas.microsoft.com/office/drawing/2014/main" id="{243B6D53-CFEC-4422-A200-6E6EDAAE3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3428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8" name="Oval 886">
              <a:extLst>
                <a:ext uri="{FF2B5EF4-FFF2-40B4-BE49-F238E27FC236}">
                  <a16:creationId xmlns:a16="http://schemas.microsoft.com/office/drawing/2014/main" id="{D3647EF0-BDD8-429B-AED9-A3ABCEAAD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9" name="Oval 887">
              <a:extLst>
                <a:ext uri="{FF2B5EF4-FFF2-40B4-BE49-F238E27FC236}">
                  <a16:creationId xmlns:a16="http://schemas.microsoft.com/office/drawing/2014/main" id="{FC5C11CC-50D6-4A45-A759-58840406E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0" name="Oval 888">
              <a:extLst>
                <a:ext uri="{FF2B5EF4-FFF2-40B4-BE49-F238E27FC236}">
                  <a16:creationId xmlns:a16="http://schemas.microsoft.com/office/drawing/2014/main" id="{CD8CAC87-E24B-47AC-B815-431FA2FB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1" name="Oval 889">
              <a:extLst>
                <a:ext uri="{FF2B5EF4-FFF2-40B4-BE49-F238E27FC236}">
                  <a16:creationId xmlns:a16="http://schemas.microsoft.com/office/drawing/2014/main" id="{7B97AB59-9D1B-49D7-9DBE-D9E0A21E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3422"/>
              <a:ext cx="41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2" name="Oval 890">
              <a:extLst>
                <a:ext uri="{FF2B5EF4-FFF2-40B4-BE49-F238E27FC236}">
                  <a16:creationId xmlns:a16="http://schemas.microsoft.com/office/drawing/2014/main" id="{BC7ECF0F-8BA3-4208-83D5-7089AEC83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3422"/>
              <a:ext cx="46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3" name="Oval 891">
              <a:extLst>
                <a:ext uri="{FF2B5EF4-FFF2-40B4-BE49-F238E27FC236}">
                  <a16:creationId xmlns:a16="http://schemas.microsoft.com/office/drawing/2014/main" id="{D49B64DB-55A4-4FFF-B407-E38C0C1BA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3422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4" name="Oval 892">
              <a:extLst>
                <a:ext uri="{FF2B5EF4-FFF2-40B4-BE49-F238E27FC236}">
                  <a16:creationId xmlns:a16="http://schemas.microsoft.com/office/drawing/2014/main" id="{E7D6A3B0-B739-4DDD-9E2E-660125B5B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3422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5" name="Oval 893">
              <a:extLst>
                <a:ext uri="{FF2B5EF4-FFF2-40B4-BE49-F238E27FC236}">
                  <a16:creationId xmlns:a16="http://schemas.microsoft.com/office/drawing/2014/main" id="{A8FC1FDC-9B95-4DFD-AC5C-8C4D4483F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422"/>
              <a:ext cx="41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6" name="Oval 894">
              <a:extLst>
                <a:ext uri="{FF2B5EF4-FFF2-40B4-BE49-F238E27FC236}">
                  <a16:creationId xmlns:a16="http://schemas.microsoft.com/office/drawing/2014/main" id="{466F603F-ECBB-46D0-B748-7E6082FE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7" name="Oval 895">
              <a:extLst>
                <a:ext uri="{FF2B5EF4-FFF2-40B4-BE49-F238E27FC236}">
                  <a16:creationId xmlns:a16="http://schemas.microsoft.com/office/drawing/2014/main" id="{AA670F96-8BCA-470F-8110-113A08616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8" name="Oval 896">
              <a:extLst>
                <a:ext uri="{FF2B5EF4-FFF2-40B4-BE49-F238E27FC236}">
                  <a16:creationId xmlns:a16="http://schemas.microsoft.com/office/drawing/2014/main" id="{297825E0-A8B9-4FFC-930C-8F663065E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9" name="Oval 897">
              <a:extLst>
                <a:ext uri="{FF2B5EF4-FFF2-40B4-BE49-F238E27FC236}">
                  <a16:creationId xmlns:a16="http://schemas.microsoft.com/office/drawing/2014/main" id="{ABEA6320-F478-4ACA-9C53-989E3CEA2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3428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0" name="Oval 898">
              <a:extLst>
                <a:ext uri="{FF2B5EF4-FFF2-40B4-BE49-F238E27FC236}">
                  <a16:creationId xmlns:a16="http://schemas.microsoft.com/office/drawing/2014/main" id="{E818D8A0-F6C0-40FF-BC6A-B028D9C43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428"/>
              <a:ext cx="30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1" name="Oval 899">
              <a:extLst>
                <a:ext uri="{FF2B5EF4-FFF2-40B4-BE49-F238E27FC236}">
                  <a16:creationId xmlns:a16="http://schemas.microsoft.com/office/drawing/2014/main" id="{0C097383-7BD9-4570-82D9-9891B6FC9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428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2" name="Oval 900">
              <a:extLst>
                <a:ext uri="{FF2B5EF4-FFF2-40B4-BE49-F238E27FC236}">
                  <a16:creationId xmlns:a16="http://schemas.microsoft.com/office/drawing/2014/main" id="{2B90BB84-6B16-408C-8664-D0AA0B739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3434"/>
              <a:ext cx="24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3" name="Oval 901">
              <a:extLst>
                <a:ext uri="{FF2B5EF4-FFF2-40B4-BE49-F238E27FC236}">
                  <a16:creationId xmlns:a16="http://schemas.microsoft.com/office/drawing/2014/main" id="{C3668AB7-B453-4316-92DF-6712BBBCB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434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4" name="Oval 902">
              <a:extLst>
                <a:ext uri="{FF2B5EF4-FFF2-40B4-BE49-F238E27FC236}">
                  <a16:creationId xmlns:a16="http://schemas.microsoft.com/office/drawing/2014/main" id="{C0BBEE1B-00B9-4DCA-AF08-A1A4D0668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3440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5" name="Oval 903">
              <a:extLst>
                <a:ext uri="{FF2B5EF4-FFF2-40B4-BE49-F238E27FC236}">
                  <a16:creationId xmlns:a16="http://schemas.microsoft.com/office/drawing/2014/main" id="{FD2A4D41-B5D6-4F8D-99D9-129E31FF6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" y="3440"/>
              <a:ext cx="5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6" name="Freeform 904">
              <a:extLst>
                <a:ext uri="{FF2B5EF4-FFF2-40B4-BE49-F238E27FC236}">
                  <a16:creationId xmlns:a16="http://schemas.microsoft.com/office/drawing/2014/main" id="{5B965ADA-4276-4FE8-A295-9B8C778A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7" name="Freeform 905">
              <a:extLst>
                <a:ext uri="{FF2B5EF4-FFF2-40B4-BE49-F238E27FC236}">
                  <a16:creationId xmlns:a16="http://schemas.microsoft.com/office/drawing/2014/main" id="{E81D568A-1CD3-4CBC-82D1-F9BDB554A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8" name="Freeform 906">
              <a:extLst>
                <a:ext uri="{FF2B5EF4-FFF2-40B4-BE49-F238E27FC236}">
                  <a16:creationId xmlns:a16="http://schemas.microsoft.com/office/drawing/2014/main" id="{B01720EE-1EEB-4B76-9468-32C5CC9E7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9" name="Freeform 907">
              <a:extLst>
                <a:ext uri="{FF2B5EF4-FFF2-40B4-BE49-F238E27FC236}">
                  <a16:creationId xmlns:a16="http://schemas.microsoft.com/office/drawing/2014/main" id="{45087A6A-7982-441D-95ED-3D9C44213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0" name="Oval 908">
              <a:extLst>
                <a:ext uri="{FF2B5EF4-FFF2-40B4-BE49-F238E27FC236}">
                  <a16:creationId xmlns:a16="http://schemas.microsoft.com/office/drawing/2014/main" id="{CBC5A6B9-1085-41E6-AB56-103A1C4EC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" y="3568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1" name="Oval 909">
              <a:extLst>
                <a:ext uri="{FF2B5EF4-FFF2-40B4-BE49-F238E27FC236}">
                  <a16:creationId xmlns:a16="http://schemas.microsoft.com/office/drawing/2014/main" id="{2F0069FE-1125-4F84-AA55-23863447F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568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2" name="Oval 910">
              <a:extLst>
                <a:ext uri="{FF2B5EF4-FFF2-40B4-BE49-F238E27FC236}">
                  <a16:creationId xmlns:a16="http://schemas.microsoft.com/office/drawing/2014/main" id="{6429D28C-86F9-45DE-BF4C-FFA7BF470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562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3" name="Oval 911">
              <a:extLst>
                <a:ext uri="{FF2B5EF4-FFF2-40B4-BE49-F238E27FC236}">
                  <a16:creationId xmlns:a16="http://schemas.microsoft.com/office/drawing/2014/main" id="{D115C83F-4533-45A5-91B6-E6E63388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562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4" name="Oval 912">
              <a:extLst>
                <a:ext uri="{FF2B5EF4-FFF2-40B4-BE49-F238E27FC236}">
                  <a16:creationId xmlns:a16="http://schemas.microsoft.com/office/drawing/2014/main" id="{BA2CD0B2-1D3C-4A10-9938-44B4696AF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562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5" name="Oval 913">
              <a:extLst>
                <a:ext uri="{FF2B5EF4-FFF2-40B4-BE49-F238E27FC236}">
                  <a16:creationId xmlns:a16="http://schemas.microsoft.com/office/drawing/2014/main" id="{D657E773-16BB-4984-9278-F6EA79493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55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6" name="Oval 914">
              <a:extLst>
                <a:ext uri="{FF2B5EF4-FFF2-40B4-BE49-F238E27FC236}">
                  <a16:creationId xmlns:a16="http://schemas.microsoft.com/office/drawing/2014/main" id="{9464D4EC-0639-4008-AAF1-9CEC5E628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557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7" name="Oval 915">
              <a:extLst>
                <a:ext uri="{FF2B5EF4-FFF2-40B4-BE49-F238E27FC236}">
                  <a16:creationId xmlns:a16="http://schemas.microsoft.com/office/drawing/2014/main" id="{F8F76356-80BA-4D59-B9A1-5A339B9BA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3557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8" name="Oval 916">
              <a:extLst>
                <a:ext uri="{FF2B5EF4-FFF2-40B4-BE49-F238E27FC236}">
                  <a16:creationId xmlns:a16="http://schemas.microsoft.com/office/drawing/2014/main" id="{9280EBDF-AF16-4E84-9254-FBAE2B012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557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9" name="Oval 917">
              <a:extLst>
                <a:ext uri="{FF2B5EF4-FFF2-40B4-BE49-F238E27FC236}">
                  <a16:creationId xmlns:a16="http://schemas.microsoft.com/office/drawing/2014/main" id="{C020EF71-2024-4140-8827-07055687C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0" name="Oval 918">
              <a:extLst>
                <a:ext uri="{FF2B5EF4-FFF2-40B4-BE49-F238E27FC236}">
                  <a16:creationId xmlns:a16="http://schemas.microsoft.com/office/drawing/2014/main" id="{C1F9193F-3712-4850-860C-B308663A7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1" name="Oval 919">
              <a:extLst>
                <a:ext uri="{FF2B5EF4-FFF2-40B4-BE49-F238E27FC236}">
                  <a16:creationId xmlns:a16="http://schemas.microsoft.com/office/drawing/2014/main" id="{8A52F67C-79C4-4EE6-8333-2ADDC6E9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2" name="Oval 920">
              <a:extLst>
                <a:ext uri="{FF2B5EF4-FFF2-40B4-BE49-F238E27FC236}">
                  <a16:creationId xmlns:a16="http://schemas.microsoft.com/office/drawing/2014/main" id="{76248617-74B3-4DBE-9891-4922F79AE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3" name="Oval 921">
              <a:extLst>
                <a:ext uri="{FF2B5EF4-FFF2-40B4-BE49-F238E27FC236}">
                  <a16:creationId xmlns:a16="http://schemas.microsoft.com/office/drawing/2014/main" id="{EACA5CBB-BC6F-4C51-8F3D-97A0E77BE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4" name="Oval 922">
              <a:extLst>
                <a:ext uri="{FF2B5EF4-FFF2-40B4-BE49-F238E27FC236}">
                  <a16:creationId xmlns:a16="http://schemas.microsoft.com/office/drawing/2014/main" id="{ECA1D4FC-1FEA-4561-9A82-C022F7E3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557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5" name="Oval 923">
              <a:extLst>
                <a:ext uri="{FF2B5EF4-FFF2-40B4-BE49-F238E27FC236}">
                  <a16:creationId xmlns:a16="http://schemas.microsoft.com/office/drawing/2014/main" id="{E394D794-747A-45BF-B15B-E7A9C4295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3557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6" name="Oval 924">
              <a:extLst>
                <a:ext uri="{FF2B5EF4-FFF2-40B4-BE49-F238E27FC236}">
                  <a16:creationId xmlns:a16="http://schemas.microsoft.com/office/drawing/2014/main" id="{B3E7EA89-672A-41D7-B6D0-971B6E84E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557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7" name="Oval 925">
              <a:extLst>
                <a:ext uri="{FF2B5EF4-FFF2-40B4-BE49-F238E27FC236}">
                  <a16:creationId xmlns:a16="http://schemas.microsoft.com/office/drawing/2014/main" id="{45D80622-136C-46A6-8E3F-064E52CB9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355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8" name="Oval 926">
              <a:extLst>
                <a:ext uri="{FF2B5EF4-FFF2-40B4-BE49-F238E27FC236}">
                  <a16:creationId xmlns:a16="http://schemas.microsoft.com/office/drawing/2014/main" id="{3C8689E1-9BE3-4B65-A0C6-1C59825B6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562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9" name="Oval 927">
              <a:extLst>
                <a:ext uri="{FF2B5EF4-FFF2-40B4-BE49-F238E27FC236}">
                  <a16:creationId xmlns:a16="http://schemas.microsoft.com/office/drawing/2014/main" id="{7BEC4F40-D650-44E9-AB71-7166FD5BC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562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0" name="Oval 928">
              <a:extLst>
                <a:ext uri="{FF2B5EF4-FFF2-40B4-BE49-F238E27FC236}">
                  <a16:creationId xmlns:a16="http://schemas.microsoft.com/office/drawing/2014/main" id="{DC07E9D6-8529-4FA1-B647-CFDF3CA89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3562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1" name="Oval 929">
              <a:extLst>
                <a:ext uri="{FF2B5EF4-FFF2-40B4-BE49-F238E27FC236}">
                  <a16:creationId xmlns:a16="http://schemas.microsoft.com/office/drawing/2014/main" id="{EB8D61F3-DD50-45A4-8C6F-90EE56B9E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568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2" name="Oval 930">
              <a:extLst>
                <a:ext uri="{FF2B5EF4-FFF2-40B4-BE49-F238E27FC236}">
                  <a16:creationId xmlns:a16="http://schemas.microsoft.com/office/drawing/2014/main" id="{E3792A6A-5516-48C8-8413-A4FA55097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3568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3" name="Freeform 931">
              <a:extLst>
                <a:ext uri="{FF2B5EF4-FFF2-40B4-BE49-F238E27FC236}">
                  <a16:creationId xmlns:a16="http://schemas.microsoft.com/office/drawing/2014/main" id="{AC9CDFE1-BE8D-49AF-A27A-469E76DAD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4" name="Freeform 932">
              <a:extLst>
                <a:ext uri="{FF2B5EF4-FFF2-40B4-BE49-F238E27FC236}">
                  <a16:creationId xmlns:a16="http://schemas.microsoft.com/office/drawing/2014/main" id="{0D47B677-57AC-4432-9C67-CD218ED37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5" name="Freeform 933">
              <a:extLst>
                <a:ext uri="{FF2B5EF4-FFF2-40B4-BE49-F238E27FC236}">
                  <a16:creationId xmlns:a16="http://schemas.microsoft.com/office/drawing/2014/main" id="{44ECA116-DFDD-4778-A01C-3FD883DBC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6" name="Freeform 934">
              <a:extLst>
                <a:ext uri="{FF2B5EF4-FFF2-40B4-BE49-F238E27FC236}">
                  <a16:creationId xmlns:a16="http://schemas.microsoft.com/office/drawing/2014/main" id="{2A1E6DC8-D71E-4FA6-BBD2-A1C19B896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7" name="Oval 935">
              <a:extLst>
                <a:ext uri="{FF2B5EF4-FFF2-40B4-BE49-F238E27FC236}">
                  <a16:creationId xmlns:a16="http://schemas.microsoft.com/office/drawing/2014/main" id="{8ADA0CCE-D7B4-4ABD-BC2E-3D44965BC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" y="3697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8" name="Oval 936">
              <a:extLst>
                <a:ext uri="{FF2B5EF4-FFF2-40B4-BE49-F238E27FC236}">
                  <a16:creationId xmlns:a16="http://schemas.microsoft.com/office/drawing/2014/main" id="{39A2DA79-164C-41D6-BFBA-0C3CA8975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697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9" name="Oval 937">
              <a:extLst>
                <a:ext uri="{FF2B5EF4-FFF2-40B4-BE49-F238E27FC236}">
                  <a16:creationId xmlns:a16="http://schemas.microsoft.com/office/drawing/2014/main" id="{DDCBF138-2EB8-4511-AB1C-6BAB03D64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69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0" name="Oval 938">
              <a:extLst>
                <a:ext uri="{FF2B5EF4-FFF2-40B4-BE49-F238E27FC236}">
                  <a16:creationId xmlns:a16="http://schemas.microsoft.com/office/drawing/2014/main" id="{09181DCF-AF62-4003-BBCC-1FEA7473A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691"/>
              <a:ext cx="18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1" name="Oval 939">
              <a:extLst>
                <a:ext uri="{FF2B5EF4-FFF2-40B4-BE49-F238E27FC236}">
                  <a16:creationId xmlns:a16="http://schemas.microsoft.com/office/drawing/2014/main" id="{01FB3921-4505-4264-86E5-5FB814AB4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691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2" name="Oval 940">
              <a:extLst>
                <a:ext uri="{FF2B5EF4-FFF2-40B4-BE49-F238E27FC236}">
                  <a16:creationId xmlns:a16="http://schemas.microsoft.com/office/drawing/2014/main" id="{C5C67F7E-92D6-4B90-BB3A-A13038E5F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691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3" name="Oval 941">
              <a:extLst>
                <a:ext uri="{FF2B5EF4-FFF2-40B4-BE49-F238E27FC236}">
                  <a16:creationId xmlns:a16="http://schemas.microsoft.com/office/drawing/2014/main" id="{73543C9C-ECF6-47B3-BCFE-CD51EDAA4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4" name="Oval 942">
              <a:extLst>
                <a:ext uri="{FF2B5EF4-FFF2-40B4-BE49-F238E27FC236}">
                  <a16:creationId xmlns:a16="http://schemas.microsoft.com/office/drawing/2014/main" id="{8003DB3C-52CE-4BF3-9189-7E127D2B8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5" name="Oval 943">
              <a:extLst>
                <a:ext uri="{FF2B5EF4-FFF2-40B4-BE49-F238E27FC236}">
                  <a16:creationId xmlns:a16="http://schemas.microsoft.com/office/drawing/2014/main" id="{330298A2-BEF4-4507-8ECB-BE36590C2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6" name="Oval 944">
              <a:extLst>
                <a:ext uri="{FF2B5EF4-FFF2-40B4-BE49-F238E27FC236}">
                  <a16:creationId xmlns:a16="http://schemas.microsoft.com/office/drawing/2014/main" id="{8565BE4C-B7B8-419F-92BC-BB35C4F99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85"/>
              <a:ext cx="30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7" name="Oval 945">
              <a:extLst>
                <a:ext uri="{FF2B5EF4-FFF2-40B4-BE49-F238E27FC236}">
                  <a16:creationId xmlns:a16="http://schemas.microsoft.com/office/drawing/2014/main" id="{26DD85F7-042E-4ABD-B332-346DA6510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3685"/>
              <a:ext cx="30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8" name="Oval 946">
              <a:extLst>
                <a:ext uri="{FF2B5EF4-FFF2-40B4-BE49-F238E27FC236}">
                  <a16:creationId xmlns:a16="http://schemas.microsoft.com/office/drawing/2014/main" id="{7D2B0EDD-2551-4C2A-AC20-1B9CABF2D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9" name="Oval 947">
              <a:extLst>
                <a:ext uri="{FF2B5EF4-FFF2-40B4-BE49-F238E27FC236}">
                  <a16:creationId xmlns:a16="http://schemas.microsoft.com/office/drawing/2014/main" id="{1072791B-DBC8-4984-8E7F-FABE42A43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0" name="Oval 948">
              <a:extLst>
                <a:ext uri="{FF2B5EF4-FFF2-40B4-BE49-F238E27FC236}">
                  <a16:creationId xmlns:a16="http://schemas.microsoft.com/office/drawing/2014/main" id="{DB124BC0-02D0-43AD-8C3B-CF26F8A50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1" name="Oval 949">
              <a:extLst>
                <a:ext uri="{FF2B5EF4-FFF2-40B4-BE49-F238E27FC236}">
                  <a16:creationId xmlns:a16="http://schemas.microsoft.com/office/drawing/2014/main" id="{5B1CFAD2-79D0-4248-90AF-FAB2DFC4E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2" name="Oval 950">
              <a:extLst>
                <a:ext uri="{FF2B5EF4-FFF2-40B4-BE49-F238E27FC236}">
                  <a16:creationId xmlns:a16="http://schemas.microsoft.com/office/drawing/2014/main" id="{CF25B13C-0C4E-4A1D-AD1B-898B2D9CD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691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3" name="Oval 951">
              <a:extLst>
                <a:ext uri="{FF2B5EF4-FFF2-40B4-BE49-F238E27FC236}">
                  <a16:creationId xmlns:a16="http://schemas.microsoft.com/office/drawing/2014/main" id="{EA609F23-FC5A-48FA-ADC7-9E2B89584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3691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4" name="Oval 952">
              <a:extLst>
                <a:ext uri="{FF2B5EF4-FFF2-40B4-BE49-F238E27FC236}">
                  <a16:creationId xmlns:a16="http://schemas.microsoft.com/office/drawing/2014/main" id="{BC6014F4-5180-45E2-B6CB-4BE26FA36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3691"/>
              <a:ext cx="18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5" name="Oval 953">
              <a:extLst>
                <a:ext uri="{FF2B5EF4-FFF2-40B4-BE49-F238E27FC236}">
                  <a16:creationId xmlns:a16="http://schemas.microsoft.com/office/drawing/2014/main" id="{C7A592B9-8EEF-4197-B9F7-7DD704305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69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6" name="Oval 954">
              <a:extLst>
                <a:ext uri="{FF2B5EF4-FFF2-40B4-BE49-F238E27FC236}">
                  <a16:creationId xmlns:a16="http://schemas.microsoft.com/office/drawing/2014/main" id="{5E96FD82-4E2A-4D34-9707-FAB10FEA8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3697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7" name="Oval 955">
              <a:extLst>
                <a:ext uri="{FF2B5EF4-FFF2-40B4-BE49-F238E27FC236}">
                  <a16:creationId xmlns:a16="http://schemas.microsoft.com/office/drawing/2014/main" id="{D440E6C0-470C-4505-8488-2DAFD1552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3697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8" name="Freeform 956">
              <a:extLst>
                <a:ext uri="{FF2B5EF4-FFF2-40B4-BE49-F238E27FC236}">
                  <a16:creationId xmlns:a16="http://schemas.microsoft.com/office/drawing/2014/main" id="{F84A69C3-5850-4F07-8BE8-8A0F11EB1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9" name="Freeform 957">
              <a:extLst>
                <a:ext uri="{FF2B5EF4-FFF2-40B4-BE49-F238E27FC236}">
                  <a16:creationId xmlns:a16="http://schemas.microsoft.com/office/drawing/2014/main" id="{41939BF4-4BBD-4DF6-BD4E-3EC84EC38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0" name="Freeform 958">
              <a:extLst>
                <a:ext uri="{FF2B5EF4-FFF2-40B4-BE49-F238E27FC236}">
                  <a16:creationId xmlns:a16="http://schemas.microsoft.com/office/drawing/2014/main" id="{6D3E5CBD-FA92-40B6-A4CE-905E75488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1" name="Freeform 959">
              <a:extLst>
                <a:ext uri="{FF2B5EF4-FFF2-40B4-BE49-F238E27FC236}">
                  <a16:creationId xmlns:a16="http://schemas.microsoft.com/office/drawing/2014/main" id="{54073D9C-B96E-4C19-AA50-83D462F48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2" name="Oval 960">
              <a:extLst>
                <a:ext uri="{FF2B5EF4-FFF2-40B4-BE49-F238E27FC236}">
                  <a16:creationId xmlns:a16="http://schemas.microsoft.com/office/drawing/2014/main" id="{0FBFBEFA-D622-4C34-B9A0-760F4697E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826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3" name="Oval 961">
              <a:extLst>
                <a:ext uri="{FF2B5EF4-FFF2-40B4-BE49-F238E27FC236}">
                  <a16:creationId xmlns:a16="http://schemas.microsoft.com/office/drawing/2014/main" id="{BD4CFDDF-CD01-4939-B125-6412050D9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826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4" name="Oval 962">
              <a:extLst>
                <a:ext uri="{FF2B5EF4-FFF2-40B4-BE49-F238E27FC236}">
                  <a16:creationId xmlns:a16="http://schemas.microsoft.com/office/drawing/2014/main" id="{6E93D5F5-039A-45B5-948F-660593855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826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5" name="Oval 963">
              <a:extLst>
                <a:ext uri="{FF2B5EF4-FFF2-40B4-BE49-F238E27FC236}">
                  <a16:creationId xmlns:a16="http://schemas.microsoft.com/office/drawing/2014/main" id="{508BFC65-1213-48EB-980B-55CAE6B24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3820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6" name="Oval 964">
              <a:extLst>
                <a:ext uri="{FF2B5EF4-FFF2-40B4-BE49-F238E27FC236}">
                  <a16:creationId xmlns:a16="http://schemas.microsoft.com/office/drawing/2014/main" id="{6ECCA1B4-B991-4DDF-9748-782C16001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820"/>
              <a:ext cx="17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7" name="Oval 965">
              <a:extLst>
                <a:ext uri="{FF2B5EF4-FFF2-40B4-BE49-F238E27FC236}">
                  <a16:creationId xmlns:a16="http://schemas.microsoft.com/office/drawing/2014/main" id="{7BD4BABF-FB67-4EFD-9A40-0DF294C59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8" name="Oval 966">
              <a:extLst>
                <a:ext uri="{FF2B5EF4-FFF2-40B4-BE49-F238E27FC236}">
                  <a16:creationId xmlns:a16="http://schemas.microsoft.com/office/drawing/2014/main" id="{22B67277-7EF7-4541-86D6-71F245C4F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9" name="Oval 967">
              <a:extLst>
                <a:ext uri="{FF2B5EF4-FFF2-40B4-BE49-F238E27FC236}">
                  <a16:creationId xmlns:a16="http://schemas.microsoft.com/office/drawing/2014/main" id="{AD10287C-6A07-4B08-A90D-7AC890FED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0" name="Oval 968">
              <a:extLst>
                <a:ext uri="{FF2B5EF4-FFF2-40B4-BE49-F238E27FC236}">
                  <a16:creationId xmlns:a16="http://schemas.microsoft.com/office/drawing/2014/main" id="{A798948D-3BEB-4441-80BE-BD8D9E29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820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1" name="Oval 969">
              <a:extLst>
                <a:ext uri="{FF2B5EF4-FFF2-40B4-BE49-F238E27FC236}">
                  <a16:creationId xmlns:a16="http://schemas.microsoft.com/office/drawing/2014/main" id="{EFA16F39-5E00-4FDB-9492-C67CC7DAA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3820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2" name="Oval 970">
              <a:extLst>
                <a:ext uri="{FF2B5EF4-FFF2-40B4-BE49-F238E27FC236}">
                  <a16:creationId xmlns:a16="http://schemas.microsoft.com/office/drawing/2014/main" id="{10903A42-34F0-43CE-9F20-B35A7EBE5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3" name="Oval 971">
              <a:extLst>
                <a:ext uri="{FF2B5EF4-FFF2-40B4-BE49-F238E27FC236}">
                  <a16:creationId xmlns:a16="http://schemas.microsoft.com/office/drawing/2014/main" id="{A985A751-E219-4893-8C56-DD93C30DD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4" name="Oval 972">
              <a:extLst>
                <a:ext uri="{FF2B5EF4-FFF2-40B4-BE49-F238E27FC236}">
                  <a16:creationId xmlns:a16="http://schemas.microsoft.com/office/drawing/2014/main" id="{3A1D8B5C-B502-44A9-BF5D-4A8C58336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5" name="Oval 973">
              <a:extLst>
                <a:ext uri="{FF2B5EF4-FFF2-40B4-BE49-F238E27FC236}">
                  <a16:creationId xmlns:a16="http://schemas.microsoft.com/office/drawing/2014/main" id="{329E10F6-1A7B-4F9C-9C7A-FD800EBEE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6" name="Oval 974">
              <a:extLst>
                <a:ext uri="{FF2B5EF4-FFF2-40B4-BE49-F238E27FC236}">
                  <a16:creationId xmlns:a16="http://schemas.microsoft.com/office/drawing/2014/main" id="{C7EEBC1E-3A04-449F-A381-C61896F2F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3820"/>
              <a:ext cx="17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7" name="Oval 975">
              <a:extLst>
                <a:ext uri="{FF2B5EF4-FFF2-40B4-BE49-F238E27FC236}">
                  <a16:creationId xmlns:a16="http://schemas.microsoft.com/office/drawing/2014/main" id="{18C1712F-BD0C-4005-9DC2-0F128F0D6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820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8" name="Oval 976">
              <a:extLst>
                <a:ext uri="{FF2B5EF4-FFF2-40B4-BE49-F238E27FC236}">
                  <a16:creationId xmlns:a16="http://schemas.microsoft.com/office/drawing/2014/main" id="{B5DE62F0-CE00-4F74-9425-877DE9A48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3826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9" name="Oval 977">
              <a:extLst>
                <a:ext uri="{FF2B5EF4-FFF2-40B4-BE49-F238E27FC236}">
                  <a16:creationId xmlns:a16="http://schemas.microsoft.com/office/drawing/2014/main" id="{E0A1BF08-D90F-4E40-B3DB-D24E5F89E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826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0" name="Oval 978">
              <a:extLst>
                <a:ext uri="{FF2B5EF4-FFF2-40B4-BE49-F238E27FC236}">
                  <a16:creationId xmlns:a16="http://schemas.microsoft.com/office/drawing/2014/main" id="{4046AAB3-C999-4C40-AD28-22442A1FD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" y="3826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1" name="Freeform 979">
              <a:extLst>
                <a:ext uri="{FF2B5EF4-FFF2-40B4-BE49-F238E27FC236}">
                  <a16:creationId xmlns:a16="http://schemas.microsoft.com/office/drawing/2014/main" id="{6CA30C9F-0E91-4645-8F56-04385B7BF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2" name="Freeform 980">
              <a:extLst>
                <a:ext uri="{FF2B5EF4-FFF2-40B4-BE49-F238E27FC236}">
                  <a16:creationId xmlns:a16="http://schemas.microsoft.com/office/drawing/2014/main" id="{E75ED9DC-F53A-4FD1-A7FD-54B1FDB5F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3" name="Freeform 981">
              <a:extLst>
                <a:ext uri="{FF2B5EF4-FFF2-40B4-BE49-F238E27FC236}">
                  <a16:creationId xmlns:a16="http://schemas.microsoft.com/office/drawing/2014/main" id="{0237B8E0-24AF-436F-86A8-CC27A5EED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4" name="Freeform 982">
              <a:extLst>
                <a:ext uri="{FF2B5EF4-FFF2-40B4-BE49-F238E27FC236}">
                  <a16:creationId xmlns:a16="http://schemas.microsoft.com/office/drawing/2014/main" id="{9F5B1430-BA74-4168-AA7D-680366A5E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5" name="Freeform 983">
              <a:extLst>
                <a:ext uri="{FF2B5EF4-FFF2-40B4-BE49-F238E27FC236}">
                  <a16:creationId xmlns:a16="http://schemas.microsoft.com/office/drawing/2014/main" id="{25D0495D-5568-477D-93A0-8ACCDAF16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6" name="Freeform 984">
              <a:extLst>
                <a:ext uri="{FF2B5EF4-FFF2-40B4-BE49-F238E27FC236}">
                  <a16:creationId xmlns:a16="http://schemas.microsoft.com/office/drawing/2014/main" id="{9E33BCDB-4864-4BBA-8EB4-4E230AF6B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7" name="Oval 985">
              <a:extLst>
                <a:ext uri="{FF2B5EF4-FFF2-40B4-BE49-F238E27FC236}">
                  <a16:creationId xmlns:a16="http://schemas.microsoft.com/office/drawing/2014/main" id="{F5D1679D-1E6B-40A8-BAA8-DDE645F71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3955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8" name="Oval 986">
              <a:extLst>
                <a:ext uri="{FF2B5EF4-FFF2-40B4-BE49-F238E27FC236}">
                  <a16:creationId xmlns:a16="http://schemas.microsoft.com/office/drawing/2014/main" id="{038804E2-D8A9-4E46-8EBA-7907E6442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3955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9" name="Oval 987">
              <a:extLst>
                <a:ext uri="{FF2B5EF4-FFF2-40B4-BE49-F238E27FC236}">
                  <a16:creationId xmlns:a16="http://schemas.microsoft.com/office/drawing/2014/main" id="{9162B9C2-E862-4E91-9E19-3421E872B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955"/>
              <a:ext cx="17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0" name="Oval 988">
              <a:extLst>
                <a:ext uri="{FF2B5EF4-FFF2-40B4-BE49-F238E27FC236}">
                  <a16:creationId xmlns:a16="http://schemas.microsoft.com/office/drawing/2014/main" id="{BFCDFC40-7F4F-4E74-95E2-3F66BF436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1" name="Oval 989">
              <a:extLst>
                <a:ext uri="{FF2B5EF4-FFF2-40B4-BE49-F238E27FC236}">
                  <a16:creationId xmlns:a16="http://schemas.microsoft.com/office/drawing/2014/main" id="{661F8980-3A7D-4B0B-971A-5457AE917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2" name="Oval 990">
              <a:extLst>
                <a:ext uri="{FF2B5EF4-FFF2-40B4-BE49-F238E27FC236}">
                  <a16:creationId xmlns:a16="http://schemas.microsoft.com/office/drawing/2014/main" id="{04B4BF38-4C2C-4483-B3DA-214DFF2CC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3" name="Oval 991">
              <a:extLst>
                <a:ext uri="{FF2B5EF4-FFF2-40B4-BE49-F238E27FC236}">
                  <a16:creationId xmlns:a16="http://schemas.microsoft.com/office/drawing/2014/main" id="{822B82CB-87D9-44D7-BDD3-2B4AB09AB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4" name="Oval 992">
              <a:extLst>
                <a:ext uri="{FF2B5EF4-FFF2-40B4-BE49-F238E27FC236}">
                  <a16:creationId xmlns:a16="http://schemas.microsoft.com/office/drawing/2014/main" id="{B7AA22E5-6E53-4EF1-A73A-B01060DE0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5" name="Oval 993">
              <a:extLst>
                <a:ext uri="{FF2B5EF4-FFF2-40B4-BE49-F238E27FC236}">
                  <a16:creationId xmlns:a16="http://schemas.microsoft.com/office/drawing/2014/main" id="{29F99762-3224-4B1D-A4D7-4EA8E5DB3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6" name="Oval 994">
              <a:extLst>
                <a:ext uri="{FF2B5EF4-FFF2-40B4-BE49-F238E27FC236}">
                  <a16:creationId xmlns:a16="http://schemas.microsoft.com/office/drawing/2014/main" id="{E5E62FA6-2412-4AE8-A1A5-E12550755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7" name="Oval 995">
              <a:extLst>
                <a:ext uri="{FF2B5EF4-FFF2-40B4-BE49-F238E27FC236}">
                  <a16:creationId xmlns:a16="http://schemas.microsoft.com/office/drawing/2014/main" id="{9D7FB1FB-6872-436C-881D-8231FDA91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8" name="Oval 996">
              <a:extLst>
                <a:ext uri="{FF2B5EF4-FFF2-40B4-BE49-F238E27FC236}">
                  <a16:creationId xmlns:a16="http://schemas.microsoft.com/office/drawing/2014/main" id="{AF6A317C-15A5-4718-B335-BE5ED32CB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9" name="Oval 997">
              <a:extLst>
                <a:ext uri="{FF2B5EF4-FFF2-40B4-BE49-F238E27FC236}">
                  <a16:creationId xmlns:a16="http://schemas.microsoft.com/office/drawing/2014/main" id="{A1072AD4-5D81-4FE1-A568-000A64489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3955"/>
              <a:ext cx="17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0" name="Oval 998">
              <a:extLst>
                <a:ext uri="{FF2B5EF4-FFF2-40B4-BE49-F238E27FC236}">
                  <a16:creationId xmlns:a16="http://schemas.microsoft.com/office/drawing/2014/main" id="{15B0AB31-2ADE-441A-B712-93CE01CCE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955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1" name="Oval 999">
              <a:extLst>
                <a:ext uri="{FF2B5EF4-FFF2-40B4-BE49-F238E27FC236}">
                  <a16:creationId xmlns:a16="http://schemas.microsoft.com/office/drawing/2014/main" id="{06FD639E-1707-45E6-AAFB-37A3E5733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3955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2" name="Freeform 1000">
              <a:extLst>
                <a:ext uri="{FF2B5EF4-FFF2-40B4-BE49-F238E27FC236}">
                  <a16:creationId xmlns:a16="http://schemas.microsoft.com/office/drawing/2014/main" id="{C81F0372-A7B4-4456-97EE-4EE8E9FB0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3" name="Freeform 1001">
              <a:extLst>
                <a:ext uri="{FF2B5EF4-FFF2-40B4-BE49-F238E27FC236}">
                  <a16:creationId xmlns:a16="http://schemas.microsoft.com/office/drawing/2014/main" id="{A0309593-B85F-4313-B577-59B1A1689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4" name="Freeform 1002">
              <a:extLst>
                <a:ext uri="{FF2B5EF4-FFF2-40B4-BE49-F238E27FC236}">
                  <a16:creationId xmlns:a16="http://schemas.microsoft.com/office/drawing/2014/main" id="{9D37C306-0572-4805-87B1-8C1251390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5" name="Freeform 1003">
              <a:extLst>
                <a:ext uri="{FF2B5EF4-FFF2-40B4-BE49-F238E27FC236}">
                  <a16:creationId xmlns:a16="http://schemas.microsoft.com/office/drawing/2014/main" id="{48FAED14-BE31-4753-87E9-1085E072D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6" name="Freeform 1004">
              <a:extLst>
                <a:ext uri="{FF2B5EF4-FFF2-40B4-BE49-F238E27FC236}">
                  <a16:creationId xmlns:a16="http://schemas.microsoft.com/office/drawing/2014/main" id="{CA17C449-21A4-4B4E-8567-1FDA036C1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7" name="Freeform 1005">
              <a:extLst>
                <a:ext uri="{FF2B5EF4-FFF2-40B4-BE49-F238E27FC236}">
                  <a16:creationId xmlns:a16="http://schemas.microsoft.com/office/drawing/2014/main" id="{01D48230-CFEF-4710-8876-D3131F160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8" name="Freeform 1006">
              <a:extLst>
                <a:ext uri="{FF2B5EF4-FFF2-40B4-BE49-F238E27FC236}">
                  <a16:creationId xmlns:a16="http://schemas.microsoft.com/office/drawing/2014/main" id="{5AAAC4FA-9FBF-408F-AB8D-94148D885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9" name="Freeform 1007">
              <a:extLst>
                <a:ext uri="{FF2B5EF4-FFF2-40B4-BE49-F238E27FC236}">
                  <a16:creationId xmlns:a16="http://schemas.microsoft.com/office/drawing/2014/main" id="{D6B57B0F-0A25-4497-8236-0C3A8EED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0" name="Oval 1008">
              <a:extLst>
                <a:ext uri="{FF2B5EF4-FFF2-40B4-BE49-F238E27FC236}">
                  <a16:creationId xmlns:a16="http://schemas.microsoft.com/office/drawing/2014/main" id="{4A65CD4E-2384-4A3B-AE9D-DB0FC9263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" y="4084"/>
              <a:ext cx="6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1" name="Oval 1009">
              <a:extLst>
                <a:ext uri="{FF2B5EF4-FFF2-40B4-BE49-F238E27FC236}">
                  <a16:creationId xmlns:a16="http://schemas.microsoft.com/office/drawing/2014/main" id="{6BF4B9C5-3C68-4546-9293-53E6E7C06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4084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2" name="Oval 1010">
              <a:extLst>
                <a:ext uri="{FF2B5EF4-FFF2-40B4-BE49-F238E27FC236}">
                  <a16:creationId xmlns:a16="http://schemas.microsoft.com/office/drawing/2014/main" id="{2BF581F6-FA7D-4FCB-911E-FFC076A5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3" name="Oval 1011">
              <a:extLst>
                <a:ext uri="{FF2B5EF4-FFF2-40B4-BE49-F238E27FC236}">
                  <a16:creationId xmlns:a16="http://schemas.microsoft.com/office/drawing/2014/main" id="{64CACAF7-9C74-433D-803C-DF4041452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4" name="Oval 1012">
              <a:extLst>
                <a:ext uri="{FF2B5EF4-FFF2-40B4-BE49-F238E27FC236}">
                  <a16:creationId xmlns:a16="http://schemas.microsoft.com/office/drawing/2014/main" id="{5B1CDE2A-8A6B-4980-9F4C-AADCD6C75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5" name="Oval 1013">
              <a:extLst>
                <a:ext uri="{FF2B5EF4-FFF2-40B4-BE49-F238E27FC236}">
                  <a16:creationId xmlns:a16="http://schemas.microsoft.com/office/drawing/2014/main" id="{6E80BEF5-FE17-44F3-BF06-974359855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4084"/>
              <a:ext cx="18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6" name="Oval 1014">
              <a:extLst>
                <a:ext uri="{FF2B5EF4-FFF2-40B4-BE49-F238E27FC236}">
                  <a16:creationId xmlns:a16="http://schemas.microsoft.com/office/drawing/2014/main" id="{384C9386-2E76-4106-B611-03E26676A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7" name="Oval 1015">
              <a:extLst>
                <a:ext uri="{FF2B5EF4-FFF2-40B4-BE49-F238E27FC236}">
                  <a16:creationId xmlns:a16="http://schemas.microsoft.com/office/drawing/2014/main" id="{BA4F3D4B-9300-48E4-A87E-0C599B3C4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8" name="Oval 1016">
              <a:extLst>
                <a:ext uri="{FF2B5EF4-FFF2-40B4-BE49-F238E27FC236}">
                  <a16:creationId xmlns:a16="http://schemas.microsoft.com/office/drawing/2014/main" id="{6950B5A3-7421-4525-8B0E-1FEA8C002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4084"/>
              <a:ext cx="11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9" name="Oval 1017">
              <a:extLst>
                <a:ext uri="{FF2B5EF4-FFF2-40B4-BE49-F238E27FC236}">
                  <a16:creationId xmlns:a16="http://schemas.microsoft.com/office/drawing/2014/main" id="{8C7E0BFB-3796-498E-8621-7D58FFE26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4084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0" name="Oval 1018">
              <a:extLst>
                <a:ext uri="{FF2B5EF4-FFF2-40B4-BE49-F238E27FC236}">
                  <a16:creationId xmlns:a16="http://schemas.microsoft.com/office/drawing/2014/main" id="{A189EC26-FF2A-4CF4-9C9A-9BCACC433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4084"/>
              <a:ext cx="6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1" name="Freeform 1019">
              <a:extLst>
                <a:ext uri="{FF2B5EF4-FFF2-40B4-BE49-F238E27FC236}">
                  <a16:creationId xmlns:a16="http://schemas.microsoft.com/office/drawing/2014/main" id="{2F661058-7C5D-44E2-9D2F-E0F48B3CE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2" name="Freeform 1020">
              <a:extLst>
                <a:ext uri="{FF2B5EF4-FFF2-40B4-BE49-F238E27FC236}">
                  <a16:creationId xmlns:a16="http://schemas.microsoft.com/office/drawing/2014/main" id="{D16D0999-6558-4D93-BAC5-41C7992E4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3" name="Freeform 1021">
              <a:extLst>
                <a:ext uri="{FF2B5EF4-FFF2-40B4-BE49-F238E27FC236}">
                  <a16:creationId xmlns:a16="http://schemas.microsoft.com/office/drawing/2014/main" id="{CBF39DA5-671E-4146-840A-996C933E0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4" name="Freeform 1022">
              <a:extLst>
                <a:ext uri="{FF2B5EF4-FFF2-40B4-BE49-F238E27FC236}">
                  <a16:creationId xmlns:a16="http://schemas.microsoft.com/office/drawing/2014/main" id="{6CB2529D-4678-4F12-B7D3-5CCE9435C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5" name="Freeform 1023">
              <a:extLst>
                <a:ext uri="{FF2B5EF4-FFF2-40B4-BE49-F238E27FC236}">
                  <a16:creationId xmlns:a16="http://schemas.microsoft.com/office/drawing/2014/main" id="{48AA571A-CF73-4937-9D23-119AD79EF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6" name="Freeform 1024">
              <a:extLst>
                <a:ext uri="{FF2B5EF4-FFF2-40B4-BE49-F238E27FC236}">
                  <a16:creationId xmlns:a16="http://schemas.microsoft.com/office/drawing/2014/main" id="{3100525E-5193-43BA-B511-2ABD8B7A4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7" name="Freeform 1025">
              <a:extLst>
                <a:ext uri="{FF2B5EF4-FFF2-40B4-BE49-F238E27FC236}">
                  <a16:creationId xmlns:a16="http://schemas.microsoft.com/office/drawing/2014/main" id="{09B63915-9D52-43EC-9BB3-F8AD6251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8" name="Freeform 1026">
              <a:extLst>
                <a:ext uri="{FF2B5EF4-FFF2-40B4-BE49-F238E27FC236}">
                  <a16:creationId xmlns:a16="http://schemas.microsoft.com/office/drawing/2014/main" id="{66C329E4-827C-4C49-A4C7-F650A7D2B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9" name="Freeform 1027">
              <a:extLst>
                <a:ext uri="{FF2B5EF4-FFF2-40B4-BE49-F238E27FC236}">
                  <a16:creationId xmlns:a16="http://schemas.microsoft.com/office/drawing/2014/main" id="{21B3708C-76C0-42B1-ABCF-3838CE5E3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0" name="Freeform 1028">
              <a:extLst>
                <a:ext uri="{FF2B5EF4-FFF2-40B4-BE49-F238E27FC236}">
                  <a16:creationId xmlns:a16="http://schemas.microsoft.com/office/drawing/2014/main" id="{A2FF4B37-9201-4526-AB8E-E9F526CA6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1" name="Freeform 1029">
              <a:extLst>
                <a:ext uri="{FF2B5EF4-FFF2-40B4-BE49-F238E27FC236}">
                  <a16:creationId xmlns:a16="http://schemas.microsoft.com/office/drawing/2014/main" id="{BA35941C-BDD7-4DEE-B3FD-C3B2E864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2" name="Freeform 1030">
              <a:extLst>
                <a:ext uri="{FF2B5EF4-FFF2-40B4-BE49-F238E27FC236}">
                  <a16:creationId xmlns:a16="http://schemas.microsoft.com/office/drawing/2014/main" id="{BD70D7F3-5F37-450E-B091-AB2128A2C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3" name="Freeform 1031">
              <a:extLst>
                <a:ext uri="{FF2B5EF4-FFF2-40B4-BE49-F238E27FC236}">
                  <a16:creationId xmlns:a16="http://schemas.microsoft.com/office/drawing/2014/main" id="{89DE78AA-649F-41C1-9992-A0C6AF9F7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4" name="Freeform 1032">
              <a:extLst>
                <a:ext uri="{FF2B5EF4-FFF2-40B4-BE49-F238E27FC236}">
                  <a16:creationId xmlns:a16="http://schemas.microsoft.com/office/drawing/2014/main" id="{8C0B2389-CDBD-4177-8D3C-371C4491C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5" name="Freeform 1033">
              <a:extLst>
                <a:ext uri="{FF2B5EF4-FFF2-40B4-BE49-F238E27FC236}">
                  <a16:creationId xmlns:a16="http://schemas.microsoft.com/office/drawing/2014/main" id="{D7824D74-4049-4D58-82EA-2EE32C04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6" name="Freeform 1034">
              <a:extLst>
                <a:ext uri="{FF2B5EF4-FFF2-40B4-BE49-F238E27FC236}">
                  <a16:creationId xmlns:a16="http://schemas.microsoft.com/office/drawing/2014/main" id="{C7BFB41D-614B-47EC-B2FD-DFC271806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7" name="Freeform 1035">
              <a:extLst>
                <a:ext uri="{FF2B5EF4-FFF2-40B4-BE49-F238E27FC236}">
                  <a16:creationId xmlns:a16="http://schemas.microsoft.com/office/drawing/2014/main" id="{77DC9AE6-9FF0-4153-B991-6E6894810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8" name="Freeform 1036">
              <a:extLst>
                <a:ext uri="{FF2B5EF4-FFF2-40B4-BE49-F238E27FC236}">
                  <a16:creationId xmlns:a16="http://schemas.microsoft.com/office/drawing/2014/main" id="{3784DD72-39B2-4D84-BA23-E4DD90678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9" name="Freeform 1037">
              <a:extLst>
                <a:ext uri="{FF2B5EF4-FFF2-40B4-BE49-F238E27FC236}">
                  <a16:creationId xmlns:a16="http://schemas.microsoft.com/office/drawing/2014/main" id="{910C855F-8EE4-42CA-95B0-B17610A41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0" name="Freeform 1038">
              <a:extLst>
                <a:ext uri="{FF2B5EF4-FFF2-40B4-BE49-F238E27FC236}">
                  <a16:creationId xmlns:a16="http://schemas.microsoft.com/office/drawing/2014/main" id="{C3B8CDE4-70C3-4591-AE8F-847247431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1" name="Freeform 1039">
              <a:extLst>
                <a:ext uri="{FF2B5EF4-FFF2-40B4-BE49-F238E27FC236}">
                  <a16:creationId xmlns:a16="http://schemas.microsoft.com/office/drawing/2014/main" id="{05293F97-C873-4B96-A95D-AB85E16F3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2" name="Freeform 1040">
              <a:extLst>
                <a:ext uri="{FF2B5EF4-FFF2-40B4-BE49-F238E27FC236}">
                  <a16:creationId xmlns:a16="http://schemas.microsoft.com/office/drawing/2014/main" id="{2B52F6C9-08D8-410B-9ECF-55B8E41D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3" name="Freeform 1041">
              <a:extLst>
                <a:ext uri="{FF2B5EF4-FFF2-40B4-BE49-F238E27FC236}">
                  <a16:creationId xmlns:a16="http://schemas.microsoft.com/office/drawing/2014/main" id="{24FC5A5B-7CD8-4532-9578-5F32B783F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4" name="Freeform 1042">
              <a:extLst>
                <a:ext uri="{FF2B5EF4-FFF2-40B4-BE49-F238E27FC236}">
                  <a16:creationId xmlns:a16="http://schemas.microsoft.com/office/drawing/2014/main" id="{9AB79B2C-BD2D-43A0-9397-F2A2672BF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5" name="Freeform 1043">
              <a:extLst>
                <a:ext uri="{FF2B5EF4-FFF2-40B4-BE49-F238E27FC236}">
                  <a16:creationId xmlns:a16="http://schemas.microsoft.com/office/drawing/2014/main" id="{BC7C4660-D7D5-4064-838B-D14458EB6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6" name="Freeform 1044">
              <a:extLst>
                <a:ext uri="{FF2B5EF4-FFF2-40B4-BE49-F238E27FC236}">
                  <a16:creationId xmlns:a16="http://schemas.microsoft.com/office/drawing/2014/main" id="{22B0C34B-2CF7-483F-A18E-DEA85826F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100FA69-FE18-0748-B596-1B5475E772CC}"/>
              </a:ext>
            </a:extLst>
          </p:cNvPr>
          <p:cNvGrpSpPr/>
          <p:nvPr/>
        </p:nvGrpSpPr>
        <p:grpSpPr>
          <a:xfrm>
            <a:off x="-152400" y="4884034"/>
            <a:ext cx="12192000" cy="1344159"/>
            <a:chOff x="3050948" y="4455468"/>
            <a:chExt cx="6242854" cy="69803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3128D68-00DD-4082-A05C-C63C047E6842}"/>
                </a:ext>
              </a:extLst>
            </p:cNvPr>
            <p:cNvSpPr/>
            <p:nvPr/>
          </p:nvSpPr>
          <p:spPr>
            <a:xfrm>
              <a:off x="3517378" y="4455468"/>
              <a:ext cx="5294080" cy="698033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2"/>
                </a:gs>
                <a:gs pos="0">
                  <a:schemeClr val="accent3"/>
                </a:gs>
              </a:gsLst>
              <a:path path="circle">
                <a:fillToRect l="100000" t="100000"/>
              </a:path>
            </a:gra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03" name="TextBox 2">
              <a:extLst>
                <a:ext uri="{FF2B5EF4-FFF2-40B4-BE49-F238E27FC236}">
                  <a16:creationId xmlns:a16="http://schemas.microsoft.com/office/drawing/2014/main" id="{388BB7E6-639B-42E2-9DBF-CF463AC0B770}"/>
                </a:ext>
              </a:extLst>
            </p:cNvPr>
            <p:cNvSpPr txBox="1"/>
            <p:nvPr/>
          </p:nvSpPr>
          <p:spPr>
            <a:xfrm>
              <a:off x="3050948" y="4550309"/>
              <a:ext cx="6242854" cy="4315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Arial" pitchFamily="34" charset="0"/>
                </a:rPr>
                <a:t>Fundamentals and Background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CAC43BC-F841-4348-8894-8B02711A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9600" y="6629400"/>
            <a:ext cx="12192000" cy="6858000"/>
          </a:xfrm>
          <a:prstGeom prst="rect">
            <a:avLst/>
          </a:prstGeom>
        </p:spPr>
      </p:pic>
      <p:sp>
        <p:nvSpPr>
          <p:cNvPr id="1202" name="TextBox 1201">
            <a:extLst>
              <a:ext uri="{FF2B5EF4-FFF2-40B4-BE49-F238E27FC236}">
                <a16:creationId xmlns:a16="http://schemas.microsoft.com/office/drawing/2014/main" id="{48F8B570-66C2-46C0-BA40-747291DC8D29}"/>
              </a:ext>
            </a:extLst>
          </p:cNvPr>
          <p:cNvSpPr txBox="1"/>
          <p:nvPr/>
        </p:nvSpPr>
        <p:spPr>
          <a:xfrm>
            <a:off x="-856" y="2654599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2000" dirty="0">
                <a:solidFill>
                  <a:schemeClr val="bg1"/>
                </a:solidFill>
                <a:effectLst>
                  <a:outerShdw dist="38100" dir="2700000" algn="tl">
                    <a:srgbClr val="000000">
                      <a:alpha val="30000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BasicCommandsof</a:t>
            </a:r>
          </a:p>
          <a:p>
            <a:pPr algn="ctr"/>
            <a:r>
              <a:rPr lang="en-US" sz="6000" b="1" spc="2000" dirty="0">
                <a:solidFill>
                  <a:schemeClr val="bg1"/>
                </a:solidFill>
                <a:effectLst>
                  <a:outerShdw dist="38100" dir="2700000" algn="tl">
                    <a:srgbClr val="000000">
                      <a:alpha val="30000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MySQL</a:t>
            </a:r>
          </a:p>
        </p:txBody>
      </p:sp>
      <p:pic>
        <p:nvPicPr>
          <p:cNvPr id="2196" name="Picture 219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B6F5A46-7479-5F41-9966-D5BC09C833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67" t="7759" r="4167" b="23339"/>
          <a:stretch/>
        </p:blipFill>
        <p:spPr>
          <a:xfrm>
            <a:off x="4267200" y="1583087"/>
            <a:ext cx="3352800" cy="9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5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8D07-76CB-2547-9477-6955F626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a Table (count.)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5BF80A-CCF7-8F43-8F32-7F6F65E90E00}"/>
              </a:ext>
            </a:extLst>
          </p:cNvPr>
          <p:cNvSpPr/>
          <p:nvPr/>
        </p:nvSpPr>
        <p:spPr>
          <a:xfrm>
            <a:off x="0" y="1143000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To drop a table in a database the syntax 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drop table &lt;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table name&gt;;</a:t>
            </a:r>
          </a:p>
          <a:p>
            <a:pPr lvl="1"/>
            <a:endParaRPr lang="en-US" sz="2800" i="1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For example:</a:t>
            </a:r>
          </a:p>
          <a:p>
            <a:pPr lvl="1"/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ADC9BCB-D4A3-5B40-89E2-CE721A0C9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463719"/>
            <a:ext cx="5791200" cy="174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111F-109D-8741-9A7B-3F896E8C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a Table (count.)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CFBDED-F07D-FF41-9AAB-8A002D4CC920}"/>
              </a:ext>
            </a:extLst>
          </p:cNvPr>
          <p:cNvSpPr/>
          <p:nvPr/>
        </p:nvSpPr>
        <p:spPr>
          <a:xfrm>
            <a:off x="0" y="1219200"/>
            <a:ext cx="105918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insert data in the table by using the syntax: 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insert into &lt;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tablename&gt;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 (&lt;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information&gt;);</a:t>
            </a:r>
          </a:p>
          <a:p>
            <a:endParaRPr lang="en-US" sz="2800" i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example:</a:t>
            </a:r>
          </a:p>
          <a:p>
            <a:endParaRPr lang="en-US" sz="2800" i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06748C5-F5A0-124A-A9AB-4E2804075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276599"/>
            <a:ext cx="6286500" cy="36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3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4ADF-2CD1-FE4B-A3D4-5D8C697E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a Table (count.)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4E123B-B772-0B47-8713-814B3469102E}"/>
              </a:ext>
            </a:extLst>
          </p:cNvPr>
          <p:cNvSpPr/>
          <p:nvPr/>
        </p:nvSpPr>
        <p:spPr>
          <a:xfrm>
            <a:off x="36094" y="1219200"/>
            <a:ext cx="1215590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show information from table you created you use the syntax: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select * from &lt;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tablename&gt;;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example:</a:t>
            </a:r>
          </a:p>
          <a:p>
            <a:endParaRPr lang="en-US" sz="2800" i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BD65145-7385-7E4B-AA5B-9047BDEA3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429000"/>
            <a:ext cx="6934200" cy="28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0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E67F-D167-EE48-92B0-A2114169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a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17FDAB-33B0-FD45-82ED-C03634898D7B}"/>
              </a:ext>
            </a:extLst>
          </p:cNvPr>
          <p:cNvSpPr/>
          <p:nvPr/>
        </p:nvSpPr>
        <p:spPr>
          <a:xfrm>
            <a:off x="0" y="990600"/>
            <a:ext cx="1219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To create a database the syntax 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create database &lt;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database name&gt;;</a:t>
            </a:r>
          </a:p>
          <a:p>
            <a:pPr lvl="1"/>
            <a:endParaRPr lang="en-US" sz="2800" i="1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 For example:</a:t>
            </a:r>
          </a:p>
          <a:p>
            <a:pPr lvl="1"/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pPr lvl="1"/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pic>
        <p:nvPicPr>
          <p:cNvPr id="19" name="Picture 18" descr="Text, timeline&#10;&#10;Description automatically generated">
            <a:extLst>
              <a:ext uri="{FF2B5EF4-FFF2-40B4-BE49-F238E27FC236}">
                <a16:creationId xmlns:a16="http://schemas.microsoft.com/office/drawing/2014/main" id="{3F8199BB-891A-B54F-B13D-6D635C103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00926"/>
            <a:ext cx="6572250" cy="25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8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AB5B-21EF-B245-9973-F7F72CD7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a Database (count.)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6F1F0B-6B80-0D4A-B898-14312FB8DCE8}"/>
              </a:ext>
            </a:extLst>
          </p:cNvPr>
          <p:cNvSpPr/>
          <p:nvPr/>
        </p:nvSpPr>
        <p:spPr>
          <a:xfrm>
            <a:off x="28074" y="1143000"/>
            <a:ext cx="1216392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To show what databases are in the system the syntax 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 show databases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;</a:t>
            </a:r>
          </a:p>
          <a:p>
            <a:pPr lvl="1"/>
            <a:endParaRPr lang="en-US" sz="2800" i="1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 For example:</a:t>
            </a:r>
          </a:p>
          <a:p>
            <a:pPr lvl="1"/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pPr lvl="1"/>
            <a:endParaRPr lang="en-US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06248A8-E64C-7045-871B-CF87AD24D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3276600"/>
            <a:ext cx="6019800" cy="359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4588-5BAF-D947-ABF1-95E8AB97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a Database (count.)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5A30D1-B768-944B-856B-F50AC74943E9}"/>
              </a:ext>
            </a:extLst>
          </p:cNvPr>
          <p:cNvSpPr/>
          <p:nvPr/>
        </p:nvSpPr>
        <p:spPr>
          <a:xfrm>
            <a:off x="28074" y="1371600"/>
            <a:ext cx="121639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To select a database to work with the syntax is: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      select database ()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;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     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  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For example</a:t>
            </a:r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F47DC22-E7F9-C74A-BA72-C64D2E70A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915649"/>
            <a:ext cx="8486358" cy="294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1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0548-BDF7-F34A-9865-93ED8870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a Database (count.)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A52041-E87F-5748-A2DA-02A8A1DB9FDA}"/>
              </a:ext>
            </a:extLst>
          </p:cNvPr>
          <p:cNvSpPr/>
          <p:nvPr/>
        </p:nvSpPr>
        <p:spPr>
          <a:xfrm>
            <a:off x="0" y="1066800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To use the selected database and create a table for it the syntax 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 use &lt;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database name&gt;;</a:t>
            </a:r>
          </a:p>
          <a:p>
            <a:pPr lvl="1"/>
            <a:endParaRPr lang="en-US" sz="2800" i="1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 For example:</a:t>
            </a:r>
          </a:p>
          <a:p>
            <a:pPr lvl="1"/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D7832-EA5E-4D4D-AEA1-A1F6843A7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345" y="3429000"/>
            <a:ext cx="6557309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E52F-4FFD-0F42-B957-E5965382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Commands for a Database (count.)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D9EEC8-3E46-2D47-959D-85C06B2C9420}"/>
              </a:ext>
            </a:extLst>
          </p:cNvPr>
          <p:cNvSpPr/>
          <p:nvPr/>
        </p:nvSpPr>
        <p:spPr>
          <a:xfrm>
            <a:off x="152400" y="1295400"/>
            <a:ext cx="1203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To drop a database the syntax 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drop database &lt;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database name&gt;;</a:t>
            </a:r>
          </a:p>
          <a:p>
            <a:pPr lvl="1"/>
            <a:endParaRPr lang="en-US" sz="2800" i="1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For example:</a:t>
            </a:r>
          </a:p>
          <a:p>
            <a:pPr lvl="1"/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F5AD6FE-D49B-6D41-BCD0-27B7268E6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3657600"/>
            <a:ext cx="6324600" cy="231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4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516B-29CD-0B4F-A78E-BCC37F5D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a Table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622793-0CAA-104E-AB8F-1B4EA7B313FA}"/>
              </a:ext>
            </a:extLst>
          </p:cNvPr>
          <p:cNvSpPr/>
          <p:nvPr/>
        </p:nvSpPr>
        <p:spPr>
          <a:xfrm>
            <a:off x="0" y="1066800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To create a table for a database the syntax 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create table &lt;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table name&gt;;</a:t>
            </a:r>
          </a:p>
          <a:p>
            <a:pPr lvl="1"/>
            <a:endParaRPr lang="en-US" sz="2800" i="1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For example:</a:t>
            </a:r>
          </a:p>
          <a:p>
            <a:pPr lvl="1"/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3F1DAE-1962-8B40-A76B-6BB6C25C9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" y="3581400"/>
            <a:ext cx="12192000" cy="85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C5C3-87A3-5A4E-8C90-1841CB65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a Table (count.)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C6A4CE-E15C-5E45-9191-151D5C981BDA}"/>
              </a:ext>
            </a:extLst>
          </p:cNvPr>
          <p:cNvSpPr/>
          <p:nvPr/>
        </p:nvSpPr>
        <p:spPr>
          <a:xfrm>
            <a:off x="20052" y="1143000"/>
            <a:ext cx="1217194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To show tables in the database the system the syntax 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 show tables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;</a:t>
            </a:r>
          </a:p>
          <a:p>
            <a:pPr lvl="1"/>
            <a:endParaRPr lang="en-US" sz="2800" i="1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 For example:</a:t>
            </a:r>
          </a:p>
          <a:p>
            <a:pPr lvl="1"/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pPr lvl="1"/>
            <a:endParaRPr lang="en-US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2B174-C1DD-4845-BAAB-0F984F702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24" y="3404937"/>
            <a:ext cx="685800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2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7B6F-4276-C549-8E8A-81E0CF38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" y="0"/>
            <a:ext cx="12192000" cy="762000"/>
          </a:xfrm>
        </p:spPr>
        <p:txBody>
          <a:bodyPr/>
          <a:lstStyle/>
          <a:p>
            <a:r>
              <a:rPr lang="en-US" dirty="0"/>
              <a:t>Commands for a Table (count.)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1C2B47-A405-9541-8899-42FBFD833EA6}"/>
              </a:ext>
            </a:extLst>
          </p:cNvPr>
          <p:cNvSpPr/>
          <p:nvPr/>
        </p:nvSpPr>
        <p:spPr>
          <a:xfrm>
            <a:off x="-4012" y="1143000"/>
            <a:ext cx="12191999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show characterizes of a table you created the syntax is:</a:t>
            </a: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describe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 name&gt;; </a:t>
            </a:r>
          </a:p>
          <a:p>
            <a:endParaRPr lang="en-US" sz="2800" i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example:</a:t>
            </a: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8F2AF37-4865-854E-8ABC-99F8ADF93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96916"/>
            <a:ext cx="6477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3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AWS-Template">
      <a:dk1>
        <a:srgbClr val="000000"/>
      </a:dk1>
      <a:lt1>
        <a:srgbClr val="FFFFFF"/>
      </a:lt1>
      <a:dk2>
        <a:srgbClr val="141E3C"/>
      </a:dk2>
      <a:lt2>
        <a:srgbClr val="D8D8D8"/>
      </a:lt2>
      <a:accent1>
        <a:srgbClr val="3158A5"/>
      </a:accent1>
      <a:accent2>
        <a:srgbClr val="E94944"/>
      </a:accent2>
      <a:accent3>
        <a:srgbClr val="E61762"/>
      </a:accent3>
      <a:accent4>
        <a:srgbClr val="873C8F"/>
      </a:accent4>
      <a:accent5>
        <a:srgbClr val="593A8F"/>
      </a:accent5>
      <a:accent6>
        <a:srgbClr val="002060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24B47C4-1D85-744C-86E3-84A41C075DBE}" vid="{9C1DCEB1-026A-184B-B272-8B41642FAB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24327</TotalTime>
  <Words>541</Words>
  <Application>Microsoft Macintosh PowerPoint</Application>
  <PresentationFormat>Widescreen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Lato</vt:lpstr>
      <vt:lpstr>Roboto</vt:lpstr>
      <vt:lpstr>Roboto Black</vt:lpstr>
      <vt:lpstr>Office Theme</vt:lpstr>
      <vt:lpstr>PowerPoint Presentation</vt:lpstr>
      <vt:lpstr>Commands for a Database</vt:lpstr>
      <vt:lpstr>Commands for a Database (count.)</vt:lpstr>
      <vt:lpstr>Commands for a Database (count.)</vt:lpstr>
      <vt:lpstr>Commands for a Database (count.)</vt:lpstr>
      <vt:lpstr>Commands for a Database (count.) </vt:lpstr>
      <vt:lpstr>Commands for a Table  </vt:lpstr>
      <vt:lpstr>Commands for a Table (count.) </vt:lpstr>
      <vt:lpstr>Commands for a Table (count.)</vt:lpstr>
      <vt:lpstr>Commands for a Table (count.)</vt:lpstr>
      <vt:lpstr>Commands for a Table (count.)</vt:lpstr>
      <vt:lpstr>Commands for a Table (count.)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 Singh</dc:creator>
  <cp:lastModifiedBy>SK Singh</cp:lastModifiedBy>
  <cp:revision>73</cp:revision>
  <dcterms:created xsi:type="dcterms:W3CDTF">2021-07-11T14:21:13Z</dcterms:created>
  <dcterms:modified xsi:type="dcterms:W3CDTF">2022-04-29T17:06:50Z</dcterms:modified>
</cp:coreProperties>
</file>