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51206400"/>
  <p:notesSz cx="6858000" cy="9144000"/>
  <p:defaultTextStyle>
    <a:defPPr>
      <a:defRPr lang="en-US"/>
    </a:defPPr>
    <a:lvl1pPr marL="0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1pPr>
    <a:lvl2pPr marL="1667866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2pPr>
    <a:lvl3pPr marL="3335731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3pPr>
    <a:lvl4pPr marL="5003597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4pPr>
    <a:lvl5pPr marL="6671462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5pPr>
    <a:lvl6pPr marL="8339328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6pPr>
    <a:lvl7pPr marL="10007194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7pPr>
    <a:lvl8pPr marL="11675059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8pPr>
    <a:lvl9pPr marL="13342925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01"/>
    <a:srgbClr val="00AEEF"/>
    <a:srgbClr val="F3D64E"/>
    <a:srgbClr val="FFA300"/>
    <a:srgbClr val="ED1C24"/>
    <a:srgbClr val="C08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3" autoAdjust="0"/>
    <p:restoredTop sz="94660"/>
  </p:normalViewPr>
  <p:slideViewPr>
    <p:cSldViewPr snapToGrid="0">
      <p:cViewPr varScale="1">
        <p:scale>
          <a:sx n="28" d="100"/>
          <a:sy n="28" d="100"/>
        </p:scale>
        <p:origin x="5192" y="240"/>
      </p:cViewPr>
      <p:guideLst>
        <p:guide pos="5760"/>
        <p:guide orient="horz"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380311"/>
            <a:ext cx="15544800" cy="1782741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6895217"/>
            <a:ext cx="13716000" cy="12363023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47460758"/>
            <a:ext cx="4114800" cy="2726267"/>
          </a:xfrm>
          <a:prstGeom prst="rect">
            <a:avLst/>
          </a:prstGeom>
        </p:spPr>
        <p:txBody>
          <a:bodyPr/>
          <a:lstStyle/>
          <a:p>
            <a:fld id="{881EFD77-3338-4354-8E25-73099F887D7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47460758"/>
            <a:ext cx="6172200" cy="27262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47460758"/>
            <a:ext cx="4114800" cy="2726267"/>
          </a:xfrm>
          <a:prstGeom prst="rect">
            <a:avLst/>
          </a:prstGeom>
        </p:spPr>
        <p:txBody>
          <a:bodyPr/>
          <a:lstStyle/>
          <a:p>
            <a:fld id="{73362E55-0050-435C-8C51-8722066E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47460758"/>
            <a:ext cx="4114800" cy="2726267"/>
          </a:xfrm>
          <a:prstGeom prst="rect">
            <a:avLst/>
          </a:prstGeom>
        </p:spPr>
        <p:txBody>
          <a:bodyPr/>
          <a:lstStyle/>
          <a:p>
            <a:fld id="{881EFD77-3338-4354-8E25-73099F887D7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47460758"/>
            <a:ext cx="6172200" cy="27262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47460758"/>
            <a:ext cx="4114800" cy="2726267"/>
          </a:xfrm>
          <a:prstGeom prst="rect">
            <a:avLst/>
          </a:prstGeom>
        </p:spPr>
        <p:txBody>
          <a:bodyPr/>
          <a:lstStyle/>
          <a:p>
            <a:fld id="{73362E55-0050-435C-8C51-8722066E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47460758"/>
            <a:ext cx="4114800" cy="2726267"/>
          </a:xfrm>
          <a:prstGeom prst="rect">
            <a:avLst/>
          </a:prstGeom>
        </p:spPr>
        <p:txBody>
          <a:bodyPr/>
          <a:lstStyle/>
          <a:p>
            <a:fld id="{881EFD77-3338-4354-8E25-73099F887D7E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47460758"/>
            <a:ext cx="6172200" cy="27262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47460758"/>
            <a:ext cx="4114800" cy="2726267"/>
          </a:xfrm>
          <a:prstGeom prst="rect">
            <a:avLst/>
          </a:prstGeom>
        </p:spPr>
        <p:txBody>
          <a:bodyPr/>
          <a:lstStyle/>
          <a:p>
            <a:fld id="{73362E55-0050-435C-8C51-8722066E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7300" y="47460758"/>
            <a:ext cx="4114800" cy="2726267"/>
          </a:xfrm>
          <a:prstGeom prst="rect">
            <a:avLst/>
          </a:prstGeom>
        </p:spPr>
        <p:txBody>
          <a:bodyPr/>
          <a:lstStyle/>
          <a:p>
            <a:fld id="{881EFD77-3338-4354-8E25-73099F887D7E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57900" y="47460758"/>
            <a:ext cx="6172200" cy="27262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15900" y="47460758"/>
            <a:ext cx="4114800" cy="2726267"/>
          </a:xfrm>
          <a:prstGeom prst="rect">
            <a:avLst/>
          </a:prstGeom>
        </p:spPr>
        <p:txBody>
          <a:bodyPr/>
          <a:lstStyle/>
          <a:p>
            <a:fld id="{73362E55-0050-435C-8C51-8722066E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8288000" cy="51206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51000">
                <a:schemeClr val="accent1"/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6156" y="11020512"/>
            <a:ext cx="15255688" cy="4077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56" y="18664518"/>
            <a:ext cx="15255688" cy="2745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7073" y="2313233"/>
            <a:ext cx="9085232" cy="4142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21884" y="46282688"/>
            <a:ext cx="4628672" cy="30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7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xStyles>
    <p:titleStyle>
      <a:lvl1pPr algn="l" defTabSz="1828800" rtl="0" eaLnBrk="1" latinLnBrk="0" hangingPunct="1">
        <a:lnSpc>
          <a:spcPts val="23000"/>
        </a:lnSpc>
        <a:spcBef>
          <a:spcPct val="0"/>
        </a:spcBef>
        <a:buNone/>
        <a:defRPr sz="25000" kern="1200">
          <a:solidFill>
            <a:schemeClr val="bg1"/>
          </a:solidFill>
          <a:latin typeface="Intel Clear Pro" panose="020B0804020202060201" pitchFamily="34" charset="0"/>
          <a:ea typeface="Intel Clear Pro" panose="020B0804020202060201" pitchFamily="34" charset="0"/>
          <a:cs typeface="Intel Clear Pro" panose="020B0804020202060201" pitchFamily="34" charset="0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bg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8800" kern="1200">
          <a:solidFill>
            <a:schemeClr val="bg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7200" kern="1200">
          <a:solidFill>
            <a:schemeClr val="bg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6600" kern="1200">
          <a:solidFill>
            <a:schemeClr val="bg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6600" kern="1200">
          <a:solidFill>
            <a:schemeClr val="bg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B8B7D-F6E1-B541-B3F6-5D59EEDA56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03" t="39145" r="41618" b="22546"/>
          <a:stretch/>
        </p:blipFill>
        <p:spPr>
          <a:xfrm>
            <a:off x="4419598" y="30784800"/>
            <a:ext cx="9448801" cy="1206137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860247"/>
            <a:ext cx="18288000" cy="9030968"/>
          </a:xfrm>
        </p:spPr>
        <p:txBody>
          <a:bodyPr/>
          <a:lstStyle/>
          <a:p>
            <a:pPr algn="ctr"/>
            <a:r>
              <a:rPr lang="en-US" sz="27600" dirty="0"/>
              <a:t>Intel </a:t>
            </a:r>
            <a:br>
              <a:rPr lang="en-US" sz="27600" dirty="0"/>
            </a:br>
            <a:r>
              <a:rPr lang="en-US" sz="27600" dirty="0"/>
              <a:t>Native American </a:t>
            </a:r>
            <a:br>
              <a:rPr lang="en-US" sz="27600" dirty="0"/>
            </a:br>
            <a:r>
              <a:rPr lang="en-US" sz="27600" dirty="0"/>
              <a:t>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8865931"/>
            <a:ext cx="18287999" cy="264687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22225">
                  <a:noFill/>
                  <a:prstDash val="solid"/>
                </a:ln>
                <a:solidFill>
                  <a:srgbClr val="C3D601"/>
                </a:solidFill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INFLUENCE</a:t>
            </a:r>
            <a:endParaRPr lang="en-US" sz="4400" b="1" cap="none" spc="0" dirty="0">
              <a:ln w="22225">
                <a:noFill/>
                <a:prstDash val="solid"/>
              </a:ln>
              <a:solidFill>
                <a:srgbClr val="C3D601"/>
              </a:solidFill>
              <a:effectLst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21576310"/>
            <a:ext cx="18287998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22225">
                  <a:noFill/>
                  <a:prstDash val="solid"/>
                </a:ln>
                <a:solidFill>
                  <a:srgbClr val="F3D64E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GROW</a:t>
            </a:r>
            <a:endParaRPr lang="en-US" sz="4400" b="1" cap="none" spc="0" dirty="0">
              <a:ln w="22225">
                <a:noFill/>
                <a:prstDash val="solid"/>
              </a:ln>
              <a:solidFill>
                <a:srgbClr val="F3D64E"/>
              </a:solidFill>
              <a:effectLst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24392137"/>
            <a:ext cx="18287998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22225">
                  <a:noFill/>
                  <a:prstDash val="solid"/>
                </a:ln>
                <a:solidFill>
                  <a:srgbClr val="00AEEF"/>
                </a:solidFill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INSPIRE</a:t>
            </a:r>
            <a:endParaRPr lang="en-US" sz="4400" b="1" cap="none" spc="0" dirty="0">
              <a:ln w="22225">
                <a:noFill/>
                <a:prstDash val="solid"/>
              </a:ln>
              <a:solidFill>
                <a:srgbClr val="00AEEF"/>
              </a:solidFill>
              <a:effectLst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7273439"/>
            <a:ext cx="18287998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EDUCATE</a:t>
            </a:r>
            <a:endParaRPr lang="en-US" sz="4400" b="1" cap="none" spc="0" dirty="0">
              <a:ln w="22225">
                <a:noFill/>
                <a:prstDash val="solid"/>
              </a:ln>
              <a:solidFill>
                <a:schemeClr val="bg1"/>
              </a:solidFill>
              <a:effectLst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0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003C71"/>
      </a:dk2>
      <a:lt2>
        <a:srgbClr val="FFFFFF"/>
      </a:lt2>
      <a:accent1>
        <a:srgbClr val="0071C5"/>
      </a:accent1>
      <a:accent2>
        <a:srgbClr val="FFA300"/>
      </a:accent2>
      <a:accent3>
        <a:srgbClr val="F3D54E"/>
      </a:accent3>
      <a:accent4>
        <a:srgbClr val="C4D600"/>
      </a:accent4>
      <a:accent5>
        <a:srgbClr val="F26924"/>
      </a:accent5>
      <a:accent6>
        <a:srgbClr val="00AEEF"/>
      </a:accent6>
      <a:hlink>
        <a:srgbClr val="F3D54E"/>
      </a:hlink>
      <a:folHlink>
        <a:srgbClr val="FFA3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Intel Clear</vt:lpstr>
      <vt:lpstr>Intel Clear Pro</vt:lpstr>
      <vt:lpstr>Office Theme</vt:lpstr>
      <vt:lpstr>Intel  Native American  Network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INAN-popupBanner-template-20x56in</dc:title>
  <dc:creator>Rodriguez Solano, Natalia</dc:creator>
  <cp:keywords>CTPClassification=CTP_IC:VisualMarkings=, CTPClassification=CTP_IC</cp:keywords>
  <cp:lastModifiedBy>Shaw, David</cp:lastModifiedBy>
  <cp:revision>31</cp:revision>
  <dcterms:created xsi:type="dcterms:W3CDTF">2017-10-04T20:22:14Z</dcterms:created>
  <dcterms:modified xsi:type="dcterms:W3CDTF">2019-02-13T21:52:28Z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9a151835-4456-475a-94cb-a7204b6c354b</vt:lpwstr>
  </property>
  <property fmtid="{D5CDD505-2E9C-101B-9397-08002B2CF9AE}" pid="3" name="CTP_BU">
    <vt:lpwstr>TECHNOLOGY MANUFACTURING GROUP</vt:lpwstr>
  </property>
  <property fmtid="{D5CDD505-2E9C-101B-9397-08002B2CF9AE}" pid="4" name="CTP_TimeStamp">
    <vt:lpwstr>2019-02-13 20:45:31Z</vt:lpwstr>
  </property>
  <property fmtid="{D5CDD505-2E9C-101B-9397-08002B2CF9AE}" pid="5" name="CTPClassification">
    <vt:lpwstr>CTP_IC</vt:lpwstr>
  </property>
</Properties>
</file>