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8"/>
  </p:notesMasterIdLst>
  <p:sldIdLst>
    <p:sldId id="362" r:id="rId5"/>
    <p:sldId id="375" r:id="rId6"/>
    <p:sldId id="369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B71"/>
    <a:srgbClr val="ED1C24"/>
    <a:srgbClr val="00AEEF"/>
    <a:srgbClr val="0066FF"/>
    <a:srgbClr val="CFD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82024" autoAdjust="0"/>
  </p:normalViewPr>
  <p:slideViewPr>
    <p:cSldViewPr snapToGrid="0">
      <p:cViewPr varScale="1">
        <p:scale>
          <a:sx n="102" d="100"/>
          <a:sy n="102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29CE2C-5637-43C1-A1AA-D3DE9F4782DF}" type="datetimeFigureOut">
              <a:rPr lang="en-US" smtClean="0"/>
              <a:t>12/7/18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D51A44-A175-4204-BDA5-AC4BA35E6D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00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1A44-A175-4204-BDA5-AC4BA35E6D0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4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51A44-A175-4204-BDA5-AC4BA35E6D0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457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2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6237818" y="2"/>
            <a:ext cx="5954183" cy="635846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5342467" cy="1158240"/>
          </a:xfrm>
        </p:spPr>
        <p:txBody>
          <a:bodyPr>
            <a:noAutofit/>
          </a:bodyPr>
          <a:lstStyle>
            <a:lvl1pPr>
              <a:defRPr sz="3733" b="0" i="0" baseline="0"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766992"/>
            <a:ext cx="5342467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399050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rgbClr val="003C7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white section break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chemeClr val="accent2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770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lue Section Brea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605368" y="6549827"/>
            <a:ext cx="23612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>
                <a:solidFill>
                  <a:prstClr val="white"/>
                </a:solidFill>
              </a:rPr>
              <a:t>Customer Fulfillment Planning and Logistics Group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501874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r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297984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5333" b="0" baseline="0">
                <a:solidFill>
                  <a:schemeClr val="accent2"/>
                </a:solidFill>
                <a:latin typeface="Intel Clear"/>
                <a:ea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40pt Intel Clear Light Body.</a:t>
            </a:r>
            <a:br>
              <a:rPr lang="en-US" dirty="0"/>
            </a:br>
            <a:r>
              <a:rPr lang="en-US" dirty="0"/>
              <a:t>For content that is not a section, but has a big idea in text only.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146905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5333" b="0" cap="none" spc="0" baseline="0">
                <a:solidFill>
                  <a:srgbClr val="003C7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40pt Intel Clear Heading</a:t>
            </a:r>
          </a:p>
        </p:txBody>
      </p:sp>
    </p:spTree>
    <p:extLst>
      <p:ext uri="{BB962C8B-B14F-4D97-AF65-F5344CB8AC3E}">
        <p14:creationId xmlns:p14="http://schemas.microsoft.com/office/powerpoint/2010/main" val="4289378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Section Break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484" y="3013451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 blue section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7484" y="4465049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baseline="0">
                <a:solidFill>
                  <a:srgbClr val="F3D54E"/>
                </a:solidFill>
                <a:latin typeface="+mn-lt"/>
                <a:cs typeface="Intel Clear" panose="020B0604020203020204" pitchFamily="34" charset="0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2"/>
            <a:ext cx="12192000" cy="3432175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baseline="0">
                <a:solidFill>
                  <a:srgbClr val="0071C5"/>
                </a:solidFill>
              </a:defRPr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5368" y="6549827"/>
            <a:ext cx="23612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>
                <a:solidFill>
                  <a:prstClr val="white"/>
                </a:solidFill>
              </a:rPr>
              <a:t>Customer Fulfillment Planning and Logistics Group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617258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955374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70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.psf\Home\Desktop\Intel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6577" y="2500173"/>
            <a:ext cx="2811727" cy="185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0860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ack Cover Radial Gradien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_experience_wht_rgb_30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3643" y="2257769"/>
            <a:ext cx="2780507" cy="2818505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605368" y="6549827"/>
            <a:ext cx="23612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>
                <a:solidFill>
                  <a:prstClr val="white"/>
                </a:solidFill>
              </a:rPr>
              <a:t>Customer Fulfillment Planning and Logistics Group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2507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 with Radial Gradien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radial gradient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pic>
        <p:nvPicPr>
          <p:cNvPr id="10" name="Picture 9" descr="int_experience_hrz_wht_rgb_1500.png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4258" y="518971"/>
            <a:ext cx="2829021" cy="1183045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5368" y="6549827"/>
            <a:ext cx="23612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>
                <a:solidFill>
                  <a:prstClr val="white"/>
                </a:solidFill>
              </a:rPr>
              <a:t>Customer Fulfillment Planning and Logistics Group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220820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bg>
      <p:bgPr>
        <a:gradFill>
          <a:gsLst>
            <a:gs pos="0">
              <a:schemeClr val="tx2"/>
            </a:gs>
            <a:gs pos="5000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02397" y="510892"/>
            <a:ext cx="1664065" cy="110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592916" y="3305897"/>
            <a:ext cx="10950515" cy="1470025"/>
          </a:xfrm>
        </p:spPr>
        <p:txBody>
          <a:bodyPr lIns="0" rIns="0" anchor="b" anchorCtr="0">
            <a:noAutofit/>
          </a:bodyPr>
          <a:lstStyle>
            <a:lvl1pPr>
              <a:lnSpc>
                <a:spcPct val="80000"/>
              </a:lnSpc>
              <a:defRPr sz="8666" b="0" spc="0" baseline="0">
                <a:solidFill>
                  <a:schemeClr val="bg1"/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65pt Intel Clear pro Title</a:t>
            </a:r>
            <a:br>
              <a:rPr lang="en-US" dirty="0"/>
            </a:br>
            <a:r>
              <a:rPr lang="en-US" dirty="0"/>
              <a:t>with image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7484" y="4657344"/>
            <a:ext cx="8440283" cy="1233813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Subhead, Date, Etc.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605368" y="6549827"/>
            <a:ext cx="2361224" cy="123111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defTabSz="609585"/>
            <a:r>
              <a:rPr lang="en-US" sz="800" dirty="0">
                <a:solidFill>
                  <a:prstClr val="white"/>
                </a:solidFill>
              </a:rPr>
              <a:t>Customer Fulfillment Planning and Logistics Group</a:t>
            </a:r>
            <a:endParaRPr lang="en-US" sz="800" dirty="0">
              <a:solidFill>
                <a:prstClr val="white"/>
              </a:solidFill>
              <a:cs typeface="Intel Clear"/>
            </a:endParaRPr>
          </a:p>
        </p:txBody>
      </p:sp>
    </p:spTree>
    <p:extLst>
      <p:ext uri="{BB962C8B-B14F-4D97-AF65-F5344CB8AC3E}">
        <p14:creationId xmlns:p14="http://schemas.microsoft.com/office/powerpoint/2010/main" val="3853106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133"/>
            </a:lvl4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1293876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441018" y="1257907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441018" y="3791863"/>
            <a:ext cx="4241497" cy="2227933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>
              <a:defRPr sz="2400">
                <a:latin typeface="Intel Clear"/>
              </a:defRPr>
            </a:lvl1pPr>
          </a:lstStyle>
          <a:p>
            <a:endParaRPr lang="en-US" sz="1467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0509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6237817" y="1604433"/>
            <a:ext cx="5340352" cy="456776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8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35994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2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446331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358467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08213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Bottom Half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3432175"/>
            <a:ext cx="12192000" cy="2926292"/>
          </a:xfrm>
          <a:solidFill>
            <a:schemeClr val="bg2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aseline="0"/>
            </a:lvl1pPr>
          </a:lstStyle>
          <a:p>
            <a:r>
              <a:rPr lang="en-US" dirty="0"/>
              <a:t>Insert photo here. Drag picture to placeholder or click icon to add.</a:t>
            </a: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432516"/>
            <a:ext cx="3860800" cy="365125"/>
          </a:xfrm>
        </p:spPr>
        <p:txBody>
          <a:bodyPr/>
          <a:lstStyle/>
          <a:p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63136" y="6432516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7485" y="1604433"/>
            <a:ext cx="5342468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6237817" y="1604433"/>
            <a:ext cx="5340352" cy="1745720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sz="1867" dirty="0" smtClean="0"/>
            </a:lvl3pPr>
            <a:lvl4pPr>
              <a:defRPr lang="en-US" sz="1600" dirty="0" smtClean="0"/>
            </a:lvl4pPr>
            <a:lvl5pPr>
              <a:defRPr lang="en-US" sz="1600" dirty="0"/>
            </a:lvl5pPr>
          </a:lstStyle>
          <a:p>
            <a:pPr marR="0" lvl="0" fontAlgn="auto">
              <a:lnSpc>
                <a:spcPct val="100000"/>
              </a:lnSpc>
              <a:buClrTx/>
              <a:buSzTx/>
              <a:tabLst/>
            </a:pPr>
            <a:r>
              <a:rPr lang="en-US" dirty="0"/>
              <a:t>18pt Intel Clear body text</a:t>
            </a:r>
          </a:p>
          <a:p>
            <a:pPr marR="0" lvl="1" fontAlgn="auto">
              <a:lnSpc>
                <a:spcPct val="100000"/>
              </a:lnSpc>
              <a:spcAft>
                <a:spcPts val="0"/>
              </a:spcAft>
              <a:buClrTx/>
              <a:buSzTx/>
              <a:tabLst/>
            </a:pPr>
            <a:r>
              <a:rPr lang="en-US" dirty="0"/>
              <a:t>16pt Intel Clear bullet one</a:t>
            </a:r>
          </a:p>
          <a:p>
            <a:pPr lvl="2"/>
            <a:r>
              <a:rPr lang="en-US" dirty="0" err="1"/>
              <a:t>14pt</a:t>
            </a:r>
            <a:r>
              <a:rPr lang="en-US" dirty="0"/>
              <a:t> Intel Clear third level</a:t>
            </a:r>
          </a:p>
          <a:p>
            <a:pPr lvl="3"/>
            <a:r>
              <a:rPr lang="en-US" dirty="0" err="1"/>
              <a:t>12pt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12pt</a:t>
            </a:r>
            <a:r>
              <a:rPr lang="en-US" dirty="0"/>
              <a:t> Intel Clear 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1345983" y="6634394"/>
            <a:ext cx="18473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/>
            <a:endParaRPr lang="en-US" sz="1333" dirty="0">
              <a:solidFill>
                <a:srgbClr val="003C71"/>
              </a:solidFill>
              <a:cs typeface="Intel Clear"/>
            </a:endParaRPr>
          </a:p>
        </p:txBody>
      </p:sp>
      <p:sp>
        <p:nvSpPr>
          <p:cNvPr id="10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rgbClr val="003C71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48735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2116" y="6345936"/>
            <a:ext cx="12192000" cy="512064"/>
          </a:xfrm>
          <a:prstGeom prst="rect">
            <a:avLst/>
          </a:prstGeom>
          <a:gradFill flip="none" rotWithShape="1">
            <a:gsLst>
              <a:gs pos="0">
                <a:schemeClr val="tx2"/>
              </a:gs>
              <a:gs pos="50000">
                <a:schemeClr val="accent2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/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11" name="Picture 2" descr="\\.psf\Home\Desktop\Intel.png"/>
          <p:cNvPicPr>
            <a:picLocks noChangeAspect="1" noChangeArrowheads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986554" y="6440786"/>
            <a:ext cx="485781" cy="32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>
            <a:off x="11624735" y="6432680"/>
            <a:ext cx="3175" cy="316992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28pt Intel Clear 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484" y="1604434"/>
            <a:ext cx="10970683" cy="45677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16pt Intel Clear bullet one</a:t>
            </a:r>
          </a:p>
          <a:p>
            <a:pPr lvl="2"/>
            <a:r>
              <a:rPr lang="en-US" dirty="0"/>
              <a:t>16pt Intel Clear sub-bullet</a:t>
            </a:r>
          </a:p>
          <a:p>
            <a:pPr lvl="3"/>
            <a:r>
              <a:rPr lang="en-US" dirty="0" err="1"/>
              <a:t>14pt</a:t>
            </a:r>
            <a:r>
              <a:rPr lang="en-US" dirty="0"/>
              <a:t>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3251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7">
                <a:solidFill>
                  <a:schemeClr val="bg1"/>
                </a:solidFill>
                <a:latin typeface="+mn-lt"/>
              </a:defRPr>
            </a:lvl1pPr>
          </a:lstStyle>
          <a:p>
            <a:pPr defTabSz="609585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3136" y="6432516"/>
            <a:ext cx="28448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67">
                <a:solidFill>
                  <a:schemeClr val="bg1"/>
                </a:solidFill>
                <a:latin typeface="+mn-lt"/>
                <a:cs typeface="Intel Clear"/>
              </a:defRPr>
            </a:lvl1pPr>
          </a:lstStyle>
          <a:p>
            <a:pPr defTabSz="609585"/>
            <a:fld id="{EE2556C5-CE8C-6547-B838-EA80C61A4AF7}" type="slidenum">
              <a:rPr lang="en-US" smtClean="0">
                <a:solidFill>
                  <a:prstClr val="white"/>
                </a:solidFill>
              </a:rPr>
              <a:pPr defTabSz="609585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30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hf hdr="0" ftr="0" dt="0"/>
  <p:txStyles>
    <p:titleStyle>
      <a:lvl1pPr algn="l" defTabSz="609585" rtl="0" eaLnBrk="1" latinLnBrk="0" hangingPunct="1">
        <a:lnSpc>
          <a:spcPct val="100000"/>
        </a:lnSpc>
        <a:spcBef>
          <a:spcPct val="0"/>
        </a:spcBef>
        <a:buNone/>
        <a:defRPr sz="3733" b="0" i="0" kern="1200" spc="0" baseline="0">
          <a:solidFill>
            <a:srgbClr val="003C71"/>
          </a:solidFill>
          <a:latin typeface="Intel Clear"/>
          <a:ea typeface="Intel Clear"/>
          <a:cs typeface="Intel Clear"/>
        </a:defRPr>
      </a:lvl1pPr>
    </p:titleStyle>
    <p:bodyStyle>
      <a:lvl1pPr marL="0" indent="0" algn="l" defTabSz="609585" rtl="0" eaLnBrk="1" latinLnBrk="0" hangingPunct="1">
        <a:spcBef>
          <a:spcPts val="1600"/>
        </a:spcBef>
        <a:spcAft>
          <a:spcPts val="0"/>
        </a:spcAft>
        <a:buFont typeface="Wingdings" panose="05000000000000000000" pitchFamily="2" charset="2"/>
        <a:buNone/>
        <a:defRPr sz="2400" b="0" kern="1200">
          <a:solidFill>
            <a:srgbClr val="0071C5"/>
          </a:solidFill>
          <a:latin typeface="+mn-lt"/>
          <a:ea typeface="+mn-ea"/>
          <a:cs typeface="Intel Clear" panose="020B0604020203020204" pitchFamily="34" charset="0"/>
        </a:defRPr>
      </a:lvl1pPr>
      <a:lvl2pPr marL="300559" indent="-300559" algn="l" defTabSz="609585" rtl="0" eaLnBrk="1" latinLnBrk="0" hangingPunct="1">
        <a:spcBef>
          <a:spcPts val="1600"/>
        </a:spcBef>
        <a:buFont typeface="Wingdings" charset="2"/>
        <a:buChar char="§"/>
        <a:defRPr sz="2133" kern="1200" baseline="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2pPr>
      <a:lvl3pPr marL="761981" indent="-304792" algn="l" defTabSz="609585" rtl="0" eaLnBrk="1" latinLnBrk="0" hangingPunct="1">
        <a:spcBef>
          <a:spcPts val="1067"/>
        </a:spcBef>
        <a:buFont typeface="Intel Clear" panose="020B0604020203020204" pitchFamily="34" charset="0"/>
        <a:buChar char="–"/>
        <a:defRPr sz="2133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3pPr>
      <a:lvl4pPr marL="1293252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4pPr>
      <a:lvl5pPr marL="1758907" indent="-304792" algn="l" defTabSz="609585" rtl="0" eaLnBrk="1" latinLnBrk="0" hangingPunct="1">
        <a:spcBef>
          <a:spcPct val="20000"/>
        </a:spcBef>
        <a:buFont typeface="Intel Clear" panose="020B0604020203020204" pitchFamily="34" charset="0"/>
        <a:buChar char="–"/>
        <a:defRPr sz="1867" kern="1200">
          <a:solidFill>
            <a:srgbClr val="003C71"/>
          </a:solidFill>
          <a:latin typeface="+mn-lt"/>
          <a:ea typeface="+mn-ea"/>
          <a:cs typeface="Intel Clear" panose="020B060402020302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432550"/>
            <a:ext cx="2844800" cy="365125"/>
          </a:xfrm>
        </p:spPr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1</a:t>
            </a:fld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127" y="6432550"/>
            <a:ext cx="2790825" cy="333375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607484" y="2645926"/>
            <a:ext cx="10950515" cy="1470025"/>
          </a:xfrm>
        </p:spPr>
        <p:txBody>
          <a:bodyPr/>
          <a:lstStyle/>
          <a:p>
            <a:r>
              <a:rPr lang="en-US" dirty="0"/>
              <a:t>TLP Update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C7252E76-4997-004E-BF9D-D731D5106D88}"/>
              </a:ext>
            </a:extLst>
          </p:cNvPr>
          <p:cNvSpPr txBox="1">
            <a:spLocks/>
          </p:cNvSpPr>
          <p:nvPr/>
        </p:nvSpPr>
        <p:spPr>
          <a:xfrm>
            <a:off x="607484" y="4115951"/>
            <a:ext cx="7722324" cy="30831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4572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500" b="0" i="0" kern="1200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ea typeface="Intel Clear"/>
                <a:cs typeface="Intel Clear Pro" panose="020B0804020202060201" pitchFamily="34" charset="0"/>
              </a:defRPr>
            </a:lvl1pPr>
          </a:lstStyle>
          <a:p>
            <a:r>
              <a:rPr lang="en-US" sz="2400" dirty="0">
                <a:solidFill>
                  <a:srgbClr val="CFDB00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12/7/18	David Shaw/Vikki Espinosa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020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>
                <a:solidFill>
                  <a:prstClr val="white"/>
                </a:solidFill>
              </a:rPr>
              <a:pPr/>
              <a:t>2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07484" y="55723"/>
            <a:ext cx="10972800" cy="633232"/>
          </a:xfrm>
        </p:spPr>
        <p:txBody>
          <a:bodyPr/>
          <a:lstStyle/>
          <a:p>
            <a:r>
              <a:rPr lang="en-US" sz="6000" dirty="0">
                <a:latin typeface="Intel Clear Pro" panose="020B0804020202060201" pitchFamily="34" charset="77"/>
                <a:ea typeface="Intel Clear Pro" panose="020B0804020202060201" pitchFamily="34" charset="77"/>
                <a:cs typeface="Intel Clear Pro" panose="020B0804020202060201" pitchFamily="34" charset="77"/>
              </a:rPr>
              <a:t>Update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99729" y="1091465"/>
            <a:ext cx="6602529" cy="5341051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# Bugs</a:t>
            </a:r>
            <a:r>
              <a:rPr lang="en-US" sz="2000">
                <a:solidFill>
                  <a:schemeClr val="accent2"/>
                </a:solidFill>
              </a:rPr>
              <a:t>/ 100% Squashed</a:t>
            </a:r>
            <a:r>
              <a:rPr lang="en-US" sz="2000" dirty="0">
                <a:solidFill>
                  <a:schemeClr val="accent2"/>
                </a:solidFill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33 CG Managers have updated  - </a:t>
            </a:r>
            <a:r>
              <a:rPr lang="en-US" sz="1600" dirty="0">
                <a:solidFill>
                  <a:schemeClr val="accent2"/>
                </a:solidFill>
              </a:rPr>
              <a:t>Roughly 77 PE candidates updated</a:t>
            </a:r>
            <a:endParaRPr lang="en-US" sz="2000" dirty="0">
              <a:solidFill>
                <a:schemeClr val="accent2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Pending: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Production space buildout – Dependent on IT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Evaluation/Cost of 2 new requirements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Checkbox for user not in TLP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Add new field to grid to sort/filter by team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Challenges: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IT Bandwidth and lack of resources to help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</a:rPr>
              <a:t>Phase 1 MVP scaled back due to HR unwillingness to allow connect to workday 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</a:rPr>
              <a:t>Innovation – </a:t>
            </a:r>
            <a:r>
              <a:rPr lang="en-US" sz="1600" dirty="0">
                <a:solidFill>
                  <a:schemeClr val="accent2"/>
                </a:solidFill>
              </a:rPr>
              <a:t>first Intel application to be deployed to the internal cloud environment.</a:t>
            </a:r>
            <a:endParaRPr lang="en-US" sz="1800" dirty="0">
              <a:solidFill>
                <a:schemeClr val="accent2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accent2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A2390A-8590-4544-BA6F-4555D75DCA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27" y="3645027"/>
            <a:ext cx="4606310" cy="23849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FDB938-575B-814F-AED1-B10B9A9C2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626" y="1091465"/>
            <a:ext cx="4606310" cy="23849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77D772-AF77-BC42-9AD8-EC4E148F3DA3}"/>
              </a:ext>
            </a:extLst>
          </p:cNvPr>
          <p:cNvSpPr txBox="1"/>
          <p:nvPr/>
        </p:nvSpPr>
        <p:spPr>
          <a:xfrm>
            <a:off x="4622104" y="676405"/>
            <a:ext cx="0" cy="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none" lIns="0" tIns="0" rIns="0" bIns="0" rtlCol="0">
            <a:noAutofit/>
          </a:bodyPr>
          <a:lstStyle/>
          <a:p>
            <a:endParaRPr lang="en-US" sz="1100" dirty="0">
              <a:solidFill>
                <a:srgbClr val="003C7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4682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8477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c4aa293a-b80a-46dd-8aec-e42912bbeaf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SLIDE_GUID" val="b15e2e7a-814e-4cb6-9fb2-7bf6d8723415"/>
</p:tagLst>
</file>

<file path=ppt/theme/theme1.xml><?xml version="1.0" encoding="utf-8"?>
<a:theme xmlns:a="http://schemas.openxmlformats.org/drawingml/2006/main" name="Int_PPT Template_ClearPro_16x9">
  <a:themeElements>
    <a:clrScheme name="Custom 2">
      <a:dk1>
        <a:sysClr val="windowText" lastClr="000000"/>
      </a:dk1>
      <a:lt1>
        <a:sysClr val="window" lastClr="FFFFFF"/>
      </a:lt1>
      <a:dk2>
        <a:srgbClr val="003C71"/>
      </a:dk2>
      <a:lt2>
        <a:srgbClr val="B1BABF"/>
      </a:lt2>
      <a:accent1>
        <a:srgbClr val="B7D108"/>
      </a:accent1>
      <a:accent2>
        <a:srgbClr val="0071C5"/>
      </a:accent2>
      <a:accent3>
        <a:srgbClr val="009CDA"/>
      </a:accent3>
      <a:accent4>
        <a:srgbClr val="F8D44C"/>
      </a:accent4>
      <a:accent5>
        <a:srgbClr val="FFA400"/>
      </a:accent5>
      <a:accent6>
        <a:srgbClr val="FF4E00"/>
      </a:accent6>
      <a:hlink>
        <a:srgbClr val="C3D600"/>
      </a:hlink>
      <a:folHlink>
        <a:srgbClr val="0071C5"/>
      </a:folHlink>
    </a:clrScheme>
    <a:fontScheme name="Intel Clear">
      <a:majorFont>
        <a:latin typeface="Intel Clear"/>
        <a:ea typeface=""/>
        <a:cs typeface=""/>
      </a:majorFont>
      <a:minorFont>
        <a:latin typeface="Intel Cle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solidFill>
          <a:schemeClr val="bg2">
            <a:lumMod val="20000"/>
            <a:lumOff val="80000"/>
          </a:schemeClr>
        </a:solidFill>
      </a:spPr>
      <a:bodyPr vert="horz" lIns="0" tIns="0" rIns="0" bIns="0" rtlCol="0">
        <a:noAutofit/>
      </a:bodyPr>
      <a:lstStyle>
        <a:defPPr>
          <a:defRPr sz="1100" dirty="0" smtClean="0">
            <a:solidFill>
              <a:srgbClr val="003C7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8EE643F6B4C49B23D6024B3C23493" ma:contentTypeVersion="3" ma:contentTypeDescription="Create a new document." ma:contentTypeScope="" ma:versionID="c7242b660d3b5c8061f53edaab4ba7b9">
  <xsd:schema xmlns:xsd="http://www.w3.org/2001/XMLSchema" xmlns:xs="http://www.w3.org/2001/XMLSchema" xmlns:p="http://schemas.microsoft.com/office/2006/metadata/properties" xmlns:ns2="0fbb8ad1-7478-4e2b-bd02-ad3b67191bcd" xmlns:ns3="http://schemas.microsoft.com/sharepoint/v3/fields" targetNamespace="http://schemas.microsoft.com/office/2006/metadata/properties" ma:root="true" ma:fieldsID="6780855923a158902fe62c1c4cac555d" ns2:_="" ns3:_="">
    <xsd:import namespace="0fbb8ad1-7478-4e2b-bd02-ad3b67191bcd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Description0" minOccurs="0"/>
                <xsd:element ref="ns3:_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b8ad1-7478-4e2b-bd02-ad3b67191bcd" elementFormDefault="qualified">
    <xsd:import namespace="http://schemas.microsoft.com/office/2006/documentManagement/types"/>
    <xsd:import namespace="http://schemas.microsoft.com/office/infopath/2007/PartnerControls"/>
    <xsd:element name="Description0" ma:index="8" nillable="true" ma:displayName="Description" ma:internalName="Description0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9" nillable="true" ma:displayName="Status" ma:default="Draft" ma:format="Dropdown" ma:internalName="_Status">
      <xsd:simpleType>
        <xsd:restriction base="dms:Choice">
          <xsd:enumeration value="Draft"/>
          <xsd:enumeration value="Fin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0 xmlns="0fbb8ad1-7478-4e2b-bd02-ad3b67191bcd" xsi:nil="true"/>
    <_Status xmlns="http://schemas.microsoft.com/sharepoint/v3/fields">Draft</_Status>
  </documentManagement>
</p:properties>
</file>

<file path=customXml/itemProps1.xml><?xml version="1.0" encoding="utf-8"?>
<ds:datastoreItem xmlns:ds="http://schemas.openxmlformats.org/officeDocument/2006/customXml" ds:itemID="{758D1D66-8D6F-4F70-9928-F7E1DE16C5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bb8ad1-7478-4e2b-bd02-ad3b67191bcd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0BA1D45-A936-4C64-A02B-E78C07FB99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3E1A73-C625-467F-981D-19138CD2B6E3}">
  <ds:schemaRefs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sharepoint/v3/fields"/>
    <ds:schemaRef ds:uri="http://schemas.microsoft.com/office/2006/documentManagement/types"/>
    <ds:schemaRef ds:uri="0fbb8ad1-7478-4e2b-bd02-ad3b67191bcd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51949</TotalTime>
  <Words>99</Words>
  <Application>Microsoft Macintosh PowerPoint</Application>
  <PresentationFormat>Widescreen</PresentationFormat>
  <Paragraphs>18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Intel Clear</vt:lpstr>
      <vt:lpstr>Intel Clear Pro</vt:lpstr>
      <vt:lpstr>Wingdings</vt:lpstr>
      <vt:lpstr>Int_PPT Template_ClearPro_16x9</vt:lpstr>
      <vt:lpstr>TLP Update</vt:lpstr>
      <vt:lpstr>Update</vt:lpstr>
      <vt:lpstr>PowerPoint Presentation</vt:lpstr>
    </vt:vector>
  </TitlesOfParts>
  <Company>Intel Corporation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‘One SMG’Device Master data Consolidation opportunity</dc:title>
  <dc:creator>Werder, Mark D</dc:creator>
  <cp:keywords>CTPClassification=CTP_IC:VisualMarkings=, CTPClassification=CTP_IC</cp:keywords>
  <cp:lastModifiedBy>Microsoft Office User</cp:lastModifiedBy>
  <cp:revision>2114</cp:revision>
  <dcterms:created xsi:type="dcterms:W3CDTF">2015-06-04T21:56:03Z</dcterms:created>
  <dcterms:modified xsi:type="dcterms:W3CDTF">2018-12-07T18:14:04Z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0x010100AA28EE643F6B4C49B23D6024B3C23493</vt:lpwstr>
  </property>
  <property fmtid="{D5CDD505-2E9C-101B-9397-08002B2CF9AE}" pid="3" name="TitusGUID">
    <vt:lpwstr>af937613-49f2-4c70-bf83-dd27922fc46b</vt:lpwstr>
  </property>
  <property fmtid="{D5CDD505-2E9C-101B-9397-08002B2CF9AE}" pid="4" name="CTP_BU">
    <vt:lpwstr>SALES AND MARKETING GROUP</vt:lpwstr>
  </property>
  <property fmtid="{D5CDD505-2E9C-101B-9397-08002B2CF9AE}" pid="5" name="CTP_TimeStamp">
    <vt:lpwstr>2018-11-30 00:13:39Z</vt:lpwstr>
  </property>
  <property fmtid="{D5CDD505-2E9C-101B-9397-08002B2CF9AE}" pid="6" name="CTPClassification">
    <vt:lpwstr>CTP_IC</vt:lpwstr>
  </property>
</Properties>
</file>