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EF"/>
    <a:srgbClr val="C3D601"/>
    <a:srgbClr val="007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 showGuides="1">
      <p:cViewPr varScale="1">
        <p:scale>
          <a:sx n="119" d="100"/>
          <a:sy n="11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520DE-5249-2743-9581-C51C1A0C5451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D49FF-AE11-AE42-A4C6-263335053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4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1D49FF-AE11-AE42-A4C6-2633350531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74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3DEB-96B6-A941-B5A8-E1DD5321F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E70E3-D3C7-704C-AC1D-901497DF9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03CD5-2018-0C4A-AC7A-CD9B1A49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8425-DA1A-C340-9664-3C2F99443CBD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FAA51-5365-6147-8CC8-D414AE06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ADE5A-6D5D-BD4D-BE7F-79046484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67FD-2905-7942-B786-6695AD410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3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10A3-0D7D-B848-BB7F-F6A05CA3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81BC0-E2A0-6744-987A-4759A0D0C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D1A46-15E5-194E-9A3E-19254B62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8425-DA1A-C340-9664-3C2F99443CBD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4A74F-A030-7449-AAA5-05C81241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04295-509C-7D48-B20C-CF30B84B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67FD-2905-7942-B786-6695AD410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4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92DB74-CD92-664F-A88A-26A0732A1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B1868-E219-AD46-AB1E-FE671B21A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EE179-3345-C24E-9710-55A76D26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8425-DA1A-C340-9664-3C2F99443CBD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BAC7E-FED2-494C-8679-5B934E88E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23E80-898C-E445-866B-1C0F56059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67FD-2905-7942-B786-6695AD410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0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DE40-F0FE-4D42-9AB1-D96F67BFA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DB8C3-BD52-BD4E-A506-6875F0A11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7BBE0-78C8-4849-BD45-50CFE6FE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8425-DA1A-C340-9664-3C2F99443CBD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4DEE1-9C93-2E4D-89E1-2374CB29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5DBE0-9A90-B142-9FAB-981B5A51E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67FD-2905-7942-B786-6695AD410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2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EADF8-09D6-A842-8358-25925975B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3AC83-DC6D-3A4F-883E-5DAD8FC46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4A2D4-D836-1649-BCEE-D86B9301C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8425-DA1A-C340-9664-3C2F99443CBD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D7818-ADC9-8D4A-86A3-3C5191F4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EED34-505E-AC44-A941-5251717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67FD-2905-7942-B786-6695AD410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8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CF8D-FFAC-AF40-9DB3-2524708E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6736F-40ED-EE4F-910C-5500669B2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BFE45-C32A-7344-A043-5BD9ECCBD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7F520-F4FD-314A-945F-E0835215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8425-DA1A-C340-9664-3C2F99443CBD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9DF37-C750-0144-ABA3-E2635EEB8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BA7B4-4C87-F246-80C8-A78FE55B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67FD-2905-7942-B786-6695AD410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4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2C0C6-93A1-3743-B99A-78B4A61A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3AACB-05D7-264D-A291-A5A571F3C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6D1BF-7CD1-0E4C-B41D-33E82F106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DEDF8C-F343-CC48-8933-86F6B27D3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F6364-2F39-3D47-8F5E-1BE63AF37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048956-F67C-E645-9767-13C80A9D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8425-DA1A-C340-9664-3C2F99443CBD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F75DA3-1C8A-B042-A4A8-743D77AD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361277-ED7E-1A41-88C7-4BE60411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67FD-2905-7942-B786-6695AD410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71800-7428-1047-8221-3DF5A2BC9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D6C576-2539-0646-895B-81F7F73E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8425-DA1A-C340-9664-3C2F99443CBD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A08E0-EE02-354D-9D07-3A46E8C9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E3EC9-35D8-F44B-8E34-D9986470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67FD-2905-7942-B786-6695AD410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2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1086B6-BB2F-1145-AE08-D2300B22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8425-DA1A-C340-9664-3C2F99443CBD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CB27D-74B2-C64A-9BA1-557E5C85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2FBBB-8CD9-AE44-BEF0-9513E82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67FD-2905-7942-B786-6695AD410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9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7969-D760-F545-AD33-48BBB7C0F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B8EB2-12C6-E64E-9B27-B1E6AC40D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0E719-3386-5F4F-92FC-9BECD53AC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A8544-E5ED-1F44-BD54-979369A6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8425-DA1A-C340-9664-3C2F99443CBD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4A5EF-8914-3443-AF33-4C01DAF0A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662EB-DC2B-2A41-8C14-7EC3B5C4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67FD-2905-7942-B786-6695AD410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13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94152-E572-AA47-BF95-1C546A20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065FA-C61D-2D48-B223-EB036C9C1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0DF77-063D-524A-8D22-AA97BCB9F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33C2E-B2E8-E84E-8447-FA691C68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8425-DA1A-C340-9664-3C2F99443CBD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2E5BF-9941-8744-B46F-A03B7953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E672C-A4A9-DD40-831D-5EA8FAB9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67FD-2905-7942-B786-6695AD410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4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1C36CE-4FD3-BB40-A081-36BBB03D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D4BCC-92E9-B748-8873-DBC528F3B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ADA07-2F67-5B4B-8F93-DB7ABE9A8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88425-DA1A-C340-9664-3C2F99443CBD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2AACE-4D01-7243-ADAD-11D88570D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06358-6E0C-2540-8801-75C4DDDB4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467FD-2905-7942-B786-6695AD410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660C712-B41B-3441-8385-8BAEAD6B1021}"/>
              </a:ext>
            </a:extLst>
          </p:cNvPr>
          <p:cNvSpPr/>
          <p:nvPr/>
        </p:nvSpPr>
        <p:spPr>
          <a:xfrm>
            <a:off x="4787153" y="580913"/>
            <a:ext cx="1043492" cy="58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TSCG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216FF7-936E-0E4C-B1A0-27FBAD55EA25}"/>
              </a:ext>
            </a:extLst>
          </p:cNvPr>
          <p:cNvSpPr/>
          <p:nvPr/>
        </p:nvSpPr>
        <p:spPr>
          <a:xfrm>
            <a:off x="1544544" y="1843269"/>
            <a:ext cx="1043492" cy="58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IPSG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FAAC65-FC4D-904C-93F3-CD5A84B5F55D}"/>
              </a:ext>
            </a:extLst>
          </p:cNvPr>
          <p:cNvSpPr/>
          <p:nvPr/>
        </p:nvSpPr>
        <p:spPr>
          <a:xfrm>
            <a:off x="7084536" y="1850692"/>
            <a:ext cx="1043492" cy="58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655E45-24BD-D043-8839-5147B2F03FD5}"/>
              </a:ext>
            </a:extLst>
          </p:cNvPr>
          <p:cNvSpPr/>
          <p:nvPr/>
        </p:nvSpPr>
        <p:spPr>
          <a:xfrm>
            <a:off x="1544544" y="3011626"/>
            <a:ext cx="1049842" cy="58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MVP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42732189-03AB-3B48-9FB0-C35C2789C280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6113157" y="357567"/>
            <a:ext cx="688866" cy="22973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F93A2B9-B695-C94B-8E5D-8FD26A11796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3346874" y="-118757"/>
            <a:ext cx="681443" cy="32426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478B93EF-1FF1-FF49-B739-F5E0D7B8892A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1774155" y="2716316"/>
            <a:ext cx="587444" cy="3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AA5C347-55CD-0B4E-BAE9-160DE8F6C220}"/>
              </a:ext>
            </a:extLst>
          </p:cNvPr>
          <p:cNvSpPr/>
          <p:nvPr/>
        </p:nvSpPr>
        <p:spPr>
          <a:xfrm>
            <a:off x="7084536" y="3011625"/>
            <a:ext cx="1043492" cy="58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SDG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8E726B33-CDD3-814F-A7F1-3937324F7EBC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 rot="5400000">
            <a:off x="7316272" y="2721615"/>
            <a:ext cx="58002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445CA58-19C9-2245-9E78-DCFCF206708D}"/>
              </a:ext>
            </a:extLst>
          </p:cNvPr>
          <p:cNvSpPr/>
          <p:nvPr/>
        </p:nvSpPr>
        <p:spPr>
          <a:xfrm>
            <a:off x="2307612" y="5247932"/>
            <a:ext cx="1248783" cy="643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MVP Quality Advancement</a:t>
            </a:r>
            <a:endParaRPr lang="en-US" sz="16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45CA58-19C9-2245-9E78-DCFCF206708D}"/>
              </a:ext>
            </a:extLst>
          </p:cNvPr>
          <p:cNvSpPr/>
          <p:nvPr/>
        </p:nvSpPr>
        <p:spPr>
          <a:xfrm>
            <a:off x="2402794" y="3990254"/>
            <a:ext cx="1147482" cy="637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 Quality Validation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6609D6E1-6E8C-3B41-813D-420DA65588AE}"/>
              </a:ext>
            </a:extLst>
          </p:cNvPr>
          <p:cNvCxnSpPr>
            <a:cxnSpLocks/>
            <a:stCxn id="9" idx="2"/>
            <a:endCxn id="31" idx="1"/>
          </p:cNvCxnSpPr>
          <p:nvPr/>
        </p:nvCxnSpPr>
        <p:spPr>
          <a:xfrm rot="16200000" flipH="1">
            <a:off x="1199865" y="4462138"/>
            <a:ext cx="1977347" cy="2381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6DBCA9C3-1D6F-6F42-8235-ADB36D338BE1}"/>
              </a:ext>
            </a:extLst>
          </p:cNvPr>
          <p:cNvCxnSpPr>
            <a:cxnSpLocks/>
            <a:stCxn id="9" idx="2"/>
            <a:endCxn id="32" idx="1"/>
          </p:cNvCxnSpPr>
          <p:nvPr/>
        </p:nvCxnSpPr>
        <p:spPr>
          <a:xfrm rot="16200000" flipH="1">
            <a:off x="1877894" y="3784109"/>
            <a:ext cx="716470" cy="3333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05B6858-3087-BC42-BE35-3C7C40B47D83}"/>
              </a:ext>
            </a:extLst>
          </p:cNvPr>
          <p:cNvSpPr txBox="1"/>
          <p:nvPr/>
        </p:nvSpPr>
        <p:spPr>
          <a:xfrm>
            <a:off x="3645458" y="3950773"/>
            <a:ext cx="3841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PQV Manager Role: 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Paul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Maccoux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,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pfmaccou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, 10538985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AB1CDB-4EA0-5E46-AD33-362D98AD4149}"/>
              </a:ext>
            </a:extLst>
          </p:cNvPr>
          <p:cNvSpPr txBox="1"/>
          <p:nvPr/>
        </p:nvSpPr>
        <p:spPr>
          <a:xfrm>
            <a:off x="3645458" y="5247932"/>
            <a:ext cx="3755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MVPQA Manager Role: 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John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Giacobbe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,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jagiacob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, 10077766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AC259FC-5078-D945-BA9D-B4BAA0A5BC69}"/>
              </a:ext>
            </a:extLst>
          </p:cNvPr>
          <p:cNvSpPr txBox="1"/>
          <p:nvPr/>
        </p:nvSpPr>
        <p:spPr>
          <a:xfrm>
            <a:off x="8232430" y="3724234"/>
            <a:ext cx="3943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SDG Manager Role: 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Doug Josephson,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djosephs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, 10984906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CB759B2-6990-BA48-B5BC-5F1F5AF34D09}"/>
              </a:ext>
            </a:extLst>
          </p:cNvPr>
          <p:cNvSpPr txBox="1"/>
          <p:nvPr/>
        </p:nvSpPr>
        <p:spPr>
          <a:xfrm>
            <a:off x="2663339" y="3007763"/>
            <a:ext cx="3841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MVP Biz Admin Role: </a:t>
            </a:r>
          </a:p>
          <a:p>
            <a:r>
              <a:rPr lang="en-US" sz="1600" dirty="0">
                <a:solidFill>
                  <a:srgbClr val="FF0000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Ernie Felix, evfelix1, 10078665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5A52EE6-CCD5-C141-9C8B-CB192930B1A7}"/>
              </a:ext>
            </a:extLst>
          </p:cNvPr>
          <p:cNvSpPr txBox="1"/>
          <p:nvPr/>
        </p:nvSpPr>
        <p:spPr>
          <a:xfrm>
            <a:off x="8232430" y="3035658"/>
            <a:ext cx="3841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SDG Biz Admin Role: </a:t>
            </a:r>
          </a:p>
          <a:p>
            <a:r>
              <a:rPr lang="en-US" sz="1600" dirty="0">
                <a:solidFill>
                  <a:srgbClr val="FF0000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Ernie Felix, evfelix1, 10078665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BFE3A5-E8FA-7747-8E4A-B30D6130EF99}"/>
              </a:ext>
            </a:extLst>
          </p:cNvPr>
          <p:cNvSpPr txBox="1"/>
          <p:nvPr/>
        </p:nvSpPr>
        <p:spPr>
          <a:xfrm>
            <a:off x="2614929" y="1868388"/>
            <a:ext cx="3841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IPSG Supergroup Admin Role: </a:t>
            </a:r>
          </a:p>
          <a:p>
            <a:r>
              <a:rPr lang="en-US" sz="1600" dirty="0">
                <a:solidFill>
                  <a:srgbClr val="FF0000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Ernie Felix, evfelix1, 10078665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5F50D2-F29E-4346-A385-038ADD881E0D}"/>
              </a:ext>
            </a:extLst>
          </p:cNvPr>
          <p:cNvSpPr txBox="1"/>
          <p:nvPr/>
        </p:nvSpPr>
        <p:spPr>
          <a:xfrm>
            <a:off x="8232430" y="1839406"/>
            <a:ext cx="3841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SEG Supergroup Admin Role: </a:t>
            </a:r>
          </a:p>
          <a:p>
            <a:r>
              <a:rPr lang="en-US" sz="1600" dirty="0">
                <a:solidFill>
                  <a:srgbClr val="FF0000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Ernie Felix, evfelix1, 10078665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0B12D2-108A-F640-9972-1A8526676B69}"/>
              </a:ext>
            </a:extLst>
          </p:cNvPr>
          <p:cNvSpPr txBox="1"/>
          <p:nvPr/>
        </p:nvSpPr>
        <p:spPr>
          <a:xfrm>
            <a:off x="5955216" y="562739"/>
            <a:ext cx="3841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AEEF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Murthy, 11626704</a:t>
            </a:r>
            <a:endParaRPr lang="en-US" sz="1600" dirty="0">
              <a:solidFill>
                <a:srgbClr val="00AEEF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A1A3EE-004D-9749-A078-D0511AAD2320}"/>
              </a:ext>
            </a:extLst>
          </p:cNvPr>
          <p:cNvSpPr txBox="1"/>
          <p:nvPr/>
        </p:nvSpPr>
        <p:spPr>
          <a:xfrm>
            <a:off x="175195" y="1662433"/>
            <a:ext cx="126494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err="1">
                <a:solidFill>
                  <a:srgbClr val="00AEEF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Daaman</a:t>
            </a:r>
            <a:r>
              <a:rPr lang="en-US" sz="1100" b="1" dirty="0">
                <a:solidFill>
                  <a:srgbClr val="00AEEF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</a:t>
            </a:r>
            <a:r>
              <a:rPr lang="en-US" sz="1100" b="1" dirty="0" err="1">
                <a:solidFill>
                  <a:srgbClr val="00AEEF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Hejmadi</a:t>
            </a:r>
            <a:r>
              <a:rPr lang="en-US" sz="1100" b="1" dirty="0">
                <a:solidFill>
                  <a:srgbClr val="00AEEF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, Corp VP 10056604 (ITG </a:t>
            </a:r>
            <a:r>
              <a:rPr lang="en-US" sz="1100" b="1" dirty="0" err="1">
                <a:solidFill>
                  <a:srgbClr val="00AEEF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Mng</a:t>
            </a:r>
            <a:r>
              <a:rPr lang="en-US" sz="1100" b="1" dirty="0">
                <a:solidFill>
                  <a:srgbClr val="00AEEF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&amp; GNA US)</a:t>
            </a:r>
            <a:endParaRPr lang="en-US" sz="1100" dirty="0">
              <a:solidFill>
                <a:srgbClr val="00AEEF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79472F-B085-B049-AB8F-19EA44CCC9A4}"/>
              </a:ext>
            </a:extLst>
          </p:cNvPr>
          <p:cNvSpPr txBox="1"/>
          <p:nvPr/>
        </p:nvSpPr>
        <p:spPr>
          <a:xfrm>
            <a:off x="175195" y="3007763"/>
            <a:ext cx="1264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err="1">
                <a:solidFill>
                  <a:srgbClr val="00AEEF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Navid</a:t>
            </a:r>
            <a:r>
              <a:rPr lang="en-US" sz="1100" b="1" dirty="0">
                <a:solidFill>
                  <a:srgbClr val="00AEEF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</a:t>
            </a:r>
            <a:r>
              <a:rPr lang="en-US" sz="1100" b="1" dirty="0" err="1">
                <a:solidFill>
                  <a:srgbClr val="00AEEF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Shahriari</a:t>
            </a:r>
            <a:r>
              <a:rPr lang="en-US" sz="1100" b="1" dirty="0">
                <a:solidFill>
                  <a:srgbClr val="00AEEF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, Corp VP 10052326 (Sort Test Tech Dept)</a:t>
            </a:r>
            <a:endParaRPr lang="en-US" sz="1100" dirty="0">
              <a:solidFill>
                <a:srgbClr val="00AEEF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2FA41A-10EB-EF44-901E-B9933782541D}"/>
              </a:ext>
            </a:extLst>
          </p:cNvPr>
          <p:cNvSpPr txBox="1"/>
          <p:nvPr/>
        </p:nvSpPr>
        <p:spPr>
          <a:xfrm>
            <a:off x="5787621" y="1885433"/>
            <a:ext cx="12649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00AEEF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Jim Keller, SVP 11815571 (SEG GM USA)</a:t>
            </a:r>
            <a:endParaRPr lang="en-US" sz="1100" dirty="0">
              <a:solidFill>
                <a:srgbClr val="00AEEF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50EFDE-250E-734A-9FF4-04324D7F1211}"/>
              </a:ext>
            </a:extLst>
          </p:cNvPr>
          <p:cNvSpPr txBox="1"/>
          <p:nvPr/>
        </p:nvSpPr>
        <p:spPr>
          <a:xfrm>
            <a:off x="5825461" y="2877186"/>
            <a:ext cx="1264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00AEEF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Roderick </a:t>
            </a:r>
            <a:r>
              <a:rPr lang="en-US" sz="1100" b="1" dirty="0" err="1">
                <a:solidFill>
                  <a:srgbClr val="00AEEF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McInerney</a:t>
            </a:r>
            <a:r>
              <a:rPr lang="en-US" sz="1100" b="1" dirty="0">
                <a:solidFill>
                  <a:srgbClr val="00AEEF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, CVP 10055675 (SDG Admin)</a:t>
            </a:r>
            <a:endParaRPr lang="en-US" sz="1100" dirty="0">
              <a:solidFill>
                <a:srgbClr val="00AEEF"/>
              </a:solidFill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618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133</Words>
  <Application>Microsoft Macintosh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Intel Clear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29</cp:revision>
  <dcterms:created xsi:type="dcterms:W3CDTF">2018-10-17T15:00:55Z</dcterms:created>
  <dcterms:modified xsi:type="dcterms:W3CDTF">2018-12-13T19:06:25Z</dcterms:modified>
</cp:coreProperties>
</file>