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305F-BA1B-43A4-BE7A-59062469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F344-8D56-43CA-B357-C78897598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364C-730D-4E98-8344-270E54DA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9C84-0623-4AF0-97F5-6932F2A5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765A-7B41-4DD2-9389-C61DB463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0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D5AB-2950-491E-93E3-C2D7F051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DC87-1119-4F3E-951A-E6D4EA806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2E81-65AF-477D-9F43-ED52BA52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9CE8-4DE2-45B3-9D63-CAB60EA2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D91E-03FD-4923-B88E-594346C4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9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831-F3D7-4FDF-A3AB-759A7248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663D8-F738-4994-B38E-0521FAE1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1D12-A861-4AD8-AF23-CE6BE69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0C55-8BD1-4BE6-954C-077A030F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5FAA-BAD6-42F5-80E2-B4A5A1A3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01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8D96-0D4D-4995-B404-4611BCC5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72D-3685-4E69-A0D4-184C8EDC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C1AE-DABD-4DF5-AFBB-C81F39B3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249B-5931-4B15-AC94-5C768B24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590D-466B-4564-A3F5-B2E4F10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1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407F-BF05-4C95-BE33-0BF1D8B7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45BC8-09DB-4730-9961-770224BB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AE3-3A66-45A7-BD05-C624F835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4015-757A-428C-ADD9-9B1DE677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12C8-5199-41E3-9B42-04FB3058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7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11C5-CE4C-4F80-B5B6-51B8552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8244-7F55-45C7-AEE5-4E959CDD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FCDE-66FC-43C0-BE65-C79CAC67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D939-4DBD-4BC6-972E-E98835A1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E6234-4CEA-416D-9007-B9CD54FF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A6F8-CFB9-4C25-8A78-914526F7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1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D36C-0C5B-4797-8A17-D7B3F34F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950C-90EF-4D16-BC75-4157D66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49DF4-6BA9-4618-A566-E662F294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D2EF1-DA22-4934-BA33-84D00B3A6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06D24-6E5D-4D8F-9145-F63614B1F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E9028-63A5-4DDA-8ED4-327E790E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0105-DCCC-499C-9762-E5648A20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1910-7FFC-4A6D-9078-0347012D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7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D86F-5EB0-4025-9D48-806332F6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0F9C8-E698-4DFC-BF3D-BE72C0A1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EC9E-789E-4FEF-AE44-8162893E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7F16D-742D-4EA7-B8DB-EE25A95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289FC-5B60-4DF2-8D20-92271439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48446-52E4-45CE-8FBC-BED1E1A3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F2C08-831A-44A1-8FE8-BE14F473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1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819B-0532-47A9-814C-DA5A3A20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096C-9262-44B8-A33D-4361DA34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FE082-45CB-42CA-9581-030EC9C5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613BE-7A70-4B4A-AF7C-E5D641CE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16C1-F68E-4B97-B552-E728BFE5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E8F3-EA31-4AE3-8AE5-67AD8494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2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BF5-CBE3-4CA0-B4C1-45E0FAA1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3C90C-6EFD-4704-9FB7-D6B694055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FF32-B2B6-4BDD-8E6D-9F4D1D0E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0B2D-08E2-4E1B-997B-01A07F7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6B6B-A0C3-409A-9EB8-FCF82B82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E08E-FDBE-4261-8B23-A77C7F3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18946-AD35-4868-B7D4-BE631CB9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917E-E2D3-4513-874F-9672C23C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D7CA-DEFC-4097-8FDA-82D76D0BB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F1F6-0A61-4CCE-B468-D7E4CC3F054D}" type="datetimeFigureOut">
              <a:rPr lang="en-AU" smtClean="0"/>
              <a:t>10/04/2021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D5C7-B6D3-4E94-B942-0D5EE59B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51EF-4C03-41D2-924A-8BE75790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CA96-3194-4869-8598-CB8D2D04EB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9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7BED9B63-CFCA-44D5-A0EE-9261F4640B37}"/>
              </a:ext>
            </a:extLst>
          </p:cNvPr>
          <p:cNvSpPr/>
          <p:nvPr/>
        </p:nvSpPr>
        <p:spPr>
          <a:xfrm>
            <a:off x="1473716" y="1893566"/>
            <a:ext cx="2604647" cy="3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TX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2012D6-64EB-48C5-8196-D7474443D6E7}"/>
              </a:ext>
            </a:extLst>
          </p:cNvPr>
          <p:cNvSpPr/>
          <p:nvPr/>
        </p:nvSpPr>
        <p:spPr>
          <a:xfrm>
            <a:off x="4576542" y="1893079"/>
            <a:ext cx="2604647" cy="3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TX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A943475-BD23-4DD7-BD2D-DEB9E0173064}"/>
              </a:ext>
            </a:extLst>
          </p:cNvPr>
          <p:cNvSpPr/>
          <p:nvPr/>
        </p:nvSpPr>
        <p:spPr>
          <a:xfrm>
            <a:off x="7665355" y="1899962"/>
            <a:ext cx="2604647" cy="3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TX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A17721-B799-4EF8-9302-D2C934F90EEB}"/>
              </a:ext>
            </a:extLst>
          </p:cNvPr>
          <p:cNvSpPr/>
          <p:nvPr/>
        </p:nvSpPr>
        <p:spPr>
          <a:xfrm>
            <a:off x="7729157" y="2208571"/>
            <a:ext cx="2645354" cy="3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RX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B6BD22-2024-40D0-83BB-5EFB7E065263}"/>
              </a:ext>
            </a:extLst>
          </p:cNvPr>
          <p:cNvGrpSpPr/>
          <p:nvPr/>
        </p:nvGrpSpPr>
        <p:grpSpPr>
          <a:xfrm>
            <a:off x="3665265" y="855780"/>
            <a:ext cx="3842635" cy="2807966"/>
            <a:chOff x="1535598" y="838082"/>
            <a:chExt cx="3842635" cy="280796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ED9FF9-B32E-4FB6-A596-28460152E6E9}"/>
                </a:ext>
              </a:extLst>
            </p:cNvPr>
            <p:cNvCxnSpPr>
              <a:cxnSpLocks/>
            </p:cNvCxnSpPr>
            <p:nvPr/>
          </p:nvCxnSpPr>
          <p:spPr>
            <a:xfrm>
              <a:off x="5151140" y="931483"/>
              <a:ext cx="0" cy="1250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3FE743-D61C-42E9-BF83-91D9024D7DBE}"/>
                </a:ext>
              </a:extLst>
            </p:cNvPr>
            <p:cNvGrpSpPr/>
            <p:nvPr/>
          </p:nvGrpSpPr>
          <p:grpSpPr>
            <a:xfrm>
              <a:off x="1535598" y="838082"/>
              <a:ext cx="3842635" cy="2807966"/>
              <a:chOff x="1535598" y="838082"/>
              <a:chExt cx="3842635" cy="280796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F08689-B3DD-4AB3-8C94-4DC6CC0A4C4B}"/>
                  </a:ext>
                </a:extLst>
              </p:cNvPr>
              <p:cNvSpPr/>
              <p:nvPr/>
            </p:nvSpPr>
            <p:spPr>
              <a:xfrm>
                <a:off x="2546493" y="2188660"/>
                <a:ext cx="2604647" cy="3067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Lora RX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C471B2-9076-4ACC-9F79-C166CA251FB3}"/>
                  </a:ext>
                </a:extLst>
              </p:cNvPr>
              <p:cNvSpPr/>
              <p:nvPr/>
            </p:nvSpPr>
            <p:spPr>
              <a:xfrm>
                <a:off x="2288947" y="2501325"/>
                <a:ext cx="1544643" cy="389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 err="1"/>
                  <a:t>TickTock</a:t>
                </a:r>
                <a:r>
                  <a:rPr lang="en-AU" sz="700" dirty="0"/>
                  <a:t> = true</a:t>
                </a:r>
              </a:p>
              <a:p>
                <a:pPr algn="ctr"/>
                <a:r>
                  <a:rPr lang="en-AU" sz="700" dirty="0" err="1"/>
                  <a:t>packetInterval</a:t>
                </a:r>
                <a:r>
                  <a:rPr lang="en-AU" sz="700" dirty="0"/>
                  <a:t> = 5000 +</a:t>
                </a:r>
                <a:r>
                  <a:rPr lang="en-AU" sz="700" dirty="0" err="1"/>
                  <a:t>phaseshift</a:t>
                </a:r>
                <a:endParaRPr lang="en-AU" sz="7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E0E9E4F-A918-4A43-9B86-97B9C4492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277" y="1350952"/>
                <a:ext cx="0" cy="8318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B08895-83C6-420D-A1AE-5AF8562F107C}"/>
                  </a:ext>
                </a:extLst>
              </p:cNvPr>
              <p:cNvSpPr txBox="1"/>
              <p:nvPr/>
            </p:nvSpPr>
            <p:spPr>
              <a:xfrm>
                <a:off x="1535598" y="1098511"/>
                <a:ext cx="6832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PFD.ext()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0EF3D7-9370-4563-A379-A54A9A502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950" y="1353901"/>
                <a:ext cx="0" cy="11356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274D78-8445-4B34-80DB-7875EEA3F880}"/>
                  </a:ext>
                </a:extLst>
              </p:cNvPr>
              <p:cNvSpPr txBox="1"/>
              <p:nvPr/>
            </p:nvSpPr>
            <p:spPr>
              <a:xfrm>
                <a:off x="2131026" y="1098511"/>
                <a:ext cx="6591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PFD.int()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241CC83-ED95-4966-AA7A-41FA52CBF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597" y="1350952"/>
                <a:ext cx="0" cy="8318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9FAD0F-2E00-48D7-9D55-0587B0BE5C20}"/>
                  </a:ext>
                </a:extLst>
              </p:cNvPr>
              <p:cNvSpPr txBox="1"/>
              <p:nvPr/>
            </p:nvSpPr>
            <p:spPr>
              <a:xfrm>
                <a:off x="3542730" y="838082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 err="1"/>
                  <a:t>PFD.calc</a:t>
                </a:r>
                <a:r>
                  <a:rPr lang="en-AU" sz="1050" dirty="0"/>
                  <a:t>()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D747CF-12C7-407A-BFB9-7168D5DC0F74}"/>
                  </a:ext>
                </a:extLst>
              </p:cNvPr>
              <p:cNvSpPr txBox="1"/>
              <p:nvPr/>
            </p:nvSpPr>
            <p:spPr>
              <a:xfrm>
                <a:off x="3130435" y="1063195"/>
                <a:ext cx="14766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Phaseshift(</a:t>
                </a:r>
                <a:r>
                  <a:rPr lang="en-AU" sz="1050" dirty="0" err="1"/>
                  <a:t>PFD.result</a:t>
                </a:r>
                <a:r>
                  <a:rPr lang="en-AU" sz="1050" dirty="0"/>
                  <a:t>())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D3D70B-E42A-414B-B6DA-E0F6B5FF0B1F}"/>
                  </a:ext>
                </a:extLst>
              </p:cNvPr>
              <p:cNvSpPr/>
              <p:nvPr/>
            </p:nvSpPr>
            <p:spPr>
              <a:xfrm>
                <a:off x="3833590" y="2501325"/>
                <a:ext cx="1544643" cy="38936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700" dirty="0" err="1"/>
                  <a:t>TickTock</a:t>
                </a:r>
                <a:r>
                  <a:rPr lang="en-AU" sz="700" dirty="0"/>
                  <a:t> = false</a:t>
                </a:r>
              </a:p>
              <a:p>
                <a:pPr algn="ctr"/>
                <a:r>
                  <a:rPr lang="en-AU" sz="700" dirty="0" err="1"/>
                  <a:t>packetInterval</a:t>
                </a:r>
                <a:r>
                  <a:rPr lang="en-AU" sz="700" dirty="0"/>
                  <a:t> = 5000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1EDD503-AD09-4499-A27D-B08B5475EDA9}"/>
                  </a:ext>
                </a:extLst>
              </p:cNvPr>
              <p:cNvCxnSpPr/>
              <p:nvPr/>
            </p:nvCxnSpPr>
            <p:spPr>
              <a:xfrm flipV="1">
                <a:off x="2288947" y="2890685"/>
                <a:ext cx="0" cy="513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D03B23-8BB0-45BF-975E-CD36066E5BA0}"/>
                  </a:ext>
                </a:extLst>
              </p:cNvPr>
              <p:cNvSpPr txBox="1"/>
              <p:nvPr/>
            </p:nvSpPr>
            <p:spPr>
              <a:xfrm>
                <a:off x="2035277" y="3392132"/>
                <a:ext cx="5196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50" dirty="0"/>
                  <a:t>Tock()</a:t>
                </a:r>
              </a:p>
            </p:txBody>
          </p:sp>
        </p:grp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A3CB71-E3CF-497E-9288-0CFD060190E7}"/>
              </a:ext>
            </a:extLst>
          </p:cNvPr>
          <p:cNvCxnSpPr/>
          <p:nvPr/>
        </p:nvCxnSpPr>
        <p:spPr>
          <a:xfrm flipV="1">
            <a:off x="5957080" y="2899657"/>
            <a:ext cx="0" cy="51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229E9D-1C96-4C21-9392-9D9B2F65B7A8}"/>
              </a:ext>
            </a:extLst>
          </p:cNvPr>
          <p:cNvSpPr txBox="1"/>
          <p:nvPr/>
        </p:nvSpPr>
        <p:spPr>
          <a:xfrm>
            <a:off x="5703410" y="3401104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Tick()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CE658D-427C-4C4E-8880-FA5DE37ADF8B}"/>
              </a:ext>
            </a:extLst>
          </p:cNvPr>
          <p:cNvSpPr txBox="1"/>
          <p:nvPr/>
        </p:nvSpPr>
        <p:spPr>
          <a:xfrm>
            <a:off x="6944102" y="654033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PFD.ext()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20B835-0B03-4923-A007-03F99DA22934}"/>
              </a:ext>
            </a:extLst>
          </p:cNvPr>
          <p:cNvCxnSpPr>
            <a:cxnSpLocks/>
          </p:cNvCxnSpPr>
          <p:nvPr/>
        </p:nvCxnSpPr>
        <p:spPr>
          <a:xfrm>
            <a:off x="7507431" y="1383397"/>
            <a:ext cx="0" cy="1135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B7F224-81BB-4270-889A-FA45B915DE97}"/>
              </a:ext>
            </a:extLst>
          </p:cNvPr>
          <p:cNvSpPr txBox="1"/>
          <p:nvPr/>
        </p:nvSpPr>
        <p:spPr>
          <a:xfrm>
            <a:off x="7439401" y="1194253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PFD.int()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EB6B3D-AE50-4864-AEFE-C172C81D2259}"/>
              </a:ext>
            </a:extLst>
          </p:cNvPr>
          <p:cNvSpPr/>
          <p:nvPr/>
        </p:nvSpPr>
        <p:spPr>
          <a:xfrm>
            <a:off x="7507900" y="2519023"/>
            <a:ext cx="1544643" cy="389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err="1"/>
              <a:t>TickTock</a:t>
            </a:r>
            <a:r>
              <a:rPr lang="en-AU" sz="700" dirty="0"/>
              <a:t> = true</a:t>
            </a:r>
          </a:p>
          <a:p>
            <a:pPr algn="ctr"/>
            <a:r>
              <a:rPr lang="en-AU" sz="700" dirty="0" err="1"/>
              <a:t>packetInterval</a:t>
            </a:r>
            <a:r>
              <a:rPr lang="en-AU" sz="700" dirty="0"/>
              <a:t> = 5000 +</a:t>
            </a:r>
            <a:r>
              <a:rPr lang="en-AU" sz="700" dirty="0" err="1"/>
              <a:t>phaseshift</a:t>
            </a:r>
            <a:endParaRPr lang="en-AU" sz="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09364-0840-4B37-B9DF-F9921706BA95}"/>
              </a:ext>
            </a:extLst>
          </p:cNvPr>
          <p:cNvSpPr/>
          <p:nvPr/>
        </p:nvSpPr>
        <p:spPr>
          <a:xfrm>
            <a:off x="9052539" y="2519023"/>
            <a:ext cx="1544643" cy="389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 err="1"/>
              <a:t>TickTock</a:t>
            </a:r>
            <a:r>
              <a:rPr lang="en-AU" sz="700" dirty="0"/>
              <a:t> = false</a:t>
            </a:r>
          </a:p>
          <a:p>
            <a:pPr algn="ctr"/>
            <a:r>
              <a:rPr lang="en-AU" sz="700" dirty="0" err="1"/>
              <a:t>packetInterval</a:t>
            </a:r>
            <a:r>
              <a:rPr lang="en-AU" sz="700" dirty="0"/>
              <a:t> = 5000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37F164-B488-42BA-9B23-0DA61E656688}"/>
              </a:ext>
            </a:extLst>
          </p:cNvPr>
          <p:cNvCxnSpPr/>
          <p:nvPr/>
        </p:nvCxnSpPr>
        <p:spPr>
          <a:xfrm flipV="1">
            <a:off x="7502955" y="2908383"/>
            <a:ext cx="0" cy="51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F70FC37-7F34-41EA-99FD-C403B6880327}"/>
              </a:ext>
            </a:extLst>
          </p:cNvPr>
          <p:cNvSpPr txBox="1"/>
          <p:nvPr/>
        </p:nvSpPr>
        <p:spPr>
          <a:xfrm>
            <a:off x="7249285" y="3409830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Tock()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62AC23-2B7B-407A-ABF4-833E67098D1F}"/>
              </a:ext>
            </a:extLst>
          </p:cNvPr>
          <p:cNvCxnSpPr/>
          <p:nvPr/>
        </p:nvCxnSpPr>
        <p:spPr>
          <a:xfrm flipV="1">
            <a:off x="9052539" y="2915756"/>
            <a:ext cx="0" cy="51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626CED-24B9-48D5-A097-EE440B5B7972}"/>
              </a:ext>
            </a:extLst>
          </p:cNvPr>
          <p:cNvSpPr txBox="1"/>
          <p:nvPr/>
        </p:nvSpPr>
        <p:spPr>
          <a:xfrm>
            <a:off x="8802845" y="3409830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Tick()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813127-2BE4-4013-8F02-23BFE7657E78}"/>
              </a:ext>
            </a:extLst>
          </p:cNvPr>
          <p:cNvSpPr txBox="1"/>
          <p:nvPr/>
        </p:nvSpPr>
        <p:spPr>
          <a:xfrm>
            <a:off x="3569084" y="970074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GPIO_ISR()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BE1774-252D-4797-90B1-BF24EB70170B}"/>
              </a:ext>
            </a:extLst>
          </p:cNvPr>
          <p:cNvSpPr txBox="1"/>
          <p:nvPr/>
        </p:nvSpPr>
        <p:spPr>
          <a:xfrm>
            <a:off x="6891116" y="50838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GPIO_ISR()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372625-FB53-41B2-B179-C4C359268BD3}"/>
              </a:ext>
            </a:extLst>
          </p:cNvPr>
          <p:cNvCxnSpPr>
            <a:cxnSpLocks/>
          </p:cNvCxnSpPr>
          <p:nvPr/>
        </p:nvCxnSpPr>
        <p:spPr>
          <a:xfrm>
            <a:off x="4181997" y="1575127"/>
            <a:ext cx="218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8405A0-3955-41E9-9A39-B8E54B87C1A7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308114" y="982738"/>
            <a:ext cx="1364283" cy="54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99BBD0-66DF-488D-82C9-4207EB3110E0}"/>
              </a:ext>
            </a:extLst>
          </p:cNvPr>
          <p:cNvCxnSpPr>
            <a:cxnSpLocks/>
          </p:cNvCxnSpPr>
          <p:nvPr/>
        </p:nvCxnSpPr>
        <p:spPr>
          <a:xfrm>
            <a:off x="6682614" y="1223990"/>
            <a:ext cx="2037040" cy="148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564CE39-7E23-4D05-A794-AE34FB7BC29B}"/>
              </a:ext>
            </a:extLst>
          </p:cNvPr>
          <p:cNvSpPr/>
          <p:nvPr/>
        </p:nvSpPr>
        <p:spPr>
          <a:xfrm>
            <a:off x="1560297" y="2210783"/>
            <a:ext cx="2604647" cy="30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Lora RX</a:t>
            </a:r>
          </a:p>
        </p:txBody>
      </p:sp>
    </p:spTree>
    <p:extLst>
      <p:ext uri="{BB962C8B-B14F-4D97-AF65-F5344CB8AC3E}">
        <p14:creationId xmlns:p14="http://schemas.microsoft.com/office/powerpoint/2010/main" val="119045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Carcione</dc:creator>
  <cp:lastModifiedBy>Alessandro Carcione</cp:lastModifiedBy>
  <cp:revision>8</cp:revision>
  <dcterms:created xsi:type="dcterms:W3CDTF">2021-04-08T07:00:31Z</dcterms:created>
  <dcterms:modified xsi:type="dcterms:W3CDTF">2021-04-09T19:51:41Z</dcterms:modified>
</cp:coreProperties>
</file>