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8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D5F17-5E05-487B-B5EF-7B3521605F94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ABB9CFF1-B9DD-46DB-A7FE-5D9E82B764BA}">
      <dgm:prSet phldrT="[Text]"/>
      <dgm:spPr/>
      <dgm:t>
        <a:bodyPr/>
        <a:lstStyle/>
        <a:p>
          <a:r>
            <a:rPr lang="de-DE" dirty="0"/>
            <a:t>Client</a:t>
          </a:r>
        </a:p>
      </dgm:t>
    </dgm:pt>
    <dgm:pt modelId="{904584F5-5C5E-41DD-9388-088B1C1F3736}" type="parTrans" cxnId="{40159FB4-DB8F-4441-A9FD-06454F009E26}">
      <dgm:prSet/>
      <dgm:spPr/>
      <dgm:t>
        <a:bodyPr/>
        <a:lstStyle/>
        <a:p>
          <a:endParaRPr lang="de-DE"/>
        </a:p>
      </dgm:t>
    </dgm:pt>
    <dgm:pt modelId="{B8B9FD2B-4E0E-4DC8-9517-779AD21A8F1D}" type="sibTrans" cxnId="{40159FB4-DB8F-4441-A9FD-06454F009E26}">
      <dgm:prSet/>
      <dgm:spPr/>
      <dgm:t>
        <a:bodyPr/>
        <a:lstStyle/>
        <a:p>
          <a:endParaRPr lang="de-DE"/>
        </a:p>
      </dgm:t>
    </dgm:pt>
    <dgm:pt modelId="{1BB1B7BF-8B47-4F8A-81A6-90DF0D2939E5}">
      <dgm:prSet phldrT="[Text]"/>
      <dgm:spPr/>
      <dgm:t>
        <a:bodyPr/>
        <a:lstStyle/>
        <a:p>
          <a:r>
            <a:rPr lang="de-DE" dirty="0" err="1"/>
            <a:t>ClientHandler</a:t>
          </a:r>
          <a:endParaRPr lang="de-DE" dirty="0"/>
        </a:p>
      </dgm:t>
    </dgm:pt>
    <dgm:pt modelId="{C611740C-2991-429C-A25E-BAAA1BBDD2C5}" type="parTrans" cxnId="{4C64BDE4-BC85-4376-8973-052950645971}">
      <dgm:prSet/>
      <dgm:spPr/>
      <dgm:t>
        <a:bodyPr/>
        <a:lstStyle/>
        <a:p>
          <a:endParaRPr lang="de-DE"/>
        </a:p>
      </dgm:t>
    </dgm:pt>
    <dgm:pt modelId="{B798E2D1-8C4E-4C0C-BC8A-76B7EF912493}" type="sibTrans" cxnId="{4C64BDE4-BC85-4376-8973-052950645971}">
      <dgm:prSet/>
      <dgm:spPr/>
      <dgm:t>
        <a:bodyPr/>
        <a:lstStyle/>
        <a:p>
          <a:endParaRPr lang="de-DE"/>
        </a:p>
      </dgm:t>
    </dgm:pt>
    <dgm:pt modelId="{E776C09E-879C-4864-8676-BB0FA76D4D1D}">
      <dgm:prSet phldrT="[Text]"/>
      <dgm:spPr/>
      <dgm:t>
        <a:bodyPr/>
        <a:lstStyle/>
        <a:p>
          <a:r>
            <a:rPr lang="de-DE" dirty="0" err="1"/>
            <a:t>GameRoom</a:t>
          </a:r>
          <a:endParaRPr lang="de-DE" dirty="0"/>
        </a:p>
      </dgm:t>
    </dgm:pt>
    <dgm:pt modelId="{D35F493B-8383-4CC2-87D9-AF954F8058E0}" type="parTrans" cxnId="{E5D40117-1408-44A6-9CA0-1C7DAF6AB37B}">
      <dgm:prSet/>
      <dgm:spPr/>
      <dgm:t>
        <a:bodyPr/>
        <a:lstStyle/>
        <a:p>
          <a:endParaRPr lang="de-DE"/>
        </a:p>
      </dgm:t>
    </dgm:pt>
    <dgm:pt modelId="{DC0C5FDC-236D-4BF9-9F79-9D82E3368179}" type="sibTrans" cxnId="{E5D40117-1408-44A6-9CA0-1C7DAF6AB37B}">
      <dgm:prSet/>
      <dgm:spPr/>
      <dgm:t>
        <a:bodyPr/>
        <a:lstStyle/>
        <a:p>
          <a:endParaRPr lang="de-DE"/>
        </a:p>
      </dgm:t>
    </dgm:pt>
    <dgm:pt modelId="{E0E18E6E-2D77-4EDB-81F0-CB21037FEC5C}">
      <dgm:prSet phldrT="[Text]"/>
      <dgm:spPr/>
      <dgm:t>
        <a:bodyPr/>
        <a:lstStyle/>
        <a:p>
          <a:r>
            <a:rPr lang="de-DE" dirty="0"/>
            <a:t>Rules</a:t>
          </a:r>
        </a:p>
      </dgm:t>
    </dgm:pt>
    <dgm:pt modelId="{035D3DEE-7CC5-4D8E-A730-99846759D209}" type="parTrans" cxnId="{5FA4A9C1-9FEC-44AB-91C4-B5EF4F3B2CF0}">
      <dgm:prSet/>
      <dgm:spPr/>
      <dgm:t>
        <a:bodyPr/>
        <a:lstStyle/>
        <a:p>
          <a:endParaRPr lang="de-DE"/>
        </a:p>
      </dgm:t>
    </dgm:pt>
    <dgm:pt modelId="{8C6A0B32-CAAD-449C-8ADB-D0B4F45E7CE9}" type="sibTrans" cxnId="{5FA4A9C1-9FEC-44AB-91C4-B5EF4F3B2CF0}">
      <dgm:prSet/>
      <dgm:spPr/>
      <dgm:t>
        <a:bodyPr/>
        <a:lstStyle/>
        <a:p>
          <a:endParaRPr lang="de-DE"/>
        </a:p>
      </dgm:t>
    </dgm:pt>
    <dgm:pt modelId="{E81A0ADA-7C1F-4823-A83B-6423FF0E666D}">
      <dgm:prSet/>
      <dgm:spPr/>
      <dgm:t>
        <a:bodyPr/>
        <a:lstStyle/>
        <a:p>
          <a:r>
            <a:rPr lang="de-DE" dirty="0"/>
            <a:t>Sendet die Spielwahl oder den Spielzug als String an den Server</a:t>
          </a:r>
        </a:p>
      </dgm:t>
    </dgm:pt>
    <dgm:pt modelId="{7B40F112-F475-49E6-8533-625C088AA2B7}" type="parTrans" cxnId="{FDB90053-355C-4975-A443-46FADCEECAA6}">
      <dgm:prSet/>
      <dgm:spPr/>
      <dgm:t>
        <a:bodyPr/>
        <a:lstStyle/>
        <a:p>
          <a:endParaRPr lang="de-DE"/>
        </a:p>
      </dgm:t>
    </dgm:pt>
    <dgm:pt modelId="{1C29F4BE-5D1A-47A6-9AAB-4E7B6571C2EA}" type="sibTrans" cxnId="{FDB90053-355C-4975-A443-46FADCEECAA6}">
      <dgm:prSet/>
      <dgm:spPr/>
      <dgm:t>
        <a:bodyPr/>
        <a:lstStyle/>
        <a:p>
          <a:endParaRPr lang="de-DE"/>
        </a:p>
      </dgm:t>
    </dgm:pt>
    <dgm:pt modelId="{3BFA1C8E-FBEB-4611-97B8-90FB2C2CA700}">
      <dgm:prSet/>
      <dgm:spPr/>
      <dgm:t>
        <a:bodyPr/>
        <a:lstStyle/>
        <a:p>
          <a:r>
            <a:rPr lang="de-DE" dirty="0"/>
            <a:t>Je nach übermittelten Keyword, übergibt der </a:t>
          </a:r>
          <a:r>
            <a:rPr lang="de-DE" dirty="0" err="1"/>
            <a:t>ClientHandler</a:t>
          </a:r>
          <a:r>
            <a:rPr lang="de-DE" dirty="0"/>
            <a:t> den Zug zur Kontrolle an den </a:t>
          </a:r>
          <a:r>
            <a:rPr lang="de-DE" dirty="0" err="1"/>
            <a:t>GameRoom</a:t>
          </a:r>
          <a:r>
            <a:rPr lang="de-DE" dirty="0"/>
            <a:t> oder erstellt einen neuen </a:t>
          </a:r>
          <a:r>
            <a:rPr lang="de-DE" dirty="0" err="1"/>
            <a:t>GameRoom</a:t>
          </a:r>
          <a:endParaRPr lang="de-DE" dirty="0"/>
        </a:p>
      </dgm:t>
    </dgm:pt>
    <dgm:pt modelId="{690B4698-A761-427E-9D5B-F46574544BB6}" type="parTrans" cxnId="{A1EF5F45-9CDA-471D-B1FC-A00F2402AF99}">
      <dgm:prSet/>
      <dgm:spPr/>
      <dgm:t>
        <a:bodyPr/>
        <a:lstStyle/>
        <a:p>
          <a:endParaRPr lang="de-DE"/>
        </a:p>
      </dgm:t>
    </dgm:pt>
    <dgm:pt modelId="{7AF29C3C-1062-40AB-8D49-5BD110ABABCD}" type="sibTrans" cxnId="{A1EF5F45-9CDA-471D-B1FC-A00F2402AF99}">
      <dgm:prSet/>
      <dgm:spPr/>
      <dgm:t>
        <a:bodyPr/>
        <a:lstStyle/>
        <a:p>
          <a:endParaRPr lang="de-DE"/>
        </a:p>
      </dgm:t>
    </dgm:pt>
    <dgm:pt modelId="{B845253A-6343-4408-87FF-380226AE8F8E}">
      <dgm:prSet/>
      <dgm:spPr/>
      <dgm:t>
        <a:bodyPr/>
        <a:lstStyle/>
        <a:p>
          <a:r>
            <a:rPr lang="de-DE" dirty="0"/>
            <a:t>Im </a:t>
          </a:r>
          <a:r>
            <a:rPr lang="de-DE" dirty="0" err="1"/>
            <a:t>GameRoom</a:t>
          </a:r>
          <a:r>
            <a:rPr lang="de-DE" dirty="0"/>
            <a:t>, wird nach Spielmodus differenziert und dann den entsprechenden Regeln übergeben.</a:t>
          </a:r>
        </a:p>
      </dgm:t>
    </dgm:pt>
    <dgm:pt modelId="{DA5C01CA-8399-480E-BF9B-9B208A01B265}" type="parTrans" cxnId="{EB9EA2C9-2D0B-42BE-B249-70AF06B842F3}">
      <dgm:prSet/>
      <dgm:spPr/>
      <dgm:t>
        <a:bodyPr/>
        <a:lstStyle/>
        <a:p>
          <a:endParaRPr lang="de-DE"/>
        </a:p>
      </dgm:t>
    </dgm:pt>
    <dgm:pt modelId="{3EB0AE0C-EC8D-42C4-BCBA-D3A60DAADD08}" type="sibTrans" cxnId="{EB9EA2C9-2D0B-42BE-B249-70AF06B842F3}">
      <dgm:prSet/>
      <dgm:spPr/>
      <dgm:t>
        <a:bodyPr/>
        <a:lstStyle/>
        <a:p>
          <a:endParaRPr lang="de-DE"/>
        </a:p>
      </dgm:t>
    </dgm:pt>
    <dgm:pt modelId="{3B388D6C-E660-4745-A7C9-1BB9CD1148DE}">
      <dgm:prSet/>
      <dgm:spPr/>
      <dgm:t>
        <a:bodyPr/>
        <a:lstStyle/>
        <a:p>
          <a:r>
            <a:rPr lang="de-DE" dirty="0"/>
            <a:t>Das Spielbrett wird aus dem String erstellt, mit dem alten Brett verglichen und überprüft, ob der Spielzug gültig ist.</a:t>
          </a:r>
        </a:p>
      </dgm:t>
    </dgm:pt>
    <dgm:pt modelId="{8AA5E1D9-D9D5-42FC-842B-D2D284A5A0FD}" type="parTrans" cxnId="{E7875D99-77CA-486C-B926-177352E34605}">
      <dgm:prSet/>
      <dgm:spPr/>
      <dgm:t>
        <a:bodyPr/>
        <a:lstStyle/>
        <a:p>
          <a:endParaRPr lang="de-DE"/>
        </a:p>
      </dgm:t>
    </dgm:pt>
    <dgm:pt modelId="{C7F44EC4-C9D6-48F9-87EE-6D1E2A5B34BC}" type="sibTrans" cxnId="{E7875D99-77CA-486C-B926-177352E34605}">
      <dgm:prSet/>
      <dgm:spPr/>
      <dgm:t>
        <a:bodyPr/>
        <a:lstStyle/>
        <a:p>
          <a:endParaRPr lang="de-DE"/>
        </a:p>
      </dgm:t>
    </dgm:pt>
    <dgm:pt modelId="{2D819658-5B7B-4A99-8651-F67A0A74B094}">
      <dgm:prSet phldrT="[Text]"/>
      <dgm:spPr/>
      <dgm:t>
        <a:bodyPr/>
        <a:lstStyle/>
        <a:p>
          <a:r>
            <a:rPr lang="de-DE" dirty="0"/>
            <a:t>Client</a:t>
          </a:r>
        </a:p>
      </dgm:t>
    </dgm:pt>
    <dgm:pt modelId="{3D4C552B-166D-4ABE-B7D0-9C77E61210BA}" type="parTrans" cxnId="{D88EAF9D-E6B6-4753-BB9E-F6326C08DDC2}">
      <dgm:prSet/>
      <dgm:spPr/>
      <dgm:t>
        <a:bodyPr/>
        <a:lstStyle/>
        <a:p>
          <a:endParaRPr lang="de-DE"/>
        </a:p>
      </dgm:t>
    </dgm:pt>
    <dgm:pt modelId="{BC61108F-F443-45F1-87D6-27A0DC9CE192}" type="sibTrans" cxnId="{D88EAF9D-E6B6-4753-BB9E-F6326C08DDC2}">
      <dgm:prSet/>
      <dgm:spPr/>
      <dgm:t>
        <a:bodyPr/>
        <a:lstStyle/>
        <a:p>
          <a:endParaRPr lang="de-DE"/>
        </a:p>
      </dgm:t>
    </dgm:pt>
    <dgm:pt modelId="{B3CC9116-BD81-4061-8B77-D128F4DB5541}">
      <dgm:prSet phldrT="[Text]"/>
      <dgm:spPr/>
      <dgm:t>
        <a:bodyPr/>
        <a:lstStyle/>
        <a:p>
          <a:r>
            <a:rPr lang="de-DE" dirty="0"/>
            <a:t>Server</a:t>
          </a:r>
        </a:p>
      </dgm:t>
    </dgm:pt>
    <dgm:pt modelId="{90F3AFFB-76A4-48AE-B49D-CA38A3CF4869}" type="parTrans" cxnId="{470A40E0-7725-4A1C-B30D-E64A5D9ABF51}">
      <dgm:prSet/>
      <dgm:spPr/>
      <dgm:t>
        <a:bodyPr/>
        <a:lstStyle/>
        <a:p>
          <a:endParaRPr lang="de-DE"/>
        </a:p>
      </dgm:t>
    </dgm:pt>
    <dgm:pt modelId="{1A38154D-989B-43F2-9780-EEC336CFED44}" type="sibTrans" cxnId="{470A40E0-7725-4A1C-B30D-E64A5D9ABF51}">
      <dgm:prSet/>
      <dgm:spPr/>
      <dgm:t>
        <a:bodyPr/>
        <a:lstStyle/>
        <a:p>
          <a:endParaRPr lang="de-DE"/>
        </a:p>
      </dgm:t>
    </dgm:pt>
    <dgm:pt modelId="{807E246C-8221-46A7-BAE2-AEEDD2E61E88}">
      <dgm:prSet/>
      <dgm:spPr/>
      <dgm:t>
        <a:bodyPr/>
        <a:lstStyle/>
        <a:p>
          <a:r>
            <a:rPr lang="de-DE" dirty="0"/>
            <a:t>Der Server akzeptiert die Verbindung und übergibt die Verbindung an den </a:t>
          </a:r>
          <a:r>
            <a:rPr lang="de-DE" dirty="0" err="1"/>
            <a:t>ClientHandler</a:t>
          </a:r>
          <a:r>
            <a:rPr lang="de-DE" dirty="0"/>
            <a:t> und wartet auf neue Anfragen.</a:t>
          </a:r>
        </a:p>
      </dgm:t>
    </dgm:pt>
    <dgm:pt modelId="{B23422D0-FEF3-40CB-A071-156891DF54C1}" type="parTrans" cxnId="{E59BB4A2-64AF-4EA7-B563-ECF7F271BCBF}">
      <dgm:prSet/>
      <dgm:spPr/>
      <dgm:t>
        <a:bodyPr/>
        <a:lstStyle/>
        <a:p>
          <a:endParaRPr lang="de-DE"/>
        </a:p>
      </dgm:t>
    </dgm:pt>
    <dgm:pt modelId="{1A87249E-2CD4-4E56-8415-CDDBD91528F5}" type="sibTrans" cxnId="{E59BB4A2-64AF-4EA7-B563-ECF7F271BCBF}">
      <dgm:prSet/>
      <dgm:spPr/>
      <dgm:t>
        <a:bodyPr/>
        <a:lstStyle/>
        <a:p>
          <a:endParaRPr lang="de-DE"/>
        </a:p>
      </dgm:t>
    </dgm:pt>
    <dgm:pt modelId="{96C0D530-165E-4368-9EB8-22AC7939BAEB}">
      <dgm:prSet/>
      <dgm:spPr/>
      <dgm:t>
        <a:bodyPr/>
        <a:lstStyle/>
        <a:p>
          <a:r>
            <a:rPr lang="de-DE" dirty="0"/>
            <a:t>Versucht sich mit dem Server zu verbinden</a:t>
          </a:r>
        </a:p>
      </dgm:t>
    </dgm:pt>
    <dgm:pt modelId="{9ED57E42-2A04-4B9D-9FFA-8783D881A205}" type="parTrans" cxnId="{5A673F6E-FD07-4746-8CD0-95E2650B1D49}">
      <dgm:prSet/>
      <dgm:spPr/>
      <dgm:t>
        <a:bodyPr/>
        <a:lstStyle/>
        <a:p>
          <a:endParaRPr lang="de-DE"/>
        </a:p>
      </dgm:t>
    </dgm:pt>
    <dgm:pt modelId="{E3ADE978-AB1A-4F0F-AFEF-C741D10200A1}" type="sibTrans" cxnId="{5A673F6E-FD07-4746-8CD0-95E2650B1D49}">
      <dgm:prSet/>
      <dgm:spPr/>
      <dgm:t>
        <a:bodyPr/>
        <a:lstStyle/>
        <a:p>
          <a:endParaRPr lang="de-DE"/>
        </a:p>
      </dgm:t>
    </dgm:pt>
    <dgm:pt modelId="{1B7E16B4-235D-4AB4-875D-3A69C24AE018}" type="pres">
      <dgm:prSet presAssocID="{484D5F17-5E05-487B-B5EF-7B3521605F94}" presName="linearFlow" presStyleCnt="0">
        <dgm:presLayoutVars>
          <dgm:dir/>
          <dgm:animLvl val="lvl"/>
          <dgm:resizeHandles val="exact"/>
        </dgm:presLayoutVars>
      </dgm:prSet>
      <dgm:spPr/>
    </dgm:pt>
    <dgm:pt modelId="{6790321D-2AC4-4CA1-AF84-AD8386144AC3}" type="pres">
      <dgm:prSet presAssocID="{2D819658-5B7B-4A99-8651-F67A0A74B094}" presName="composite" presStyleCnt="0"/>
      <dgm:spPr/>
    </dgm:pt>
    <dgm:pt modelId="{D3ED1C1D-51AA-4E38-A753-DFBE859EA889}" type="pres">
      <dgm:prSet presAssocID="{2D819658-5B7B-4A99-8651-F67A0A74B094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668B63AC-C661-4760-A57C-E4CC3F025627}" type="pres">
      <dgm:prSet presAssocID="{2D819658-5B7B-4A99-8651-F67A0A74B094}" presName="descendantText" presStyleLbl="alignAcc1" presStyleIdx="0" presStyleCnt="6">
        <dgm:presLayoutVars>
          <dgm:bulletEnabled val="1"/>
        </dgm:presLayoutVars>
      </dgm:prSet>
      <dgm:spPr/>
    </dgm:pt>
    <dgm:pt modelId="{C37CCA89-FA36-4579-A189-BDE2A48CECF8}" type="pres">
      <dgm:prSet presAssocID="{BC61108F-F443-45F1-87D6-27A0DC9CE192}" presName="sp" presStyleCnt="0"/>
      <dgm:spPr/>
    </dgm:pt>
    <dgm:pt modelId="{BEF1223B-4D80-4832-AE44-34C5EF22CCB3}" type="pres">
      <dgm:prSet presAssocID="{B3CC9116-BD81-4061-8B77-D128F4DB5541}" presName="composite" presStyleCnt="0"/>
      <dgm:spPr/>
    </dgm:pt>
    <dgm:pt modelId="{0A26AAEE-2827-4826-9DD4-04A05DAA4188}" type="pres">
      <dgm:prSet presAssocID="{B3CC9116-BD81-4061-8B77-D128F4DB5541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3CCAF7BF-A6D5-41B2-A815-D9327CEA9F4F}" type="pres">
      <dgm:prSet presAssocID="{B3CC9116-BD81-4061-8B77-D128F4DB5541}" presName="descendantText" presStyleLbl="alignAcc1" presStyleIdx="1" presStyleCnt="6">
        <dgm:presLayoutVars>
          <dgm:bulletEnabled val="1"/>
        </dgm:presLayoutVars>
      </dgm:prSet>
      <dgm:spPr/>
    </dgm:pt>
    <dgm:pt modelId="{217F8697-3983-4C84-913C-3E1DAC32FCA9}" type="pres">
      <dgm:prSet presAssocID="{1A38154D-989B-43F2-9780-EEC336CFED44}" presName="sp" presStyleCnt="0"/>
      <dgm:spPr/>
    </dgm:pt>
    <dgm:pt modelId="{7D57D311-80A9-42F5-9F19-49C7A8099794}" type="pres">
      <dgm:prSet presAssocID="{ABB9CFF1-B9DD-46DB-A7FE-5D9E82B764BA}" presName="composite" presStyleCnt="0"/>
      <dgm:spPr/>
    </dgm:pt>
    <dgm:pt modelId="{76C2EF7E-38B7-45F3-A082-FB381717F436}" type="pres">
      <dgm:prSet presAssocID="{ABB9CFF1-B9DD-46DB-A7FE-5D9E82B764B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C84D2A25-799A-4344-A336-FE15E0968C6C}" type="pres">
      <dgm:prSet presAssocID="{ABB9CFF1-B9DD-46DB-A7FE-5D9E82B764BA}" presName="descendantText" presStyleLbl="alignAcc1" presStyleIdx="2" presStyleCnt="6">
        <dgm:presLayoutVars>
          <dgm:bulletEnabled val="1"/>
        </dgm:presLayoutVars>
      </dgm:prSet>
      <dgm:spPr/>
    </dgm:pt>
    <dgm:pt modelId="{AB8E0F7A-8FBD-463A-A9CE-6E5B84F53407}" type="pres">
      <dgm:prSet presAssocID="{B8B9FD2B-4E0E-4DC8-9517-779AD21A8F1D}" presName="sp" presStyleCnt="0"/>
      <dgm:spPr/>
    </dgm:pt>
    <dgm:pt modelId="{F2409E5B-9DEC-45FF-9DFB-8FB4FFA8375F}" type="pres">
      <dgm:prSet presAssocID="{1BB1B7BF-8B47-4F8A-81A6-90DF0D2939E5}" presName="composite" presStyleCnt="0"/>
      <dgm:spPr/>
    </dgm:pt>
    <dgm:pt modelId="{4C0238C7-60A0-4678-84B8-A3C45E5A211A}" type="pres">
      <dgm:prSet presAssocID="{1BB1B7BF-8B47-4F8A-81A6-90DF0D2939E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0CE639FC-5212-4EF2-9BC2-33FD0EAA79BC}" type="pres">
      <dgm:prSet presAssocID="{1BB1B7BF-8B47-4F8A-81A6-90DF0D2939E5}" presName="descendantText" presStyleLbl="alignAcc1" presStyleIdx="3" presStyleCnt="6">
        <dgm:presLayoutVars>
          <dgm:bulletEnabled val="1"/>
        </dgm:presLayoutVars>
      </dgm:prSet>
      <dgm:spPr/>
    </dgm:pt>
    <dgm:pt modelId="{1AEFA485-D3BA-4516-B11F-06F3FCCCB115}" type="pres">
      <dgm:prSet presAssocID="{B798E2D1-8C4E-4C0C-BC8A-76B7EF912493}" presName="sp" presStyleCnt="0"/>
      <dgm:spPr/>
    </dgm:pt>
    <dgm:pt modelId="{CED299B9-3BAA-4BA6-8779-40195FA47322}" type="pres">
      <dgm:prSet presAssocID="{E776C09E-879C-4864-8676-BB0FA76D4D1D}" presName="composite" presStyleCnt="0"/>
      <dgm:spPr/>
    </dgm:pt>
    <dgm:pt modelId="{D94A57B8-0541-41A8-A330-4F86ACBC2409}" type="pres">
      <dgm:prSet presAssocID="{E776C09E-879C-4864-8676-BB0FA76D4D1D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99A28F0-AF6F-4DD9-9629-32DFED325E09}" type="pres">
      <dgm:prSet presAssocID="{E776C09E-879C-4864-8676-BB0FA76D4D1D}" presName="descendantText" presStyleLbl="alignAcc1" presStyleIdx="4" presStyleCnt="6">
        <dgm:presLayoutVars>
          <dgm:bulletEnabled val="1"/>
        </dgm:presLayoutVars>
      </dgm:prSet>
      <dgm:spPr/>
    </dgm:pt>
    <dgm:pt modelId="{2B6A5F7A-1011-486F-B635-432029840660}" type="pres">
      <dgm:prSet presAssocID="{DC0C5FDC-236D-4BF9-9F79-9D82E3368179}" presName="sp" presStyleCnt="0"/>
      <dgm:spPr/>
    </dgm:pt>
    <dgm:pt modelId="{1CB6F155-A650-472B-9922-6782A81C2B23}" type="pres">
      <dgm:prSet presAssocID="{E0E18E6E-2D77-4EDB-81F0-CB21037FEC5C}" presName="composite" presStyleCnt="0"/>
      <dgm:spPr/>
    </dgm:pt>
    <dgm:pt modelId="{7329F74E-44FF-4FE0-B6CB-E8BC6A7E3157}" type="pres">
      <dgm:prSet presAssocID="{E0E18E6E-2D77-4EDB-81F0-CB21037FEC5C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7AC96903-5B4C-43AE-845D-4B6DFFDE69FA}" type="pres">
      <dgm:prSet presAssocID="{E0E18E6E-2D77-4EDB-81F0-CB21037FEC5C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E5D40117-1408-44A6-9CA0-1C7DAF6AB37B}" srcId="{484D5F17-5E05-487B-B5EF-7B3521605F94}" destId="{E776C09E-879C-4864-8676-BB0FA76D4D1D}" srcOrd="4" destOrd="0" parTransId="{D35F493B-8383-4CC2-87D9-AF954F8058E0}" sibTransId="{DC0C5FDC-236D-4BF9-9F79-9D82E3368179}"/>
    <dgm:cxn modelId="{2C32D233-8062-4BD9-840D-27A0F2875012}" type="presOf" srcId="{E81A0ADA-7C1F-4823-A83B-6423FF0E666D}" destId="{C84D2A25-799A-4344-A336-FE15E0968C6C}" srcOrd="0" destOrd="0" presId="urn:microsoft.com/office/officeart/2005/8/layout/chevron2"/>
    <dgm:cxn modelId="{A1EF5F45-9CDA-471D-B1FC-A00F2402AF99}" srcId="{1BB1B7BF-8B47-4F8A-81A6-90DF0D2939E5}" destId="{3BFA1C8E-FBEB-4611-97B8-90FB2C2CA700}" srcOrd="0" destOrd="0" parTransId="{690B4698-A761-427E-9D5B-F46574544BB6}" sibTransId="{7AF29C3C-1062-40AB-8D49-5BD110ABABCD}"/>
    <dgm:cxn modelId="{98F4CF65-9392-46BA-9EB7-7ADB742AFBB7}" type="presOf" srcId="{807E246C-8221-46A7-BAE2-AEEDD2E61E88}" destId="{3CCAF7BF-A6D5-41B2-A815-D9327CEA9F4F}" srcOrd="0" destOrd="0" presId="urn:microsoft.com/office/officeart/2005/8/layout/chevron2"/>
    <dgm:cxn modelId="{5A673F6E-FD07-4746-8CD0-95E2650B1D49}" srcId="{2D819658-5B7B-4A99-8651-F67A0A74B094}" destId="{96C0D530-165E-4368-9EB8-22AC7939BAEB}" srcOrd="0" destOrd="0" parTransId="{9ED57E42-2A04-4B9D-9FFA-8783D881A205}" sibTransId="{E3ADE978-AB1A-4F0F-AFEF-C741D10200A1}"/>
    <dgm:cxn modelId="{FDB90053-355C-4975-A443-46FADCEECAA6}" srcId="{ABB9CFF1-B9DD-46DB-A7FE-5D9E82B764BA}" destId="{E81A0ADA-7C1F-4823-A83B-6423FF0E666D}" srcOrd="0" destOrd="0" parTransId="{7B40F112-F475-49E6-8533-625C088AA2B7}" sibTransId="{1C29F4BE-5D1A-47A6-9AAB-4E7B6571C2EA}"/>
    <dgm:cxn modelId="{BFF78F57-BADE-4B6C-99BC-7712987F6BCC}" type="presOf" srcId="{2D819658-5B7B-4A99-8651-F67A0A74B094}" destId="{D3ED1C1D-51AA-4E38-A753-DFBE859EA889}" srcOrd="0" destOrd="0" presId="urn:microsoft.com/office/officeart/2005/8/layout/chevron2"/>
    <dgm:cxn modelId="{5009D992-595C-4BD3-A3AD-52E801CF54A3}" type="presOf" srcId="{B845253A-6343-4408-87FF-380226AE8F8E}" destId="{999A28F0-AF6F-4DD9-9629-32DFED325E09}" srcOrd="0" destOrd="0" presId="urn:microsoft.com/office/officeart/2005/8/layout/chevron2"/>
    <dgm:cxn modelId="{15220598-CBC5-4190-92D0-FF0AC83A969C}" type="presOf" srcId="{E0E18E6E-2D77-4EDB-81F0-CB21037FEC5C}" destId="{7329F74E-44FF-4FE0-B6CB-E8BC6A7E3157}" srcOrd="0" destOrd="0" presId="urn:microsoft.com/office/officeart/2005/8/layout/chevron2"/>
    <dgm:cxn modelId="{E7875D99-77CA-486C-B926-177352E34605}" srcId="{E0E18E6E-2D77-4EDB-81F0-CB21037FEC5C}" destId="{3B388D6C-E660-4745-A7C9-1BB9CD1148DE}" srcOrd="0" destOrd="0" parTransId="{8AA5E1D9-D9D5-42FC-842B-D2D284A5A0FD}" sibTransId="{C7F44EC4-C9D6-48F9-87EE-6D1E2A5B34BC}"/>
    <dgm:cxn modelId="{D88EAF9D-E6B6-4753-BB9E-F6326C08DDC2}" srcId="{484D5F17-5E05-487B-B5EF-7B3521605F94}" destId="{2D819658-5B7B-4A99-8651-F67A0A74B094}" srcOrd="0" destOrd="0" parTransId="{3D4C552B-166D-4ABE-B7D0-9C77E61210BA}" sibTransId="{BC61108F-F443-45F1-87D6-27A0DC9CE192}"/>
    <dgm:cxn modelId="{1B7F32A0-A9E5-42AA-ABAC-018939A7DD99}" type="presOf" srcId="{3BFA1C8E-FBEB-4611-97B8-90FB2C2CA700}" destId="{0CE639FC-5212-4EF2-9BC2-33FD0EAA79BC}" srcOrd="0" destOrd="0" presId="urn:microsoft.com/office/officeart/2005/8/layout/chevron2"/>
    <dgm:cxn modelId="{E59BB4A2-64AF-4EA7-B563-ECF7F271BCBF}" srcId="{B3CC9116-BD81-4061-8B77-D128F4DB5541}" destId="{807E246C-8221-46A7-BAE2-AEEDD2E61E88}" srcOrd="0" destOrd="0" parTransId="{B23422D0-FEF3-40CB-A071-156891DF54C1}" sibTransId="{1A87249E-2CD4-4E56-8415-CDDBD91528F5}"/>
    <dgm:cxn modelId="{362823A6-80A6-4569-8C6A-AA67CF547E1D}" type="presOf" srcId="{ABB9CFF1-B9DD-46DB-A7FE-5D9E82B764BA}" destId="{76C2EF7E-38B7-45F3-A082-FB381717F436}" srcOrd="0" destOrd="0" presId="urn:microsoft.com/office/officeart/2005/8/layout/chevron2"/>
    <dgm:cxn modelId="{FCCFCAA6-F862-44DC-9D0E-6BC296E04901}" type="presOf" srcId="{B3CC9116-BD81-4061-8B77-D128F4DB5541}" destId="{0A26AAEE-2827-4826-9DD4-04A05DAA4188}" srcOrd="0" destOrd="0" presId="urn:microsoft.com/office/officeart/2005/8/layout/chevron2"/>
    <dgm:cxn modelId="{40159FB4-DB8F-4441-A9FD-06454F009E26}" srcId="{484D5F17-5E05-487B-B5EF-7B3521605F94}" destId="{ABB9CFF1-B9DD-46DB-A7FE-5D9E82B764BA}" srcOrd="2" destOrd="0" parTransId="{904584F5-5C5E-41DD-9388-088B1C1F3736}" sibTransId="{B8B9FD2B-4E0E-4DC8-9517-779AD21A8F1D}"/>
    <dgm:cxn modelId="{5FA4A9C1-9FEC-44AB-91C4-B5EF4F3B2CF0}" srcId="{484D5F17-5E05-487B-B5EF-7B3521605F94}" destId="{E0E18E6E-2D77-4EDB-81F0-CB21037FEC5C}" srcOrd="5" destOrd="0" parTransId="{035D3DEE-7CC5-4D8E-A730-99846759D209}" sibTransId="{8C6A0B32-CAAD-449C-8ADB-D0B4F45E7CE9}"/>
    <dgm:cxn modelId="{EB9EA2C9-2D0B-42BE-B249-70AF06B842F3}" srcId="{E776C09E-879C-4864-8676-BB0FA76D4D1D}" destId="{B845253A-6343-4408-87FF-380226AE8F8E}" srcOrd="0" destOrd="0" parTransId="{DA5C01CA-8399-480E-BF9B-9B208A01B265}" sibTransId="{3EB0AE0C-EC8D-42C4-BCBA-D3A60DAADD08}"/>
    <dgm:cxn modelId="{F74973CA-75E1-4A4F-B696-EB3C1CF9CBEC}" type="presOf" srcId="{E776C09E-879C-4864-8676-BB0FA76D4D1D}" destId="{D94A57B8-0541-41A8-A330-4F86ACBC2409}" srcOrd="0" destOrd="0" presId="urn:microsoft.com/office/officeart/2005/8/layout/chevron2"/>
    <dgm:cxn modelId="{1DFC1ECB-9511-456B-BD00-8082F5A2B5DC}" type="presOf" srcId="{3B388D6C-E660-4745-A7C9-1BB9CD1148DE}" destId="{7AC96903-5B4C-43AE-845D-4B6DFFDE69FA}" srcOrd="0" destOrd="0" presId="urn:microsoft.com/office/officeart/2005/8/layout/chevron2"/>
    <dgm:cxn modelId="{57E5C3D2-DF5A-42CD-9242-5788681C8234}" type="presOf" srcId="{484D5F17-5E05-487B-B5EF-7B3521605F94}" destId="{1B7E16B4-235D-4AB4-875D-3A69C24AE018}" srcOrd="0" destOrd="0" presId="urn:microsoft.com/office/officeart/2005/8/layout/chevron2"/>
    <dgm:cxn modelId="{C29787D4-ADA1-4F24-8E62-A62F92167FB3}" type="presOf" srcId="{1BB1B7BF-8B47-4F8A-81A6-90DF0D2939E5}" destId="{4C0238C7-60A0-4678-84B8-A3C45E5A211A}" srcOrd="0" destOrd="0" presId="urn:microsoft.com/office/officeart/2005/8/layout/chevron2"/>
    <dgm:cxn modelId="{470A40E0-7725-4A1C-B30D-E64A5D9ABF51}" srcId="{484D5F17-5E05-487B-B5EF-7B3521605F94}" destId="{B3CC9116-BD81-4061-8B77-D128F4DB5541}" srcOrd="1" destOrd="0" parTransId="{90F3AFFB-76A4-48AE-B49D-CA38A3CF4869}" sibTransId="{1A38154D-989B-43F2-9780-EEC336CFED44}"/>
    <dgm:cxn modelId="{4C64BDE4-BC85-4376-8973-052950645971}" srcId="{484D5F17-5E05-487B-B5EF-7B3521605F94}" destId="{1BB1B7BF-8B47-4F8A-81A6-90DF0D2939E5}" srcOrd="3" destOrd="0" parTransId="{C611740C-2991-429C-A25E-BAAA1BBDD2C5}" sibTransId="{B798E2D1-8C4E-4C0C-BC8A-76B7EF912493}"/>
    <dgm:cxn modelId="{03CCE6FD-58EA-4739-8D2C-E481AE2530D6}" type="presOf" srcId="{96C0D530-165E-4368-9EB8-22AC7939BAEB}" destId="{668B63AC-C661-4760-A57C-E4CC3F025627}" srcOrd="0" destOrd="0" presId="urn:microsoft.com/office/officeart/2005/8/layout/chevron2"/>
    <dgm:cxn modelId="{B06B9DCA-BAE0-4CD6-BEA9-18D804341B7B}" type="presParOf" srcId="{1B7E16B4-235D-4AB4-875D-3A69C24AE018}" destId="{6790321D-2AC4-4CA1-AF84-AD8386144AC3}" srcOrd="0" destOrd="0" presId="urn:microsoft.com/office/officeart/2005/8/layout/chevron2"/>
    <dgm:cxn modelId="{A7076834-DA32-4825-96C2-86491E7A7953}" type="presParOf" srcId="{6790321D-2AC4-4CA1-AF84-AD8386144AC3}" destId="{D3ED1C1D-51AA-4E38-A753-DFBE859EA889}" srcOrd="0" destOrd="0" presId="urn:microsoft.com/office/officeart/2005/8/layout/chevron2"/>
    <dgm:cxn modelId="{073FCF27-EBE3-4CAA-8E02-60B5E9C7821C}" type="presParOf" srcId="{6790321D-2AC4-4CA1-AF84-AD8386144AC3}" destId="{668B63AC-C661-4760-A57C-E4CC3F025627}" srcOrd="1" destOrd="0" presId="urn:microsoft.com/office/officeart/2005/8/layout/chevron2"/>
    <dgm:cxn modelId="{FF2DD8FE-8201-40D7-AC12-D12CAA5EC895}" type="presParOf" srcId="{1B7E16B4-235D-4AB4-875D-3A69C24AE018}" destId="{C37CCA89-FA36-4579-A189-BDE2A48CECF8}" srcOrd="1" destOrd="0" presId="urn:microsoft.com/office/officeart/2005/8/layout/chevron2"/>
    <dgm:cxn modelId="{0D03C944-7469-406D-8357-7BF7D2A91793}" type="presParOf" srcId="{1B7E16B4-235D-4AB4-875D-3A69C24AE018}" destId="{BEF1223B-4D80-4832-AE44-34C5EF22CCB3}" srcOrd="2" destOrd="0" presId="urn:microsoft.com/office/officeart/2005/8/layout/chevron2"/>
    <dgm:cxn modelId="{F485142E-E532-4D9E-B1CB-D532E6D82C6A}" type="presParOf" srcId="{BEF1223B-4D80-4832-AE44-34C5EF22CCB3}" destId="{0A26AAEE-2827-4826-9DD4-04A05DAA4188}" srcOrd="0" destOrd="0" presId="urn:microsoft.com/office/officeart/2005/8/layout/chevron2"/>
    <dgm:cxn modelId="{0BF87385-89E4-449B-A4DC-148481D59DC3}" type="presParOf" srcId="{BEF1223B-4D80-4832-AE44-34C5EF22CCB3}" destId="{3CCAF7BF-A6D5-41B2-A815-D9327CEA9F4F}" srcOrd="1" destOrd="0" presId="urn:microsoft.com/office/officeart/2005/8/layout/chevron2"/>
    <dgm:cxn modelId="{ACF0CD3A-6C3F-44E7-B400-CF8A959172E4}" type="presParOf" srcId="{1B7E16B4-235D-4AB4-875D-3A69C24AE018}" destId="{217F8697-3983-4C84-913C-3E1DAC32FCA9}" srcOrd="3" destOrd="0" presId="urn:microsoft.com/office/officeart/2005/8/layout/chevron2"/>
    <dgm:cxn modelId="{1E87405E-15BD-4A6F-82F1-26629CF59851}" type="presParOf" srcId="{1B7E16B4-235D-4AB4-875D-3A69C24AE018}" destId="{7D57D311-80A9-42F5-9F19-49C7A8099794}" srcOrd="4" destOrd="0" presId="urn:microsoft.com/office/officeart/2005/8/layout/chevron2"/>
    <dgm:cxn modelId="{F9DBF4A4-7CB1-456F-AD56-D4A32567A200}" type="presParOf" srcId="{7D57D311-80A9-42F5-9F19-49C7A8099794}" destId="{76C2EF7E-38B7-45F3-A082-FB381717F436}" srcOrd="0" destOrd="0" presId="urn:microsoft.com/office/officeart/2005/8/layout/chevron2"/>
    <dgm:cxn modelId="{3598DF16-72F4-43DF-A2A1-E45B5FCD44B2}" type="presParOf" srcId="{7D57D311-80A9-42F5-9F19-49C7A8099794}" destId="{C84D2A25-799A-4344-A336-FE15E0968C6C}" srcOrd="1" destOrd="0" presId="urn:microsoft.com/office/officeart/2005/8/layout/chevron2"/>
    <dgm:cxn modelId="{1AF86B49-3F10-4664-9BF0-82EBD0BD408D}" type="presParOf" srcId="{1B7E16B4-235D-4AB4-875D-3A69C24AE018}" destId="{AB8E0F7A-8FBD-463A-A9CE-6E5B84F53407}" srcOrd="5" destOrd="0" presId="urn:microsoft.com/office/officeart/2005/8/layout/chevron2"/>
    <dgm:cxn modelId="{E7CCD0AA-A682-4DF3-947F-5478D24B0931}" type="presParOf" srcId="{1B7E16B4-235D-4AB4-875D-3A69C24AE018}" destId="{F2409E5B-9DEC-45FF-9DFB-8FB4FFA8375F}" srcOrd="6" destOrd="0" presId="urn:microsoft.com/office/officeart/2005/8/layout/chevron2"/>
    <dgm:cxn modelId="{D1DE1A4E-731B-4800-88CF-215476E99BE0}" type="presParOf" srcId="{F2409E5B-9DEC-45FF-9DFB-8FB4FFA8375F}" destId="{4C0238C7-60A0-4678-84B8-A3C45E5A211A}" srcOrd="0" destOrd="0" presId="urn:microsoft.com/office/officeart/2005/8/layout/chevron2"/>
    <dgm:cxn modelId="{A0F0B082-E975-4DB4-A074-71F5FFD6C28C}" type="presParOf" srcId="{F2409E5B-9DEC-45FF-9DFB-8FB4FFA8375F}" destId="{0CE639FC-5212-4EF2-9BC2-33FD0EAA79BC}" srcOrd="1" destOrd="0" presId="urn:microsoft.com/office/officeart/2005/8/layout/chevron2"/>
    <dgm:cxn modelId="{832AC840-7120-4731-9C4F-6BF2FF1BE174}" type="presParOf" srcId="{1B7E16B4-235D-4AB4-875D-3A69C24AE018}" destId="{1AEFA485-D3BA-4516-B11F-06F3FCCCB115}" srcOrd="7" destOrd="0" presId="urn:microsoft.com/office/officeart/2005/8/layout/chevron2"/>
    <dgm:cxn modelId="{22903AFA-2BBE-4D62-981C-29490D17FC7C}" type="presParOf" srcId="{1B7E16B4-235D-4AB4-875D-3A69C24AE018}" destId="{CED299B9-3BAA-4BA6-8779-40195FA47322}" srcOrd="8" destOrd="0" presId="urn:microsoft.com/office/officeart/2005/8/layout/chevron2"/>
    <dgm:cxn modelId="{47FFE33A-8934-4092-BCB4-31626D767ECE}" type="presParOf" srcId="{CED299B9-3BAA-4BA6-8779-40195FA47322}" destId="{D94A57B8-0541-41A8-A330-4F86ACBC2409}" srcOrd="0" destOrd="0" presId="urn:microsoft.com/office/officeart/2005/8/layout/chevron2"/>
    <dgm:cxn modelId="{90CF2CDB-444B-4FE2-AE75-F8B5F5EC44F2}" type="presParOf" srcId="{CED299B9-3BAA-4BA6-8779-40195FA47322}" destId="{999A28F0-AF6F-4DD9-9629-32DFED325E09}" srcOrd="1" destOrd="0" presId="urn:microsoft.com/office/officeart/2005/8/layout/chevron2"/>
    <dgm:cxn modelId="{CAD2B8CB-C27A-4203-98E1-5BCE04811EA0}" type="presParOf" srcId="{1B7E16B4-235D-4AB4-875D-3A69C24AE018}" destId="{2B6A5F7A-1011-486F-B635-432029840660}" srcOrd="9" destOrd="0" presId="urn:microsoft.com/office/officeart/2005/8/layout/chevron2"/>
    <dgm:cxn modelId="{DB5DFB2E-A4A1-43D4-9F65-A2B1C52DC195}" type="presParOf" srcId="{1B7E16B4-235D-4AB4-875D-3A69C24AE018}" destId="{1CB6F155-A650-472B-9922-6782A81C2B23}" srcOrd="10" destOrd="0" presId="urn:microsoft.com/office/officeart/2005/8/layout/chevron2"/>
    <dgm:cxn modelId="{517CBE85-7341-4C10-AC66-5719A809A80F}" type="presParOf" srcId="{1CB6F155-A650-472B-9922-6782A81C2B23}" destId="{7329F74E-44FF-4FE0-B6CB-E8BC6A7E3157}" srcOrd="0" destOrd="0" presId="urn:microsoft.com/office/officeart/2005/8/layout/chevron2"/>
    <dgm:cxn modelId="{AB3194E5-0A09-484D-A29C-BC101778B666}" type="presParOf" srcId="{1CB6F155-A650-472B-9922-6782A81C2B23}" destId="{7AC96903-5B4C-43AE-845D-4B6DFFDE69F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D1C1D-51AA-4E38-A753-DFBE859EA889}">
      <dsp:nvSpPr>
        <dsp:cNvPr id="0" name=""/>
        <dsp:cNvSpPr/>
      </dsp:nvSpPr>
      <dsp:spPr>
        <a:xfrm rot="5400000">
          <a:off x="-157105" y="159203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Client</a:t>
          </a:r>
        </a:p>
      </dsp:txBody>
      <dsp:txXfrm rot="-5400000">
        <a:off x="1" y="368678"/>
        <a:ext cx="733159" cy="314211"/>
      </dsp:txXfrm>
    </dsp:sp>
    <dsp:sp modelId="{668B63AC-C661-4760-A57C-E4CC3F025627}">
      <dsp:nvSpPr>
        <dsp:cNvPr id="0" name=""/>
        <dsp:cNvSpPr/>
      </dsp:nvSpPr>
      <dsp:spPr>
        <a:xfrm rot="5400000">
          <a:off x="4743607" y="-4008350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Versucht sich mit dem Server zu verbinden</a:t>
          </a:r>
        </a:p>
      </dsp:txBody>
      <dsp:txXfrm rot="-5400000">
        <a:off x="733159" y="35331"/>
        <a:ext cx="8668454" cy="614324"/>
      </dsp:txXfrm>
    </dsp:sp>
    <dsp:sp modelId="{0A26AAEE-2827-4826-9DD4-04A05DAA4188}">
      <dsp:nvSpPr>
        <dsp:cNvPr id="0" name=""/>
        <dsp:cNvSpPr/>
      </dsp:nvSpPr>
      <dsp:spPr>
        <a:xfrm rot="5400000">
          <a:off x="-157105" y="1109926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Server</a:t>
          </a:r>
        </a:p>
      </dsp:txBody>
      <dsp:txXfrm rot="-5400000">
        <a:off x="1" y="1319401"/>
        <a:ext cx="733159" cy="314211"/>
      </dsp:txXfrm>
    </dsp:sp>
    <dsp:sp modelId="{3CCAF7BF-A6D5-41B2-A815-D9327CEA9F4F}">
      <dsp:nvSpPr>
        <dsp:cNvPr id="0" name=""/>
        <dsp:cNvSpPr/>
      </dsp:nvSpPr>
      <dsp:spPr>
        <a:xfrm rot="5400000">
          <a:off x="4743607" y="-3057627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Der Server akzeptiert die Verbindung und übergibt die Verbindung an den </a:t>
          </a:r>
          <a:r>
            <a:rPr lang="de-DE" sz="2100" kern="1200" dirty="0" err="1"/>
            <a:t>ClientHandler</a:t>
          </a:r>
          <a:r>
            <a:rPr lang="de-DE" sz="2100" kern="1200" dirty="0"/>
            <a:t> und wartet auf neue Anfragen.</a:t>
          </a:r>
        </a:p>
      </dsp:txBody>
      <dsp:txXfrm rot="-5400000">
        <a:off x="733159" y="986054"/>
        <a:ext cx="8668454" cy="614324"/>
      </dsp:txXfrm>
    </dsp:sp>
    <dsp:sp modelId="{76C2EF7E-38B7-45F3-A082-FB381717F436}">
      <dsp:nvSpPr>
        <dsp:cNvPr id="0" name=""/>
        <dsp:cNvSpPr/>
      </dsp:nvSpPr>
      <dsp:spPr>
        <a:xfrm rot="5400000">
          <a:off x="-157105" y="2060649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Client</a:t>
          </a:r>
        </a:p>
      </dsp:txBody>
      <dsp:txXfrm rot="-5400000">
        <a:off x="1" y="2270124"/>
        <a:ext cx="733159" cy="314211"/>
      </dsp:txXfrm>
    </dsp:sp>
    <dsp:sp modelId="{C84D2A25-799A-4344-A336-FE15E0968C6C}">
      <dsp:nvSpPr>
        <dsp:cNvPr id="0" name=""/>
        <dsp:cNvSpPr/>
      </dsp:nvSpPr>
      <dsp:spPr>
        <a:xfrm rot="5400000">
          <a:off x="4743607" y="-2106904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Sendet die Spielwahl oder den Spielzug als String an den Server</a:t>
          </a:r>
        </a:p>
      </dsp:txBody>
      <dsp:txXfrm rot="-5400000">
        <a:off x="733159" y="1936777"/>
        <a:ext cx="8668454" cy="614324"/>
      </dsp:txXfrm>
    </dsp:sp>
    <dsp:sp modelId="{4C0238C7-60A0-4678-84B8-A3C45E5A211A}">
      <dsp:nvSpPr>
        <dsp:cNvPr id="0" name=""/>
        <dsp:cNvSpPr/>
      </dsp:nvSpPr>
      <dsp:spPr>
        <a:xfrm rot="5400000">
          <a:off x="-157105" y="3011372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 err="1"/>
            <a:t>ClientHandler</a:t>
          </a:r>
          <a:endParaRPr lang="de-DE" sz="1000" kern="1200" dirty="0"/>
        </a:p>
      </dsp:txBody>
      <dsp:txXfrm rot="-5400000">
        <a:off x="1" y="3220847"/>
        <a:ext cx="733159" cy="314211"/>
      </dsp:txXfrm>
    </dsp:sp>
    <dsp:sp modelId="{0CE639FC-5212-4EF2-9BC2-33FD0EAA79BC}">
      <dsp:nvSpPr>
        <dsp:cNvPr id="0" name=""/>
        <dsp:cNvSpPr/>
      </dsp:nvSpPr>
      <dsp:spPr>
        <a:xfrm rot="5400000">
          <a:off x="4743607" y="-1156181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Je nach übermittelten Keyword, übergibt der </a:t>
          </a:r>
          <a:r>
            <a:rPr lang="de-DE" sz="2100" kern="1200" dirty="0" err="1"/>
            <a:t>ClientHandler</a:t>
          </a:r>
          <a:r>
            <a:rPr lang="de-DE" sz="2100" kern="1200" dirty="0"/>
            <a:t> den Zug zur Kontrolle an den </a:t>
          </a:r>
          <a:r>
            <a:rPr lang="de-DE" sz="2100" kern="1200" dirty="0" err="1"/>
            <a:t>GameRoom</a:t>
          </a:r>
          <a:r>
            <a:rPr lang="de-DE" sz="2100" kern="1200" dirty="0"/>
            <a:t> oder erstellt einen neuen </a:t>
          </a:r>
          <a:r>
            <a:rPr lang="de-DE" sz="2100" kern="1200" dirty="0" err="1"/>
            <a:t>GameRoom</a:t>
          </a:r>
          <a:endParaRPr lang="de-DE" sz="2100" kern="1200" dirty="0"/>
        </a:p>
      </dsp:txBody>
      <dsp:txXfrm rot="-5400000">
        <a:off x="733159" y="2887500"/>
        <a:ext cx="8668454" cy="614324"/>
      </dsp:txXfrm>
    </dsp:sp>
    <dsp:sp modelId="{D94A57B8-0541-41A8-A330-4F86ACBC2409}">
      <dsp:nvSpPr>
        <dsp:cNvPr id="0" name=""/>
        <dsp:cNvSpPr/>
      </dsp:nvSpPr>
      <dsp:spPr>
        <a:xfrm rot="5400000">
          <a:off x="-157105" y="3962095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 err="1"/>
            <a:t>GameRoom</a:t>
          </a:r>
          <a:endParaRPr lang="de-DE" sz="1000" kern="1200" dirty="0"/>
        </a:p>
      </dsp:txBody>
      <dsp:txXfrm rot="-5400000">
        <a:off x="1" y="4171570"/>
        <a:ext cx="733159" cy="314211"/>
      </dsp:txXfrm>
    </dsp:sp>
    <dsp:sp modelId="{999A28F0-AF6F-4DD9-9629-32DFED325E09}">
      <dsp:nvSpPr>
        <dsp:cNvPr id="0" name=""/>
        <dsp:cNvSpPr/>
      </dsp:nvSpPr>
      <dsp:spPr>
        <a:xfrm rot="5400000">
          <a:off x="4743607" y="-205458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Im </a:t>
          </a:r>
          <a:r>
            <a:rPr lang="de-DE" sz="2100" kern="1200" dirty="0" err="1"/>
            <a:t>GameRoom</a:t>
          </a:r>
          <a:r>
            <a:rPr lang="de-DE" sz="2100" kern="1200" dirty="0"/>
            <a:t>, wird nach Spielmodus differenziert und dann den entsprechenden Regeln übergeben.</a:t>
          </a:r>
        </a:p>
      </dsp:txBody>
      <dsp:txXfrm rot="-5400000">
        <a:off x="733159" y="3838223"/>
        <a:ext cx="8668454" cy="614324"/>
      </dsp:txXfrm>
    </dsp:sp>
    <dsp:sp modelId="{7329F74E-44FF-4FE0-B6CB-E8BC6A7E3157}">
      <dsp:nvSpPr>
        <dsp:cNvPr id="0" name=""/>
        <dsp:cNvSpPr/>
      </dsp:nvSpPr>
      <dsp:spPr>
        <a:xfrm rot="5400000">
          <a:off x="-157105" y="4912818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Rules</a:t>
          </a:r>
        </a:p>
      </dsp:txBody>
      <dsp:txXfrm rot="-5400000">
        <a:off x="1" y="5122293"/>
        <a:ext cx="733159" cy="314211"/>
      </dsp:txXfrm>
    </dsp:sp>
    <dsp:sp modelId="{7AC96903-5B4C-43AE-845D-4B6DFFDE69FA}">
      <dsp:nvSpPr>
        <dsp:cNvPr id="0" name=""/>
        <dsp:cNvSpPr/>
      </dsp:nvSpPr>
      <dsp:spPr>
        <a:xfrm rot="5400000">
          <a:off x="4743607" y="745264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Das Spielbrett wird aus dem String erstellt, mit dem alten Brett verglichen und überprüft, ob der Spielzug gültig ist.</a:t>
          </a:r>
        </a:p>
      </dsp:txBody>
      <dsp:txXfrm rot="-5400000">
        <a:off x="733159" y="4788946"/>
        <a:ext cx="8668454" cy="614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C9A9C-4793-4B56-A485-9DD5045FD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A3BFE5-6C04-4E69-A4EF-B9E3F4D21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BB48DD-4227-4D53-B836-9F733E43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B71AEF-AE7F-4266-8FD5-A8AEEA4A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EBB6A3-8E05-4007-B2CE-7E309C4D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18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27327-FC4F-4E60-AE0D-16C90C6A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044270-C452-440B-82A2-913974FB7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A624A1-8FA6-4408-A97D-A7F4AF45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9FA1F8-3A2E-4C3F-9D1D-7DB0A333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9CDFCD-72C9-4ADA-8D2E-6C9673E7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72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D218F88-D1CD-4CF6-A2E6-7A28CA0DC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816092-8B5F-4612-A237-D496755B2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F93255-6F77-4FF1-8969-F3A068FF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5674F-80DA-4472-B43A-59E912F9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E741C4-2855-45AE-81AB-6A480F1F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83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09549-123B-468C-AF06-9C5BE5E5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61909-4888-464E-B018-C7068123B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C8976B-68A3-4753-986C-D85BDBC3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C57791-C1CC-4BB4-9F6B-E4C273AF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F008D6-74A6-4E46-BFDE-EAF976C7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97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F966A-7CEF-426A-9CA4-280A6765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9CAE3D-46E4-4DD6-B299-72BA3C012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45C22D-70B6-4158-828B-5A4D03DE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97CD23-ED5B-40B6-B96E-DFBD5E96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6BC757-50D0-435A-90C8-FD54CD1C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62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22FC2-8101-4120-A196-C37167F8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31FA65-E802-43AF-9738-88B17DDE9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26648F-8FC4-4070-A197-6F11B64C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2ED285-B7FC-4015-92D1-0FA4F64C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9B4E2C-6A7F-42F9-AF04-B90C3234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F3DB8F-0246-4FAF-AE94-04CA3286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30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F1292-1C49-4C52-9F69-794F84FE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4A81D3-7F4A-4CC5-BB11-CB409AC8F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9C8C02-0456-488F-B2DF-E60FAA2FE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2084D1-7CCE-4D6E-A16D-485BF0449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EF77DB-51FD-41FA-B8C0-76DBB4738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009AB4-E578-4886-8D3C-CE5BA684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A8DBFD-A003-4885-AC46-E41501E3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72851B-0179-4C70-9D36-F8793A01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04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F9853-E16D-4AF3-A176-10FE4193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C4B583-99F3-45E4-B724-7166EF03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C7085A-94B9-4658-8E6C-3BD9DEE9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7D7E5A-49A1-40AA-8A1F-26E62A69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83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862A5E-105F-426C-87FE-5A0FF905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C21539-A4D7-49E6-9CF4-4839829E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519300-56D3-4414-B071-409890A5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56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D8D0B-8DB9-49EA-95BF-3E7D12C2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CDB323-BFC7-43EE-B07A-9D1FCB75A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40DB91-506F-4F0F-B9EB-066A1E992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4D52F8-C863-4D2F-8375-5549C4B3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1DB7F0-D14F-4012-A012-326BB6DC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72AB25-7820-43D9-B6EC-84F42C24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36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EBE5F-D58C-42B5-B284-0D358F7A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DF04E2-FF8E-44A8-9A8E-B3D6FC668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434AB7-8EBA-4A83-B0EF-2876A5A62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1603FA-BB9A-40AA-8988-4F7EF346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975F85-9E8E-4205-A198-78B98C35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A67969-060F-4B7A-AE27-AB8F1836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48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tackoverflow.com/questions/31025284/creating-a-chessboard-mask-to-check-the-status-of-the-squares-on-a-chessboard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946DF7-A7F4-44A3-B0DC-2950A54E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0B9642-AC04-4287-B030-F5DC43E6C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32233-766B-487D-9B62-57E2E5981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AF4F2-3E70-4B74-A1DA-1E58D98C29D5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80DBED-5205-45B9-9049-6EB1E80C2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BD5268-92C7-4ED2-A00B-916BDB721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57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nio.com/objects/chess-queen-game-object-knight-strategic-victory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Objekt, Schachfigur, drinnen enthält.&#10;&#10;Automatisch generierte Beschreibung">
            <a:extLst>
              <a:ext uri="{FF2B5EF4-FFF2-40B4-BE49-F238E27FC236}">
                <a16:creationId xmlns:a16="http://schemas.microsoft.com/office/drawing/2014/main" id="{50FAC300-E167-4A70-8582-7051A0D193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1E6334-F2C3-4824-B098-F91AB166E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b="1"/>
              <a:t>GAVA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725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F03D321-7489-4605-A024-7670D109E4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416609"/>
              </p:ext>
            </p:extLst>
          </p:nvPr>
        </p:nvGraphicFramePr>
        <p:xfrm>
          <a:off x="573219" y="526409"/>
          <a:ext cx="9434847" cy="5805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Pfeil: Chevron 7">
            <a:extLst>
              <a:ext uri="{FF2B5EF4-FFF2-40B4-BE49-F238E27FC236}">
                <a16:creationId xmlns:a16="http://schemas.microsoft.com/office/drawing/2014/main" id="{A3B345CA-014D-4DAC-BFE7-53BAD5AD0646}"/>
              </a:ext>
            </a:extLst>
          </p:cNvPr>
          <p:cNvSpPr/>
          <p:nvPr/>
        </p:nvSpPr>
        <p:spPr>
          <a:xfrm rot="16200000">
            <a:off x="9131462" y="3479842"/>
            <a:ext cx="3431356" cy="1543289"/>
          </a:xfrm>
          <a:prstGeom prst="chevron">
            <a:avLst/>
          </a:prstGeom>
          <a:solidFill>
            <a:srgbClr val="44546A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Das Ergebnis der Rules wird dann vom </a:t>
            </a:r>
            <a:r>
              <a:rPr lang="de-DE" dirty="0" err="1">
                <a:solidFill>
                  <a:schemeClr val="bg1">
                    <a:lumMod val="95000"/>
                  </a:schemeClr>
                </a:solidFill>
              </a:rPr>
              <a:t>ClientHandler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 an den Client geschickt.</a:t>
            </a:r>
          </a:p>
        </p:txBody>
      </p:sp>
    </p:spTree>
    <p:extLst>
      <p:ext uri="{BB962C8B-B14F-4D97-AF65-F5344CB8AC3E}">
        <p14:creationId xmlns:p14="http://schemas.microsoft.com/office/powerpoint/2010/main" val="39141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A857B56-26B6-4248-B61D-CAFA1F178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1" b="21232"/>
          <a:stretch/>
        </p:blipFill>
        <p:spPr>
          <a:xfrm>
            <a:off x="786901" y="565377"/>
            <a:ext cx="10618197" cy="525353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980BBCD-08E7-4031-BA5D-A97194D5F9D2}"/>
              </a:ext>
            </a:extLst>
          </p:cNvPr>
          <p:cNvSpPr txBox="1"/>
          <p:nvPr/>
        </p:nvSpPr>
        <p:spPr>
          <a:xfrm>
            <a:off x="495300" y="137160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ClientHandler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915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9EE34CB-3529-4A03-BEB8-048649DF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573168"/>
            <a:ext cx="10677525" cy="53911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52AE386-C5B0-47C2-9CE6-FB985400C8A6}"/>
              </a:ext>
            </a:extLst>
          </p:cNvPr>
          <p:cNvSpPr txBox="1"/>
          <p:nvPr/>
        </p:nvSpPr>
        <p:spPr>
          <a:xfrm>
            <a:off x="495300" y="137160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GameController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25639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E7E118B9-C7E0-4E60-872E-C8F647164FC7}"/>
              </a:ext>
            </a:extLst>
          </p:cNvPr>
          <p:cNvSpPr txBox="1"/>
          <p:nvPr/>
        </p:nvSpPr>
        <p:spPr>
          <a:xfrm>
            <a:off x="495300" y="137160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GameRoom</a:t>
            </a:r>
            <a:endParaRPr lang="de-DE" sz="2800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829F201-383B-4837-8A11-66E1637BE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76" y="660380"/>
            <a:ext cx="8846248" cy="585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7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Breitbild</PresentationFormat>
  <Paragraphs>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GAVA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GAVA</dc:title>
  <dc:creator>Alexander Posch</dc:creator>
  <cp:lastModifiedBy>Alexander Posch</cp:lastModifiedBy>
  <cp:revision>2</cp:revision>
  <dcterms:created xsi:type="dcterms:W3CDTF">2021-01-26T16:59:27Z</dcterms:created>
  <dcterms:modified xsi:type="dcterms:W3CDTF">2021-01-26T17:10:01Z</dcterms:modified>
</cp:coreProperties>
</file>