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8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>
      <p:cViewPr varScale="1">
        <p:scale>
          <a:sx n="98" d="100"/>
          <a:sy n="98" d="100"/>
        </p:scale>
        <p:origin x="10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C7E555-4D20-D427-A66A-08A55834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BB2525-6D4B-5B58-6D05-16CED02F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C0641-056D-DC0E-F6F5-8DBF589F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3560B-82F1-576D-CB1D-7A475D38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8D480-EAB3-873E-5050-156C6174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67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CF380-051F-621F-6653-46C5AD11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D0459F7-10E8-A817-BA9F-C432AA759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89CF05-9A65-411E-1FDC-E16A1E58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BEA0EC-D3FA-0BCC-3C4E-00930156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486DC6-846A-9F4E-7AEC-0F9776A2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44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5F3F73-662B-980D-99C4-C20473830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4C5E6B-DC31-E0CE-6680-2ACAA990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09F54B-7D8F-43A9-C45C-DFE1537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BCF25B-13C2-8341-844A-8451C10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45B3D7-E01E-F213-9066-0404A82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56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D33AB2-5FED-9F3E-B9E2-EFC47B0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2E5AB8-9052-FCEB-FE79-FE54622A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AD696-F031-6E99-CCFD-4ED468AA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D2D14-82C5-0278-1DA3-418F7668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3D3DD-34C5-AB42-E6F5-BCB32221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23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DD28D-BDB7-ACB8-C3FD-ACF673D0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3275B8-EFB0-60C4-511C-9A9BB0F39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056612-1C74-3EAE-AA60-5B22347E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4CC77-6A76-9F86-1A60-EFCD2DD3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8613AE-F4DA-3656-8D0F-99DB0838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00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3D01D6-9D72-C1FE-68F6-6BBCC65C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BCDA1-56CF-2B0D-B26D-E08422C9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C65477-EC6F-A71E-4DD6-9EAF50E5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D9BF70-4832-4F56-0D7F-505DF9F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A0DD7C-6A14-53DC-6EDD-4F33CADD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2BA28E-6274-A5C7-F865-435539AF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44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6E08D-2700-99D1-88DF-BBAA7EB1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1BA63-4C42-4F08-95BC-C906953F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2D529F-6865-4F56-392E-E3495A685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0672727-A251-5B43-9D3B-AE29CBFBC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386457-20FB-0A4B-C6FC-D16924BA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CECF51-FBC4-F9F7-539C-DCCE762C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AD6476-5F6A-B3C9-5093-27B7F2F9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F2634BB-C72D-03F1-194A-2F3DCC95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2A014-2FBF-4CE1-768F-9ACBAA20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6111D8-1159-9CFE-5214-22583EBD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DE7477E-84ED-F6DF-DFA7-2D77EF65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CA36C4-D8EC-40FA-3E02-FF05D22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15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5851F1B-1DFC-91D4-2217-3E76CEBA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4EF53B8-15C8-3980-3A10-8EC413FA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57E949-D4EE-C6D1-5C8B-36EFB1BD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6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2BF7E-D19E-4F00-2366-93D3A6DC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FE573-62A9-1404-D451-CA0E2CE8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041528-09A3-221B-19B9-304F6F855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5DDDBC-F1C2-1115-A5AF-1D28A3D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FC84DB-7DC5-B530-DD1D-AB37AFF1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716782-E9C0-9284-756B-62DC0978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49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19474-801D-0A12-A510-60D2E05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39AA32-BD25-1E79-6841-4728B58B9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209D55-7FD8-6494-D9F1-3FF92BA1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F6CE7F-D564-8691-6C3B-7BC2E2E0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B560A4-36A2-1BEE-0C13-F26831E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5562C4-65EF-4908-9F69-DDEDC5B9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12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851D78-A920-353D-F5A1-7AE4E212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6BC6A9-2991-278C-2DAD-4191393A4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BF2471-B12B-0F1B-6F51-A257816A0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C731-CFDB-C54E-864B-B651D7291EF1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9EEBF1-8C79-35F8-63EC-5E97B24A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813178-7963-4807-C339-D603EB81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4AC74-3739-C245-9094-73395AC262C6}" type="slidenum">
              <a:rPr lang="it-IT" smtClean="0"/>
              <a:t>‹#›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95161-249A-06E1-8C2C-E35B7B511E3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26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8D2570-211C-2C75-752E-F40703F8F59D}"/>
              </a:ext>
            </a:extLst>
          </p:cNvPr>
          <p:cNvSpPr txBox="1"/>
          <p:nvPr/>
        </p:nvSpPr>
        <p:spPr>
          <a:xfrm>
            <a:off x="-223935" y="77444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Intrusion Detection System </a:t>
            </a:r>
          </a:p>
          <a:p>
            <a:pPr algn="ctr"/>
            <a:r>
              <a:rPr lang="en-US" sz="3200" b="1" dirty="0"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Machine Learning and Deep Learning models compared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3F686A-F7DC-3E9C-0088-8F7D62C190E1}"/>
              </a:ext>
            </a:extLst>
          </p:cNvPr>
          <p:cNvSpPr txBox="1"/>
          <p:nvPr/>
        </p:nvSpPr>
        <p:spPr>
          <a:xfrm>
            <a:off x="4329961" y="5416810"/>
            <a:ext cx="34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Filippo Ciliberti mat.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0001023663 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7167DF-653F-BDC4-3920-C3DCA4C487ED}"/>
              </a:ext>
            </a:extLst>
          </p:cNvPr>
          <p:cNvSpPr txBox="1"/>
          <p:nvPr/>
        </p:nvSpPr>
        <p:spPr>
          <a:xfrm>
            <a:off x="3386668" y="4770479"/>
            <a:ext cx="541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Master’s degree in Digital Transformation Management </a:t>
            </a:r>
          </a:p>
          <a:p>
            <a:pPr algn="ctr"/>
            <a:r>
              <a:rPr lang="en-US" dirty="0"/>
              <a:t>University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99725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5"/>
            <a:ext cx="10515600" cy="77372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Raw Data</a:t>
            </a:r>
            <a:br>
              <a:rPr lang="it-IT" dirty="0"/>
            </a:br>
            <a:endParaRPr lang="it-IT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94A20-CD67-BB3D-E7DA-05650D59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50" y="1036948"/>
            <a:ext cx="2949873" cy="1819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1CD2F-70E8-F589-DF54-3872AF33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" y="3039421"/>
            <a:ext cx="8058386" cy="2781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A167AF-2D21-6FFA-8C57-711D7ECB9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52" y="669303"/>
            <a:ext cx="3441667" cy="60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D941FA-C0CB-CC34-AD24-BDB28C01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44" y="107240"/>
            <a:ext cx="3603620" cy="21891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&amp; FEATURE ENGINEERING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B15A5-5348-4690-8B66-5377C92C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67" y="2355405"/>
            <a:ext cx="2583665" cy="2190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8B2EF2-9B41-7929-66C8-781253075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707" y="2443369"/>
            <a:ext cx="2418291" cy="1921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7A9CF5-0AF5-8589-AB6B-52A620046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11" y="4712896"/>
            <a:ext cx="2406521" cy="21386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4D9006-85D7-7AE9-8AE1-7D6717EC0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5449" y="4813655"/>
            <a:ext cx="2772889" cy="19371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3FD9C2-8261-A21D-2CD8-5163350B3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52" y="97971"/>
            <a:ext cx="3219266" cy="21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Feature Engineering</a:t>
            </a:r>
            <a:br>
              <a:rPr lang="en-US" sz="5400"/>
            </a:br>
            <a:endParaRPr lang="en-US" sz="5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B24572-3B27-30E7-3E73-AB272BAC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834" y="3891964"/>
            <a:ext cx="3300984" cy="2582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DFEC4-CF98-B94D-C0CF-5021E255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877" y="696750"/>
            <a:ext cx="4061198" cy="2944368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63ACC-440E-CE6D-8CBB-A78EFBE42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761" y="867492"/>
            <a:ext cx="4077131" cy="25685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68462-F591-962E-7574-0CD5DE695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065" y="4187750"/>
            <a:ext cx="4448385" cy="1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6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PCA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D72EA-E703-5EE6-71B7-51B3596F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26093"/>
            <a:ext cx="5614416" cy="3438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586CD2-6CDB-565C-6F42-F297B0579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54166"/>
            <a:ext cx="5614416" cy="33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372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DF split and Choice of the model Models</a:t>
            </a:r>
            <a:br>
              <a:rPr lang="it-IT" dirty="0"/>
            </a:br>
            <a:endParaRPr lang="it-IT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45880-B26D-C565-FD14-670C4026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1" y="857245"/>
            <a:ext cx="2818172" cy="201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A59457-0DC5-E2C4-45D9-F7A05813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8" y="1142065"/>
            <a:ext cx="5125133" cy="77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DB7114-DD86-09C8-03AD-96084E96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214" y="957894"/>
            <a:ext cx="1905266" cy="4096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D1544D-FC4F-E556-4B54-431E407F4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97" y="2411989"/>
            <a:ext cx="5422951" cy="37680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2CC97A-99AC-03A8-EC42-7BB7BF2AC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054" y="1538461"/>
            <a:ext cx="2276793" cy="4401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6525BB-350E-2FB2-2B79-6FE02A46BA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1103" y="1528934"/>
            <a:ext cx="184810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0AFE4-EA45-F931-EAC1-CD1744A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MLP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14C07-CFA1-0FE0-319D-8DE0580E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7" y="2583602"/>
            <a:ext cx="6217856" cy="3366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B8D9FC-D55B-B998-02B7-E74EB7B89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394" y="2491601"/>
            <a:ext cx="286742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93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Futura</vt:lpstr>
      <vt:lpstr>Georgia</vt:lpstr>
      <vt:lpstr>Tema di Office</vt:lpstr>
      <vt:lpstr>PowerPoint Presentation</vt:lpstr>
      <vt:lpstr>Raw Data </vt:lpstr>
      <vt:lpstr>EDA &amp; FEATURE ENGINEERING</vt:lpstr>
      <vt:lpstr>Feature Engineering </vt:lpstr>
      <vt:lpstr>PCA</vt:lpstr>
      <vt:lpstr>DF split and Choice of the model Models </vt:lpstr>
      <vt:lpstr>MLP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roberto.curcio2@studio.unibo.it</dc:creator>
  <cp:lastModifiedBy>Filippo Ciliberti (fciliber)</cp:lastModifiedBy>
  <cp:revision>6</cp:revision>
  <dcterms:created xsi:type="dcterms:W3CDTF">2023-12-12T06:21:01Z</dcterms:created>
  <dcterms:modified xsi:type="dcterms:W3CDTF">2025-02-18T17:27:14Z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2024-09-08T18:33:04Z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b8c3108c-e848-47f5-96a6-419a54b46bcf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Tema di Office:8</vt:lpwstr>
  </property>
  <property fmtid="{D5CDD505-2E9C-101B-9397-08002B2CF9AE}" pid="10" name="ClassificationContentMarkingFooterText">
    <vt:lpwstr>Cisco Confidential</vt:lpwstr>
  </property>
</Properties>
</file>