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C5F0-819A-4DD6-9EC7-6D9B35016CD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CBF8-BFD3-4A9E-9AEB-3D4109650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9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C5F0-819A-4DD6-9EC7-6D9B35016CD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CBF8-BFD3-4A9E-9AEB-3D4109650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96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C5F0-819A-4DD6-9EC7-6D9B35016CD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CBF8-BFD3-4A9E-9AEB-3D4109650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36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C5F0-819A-4DD6-9EC7-6D9B35016CD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CBF8-BFD3-4A9E-9AEB-3D4109650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8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C5F0-819A-4DD6-9EC7-6D9B35016CD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CBF8-BFD3-4A9E-9AEB-3D4109650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0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C5F0-819A-4DD6-9EC7-6D9B35016CD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CBF8-BFD3-4A9E-9AEB-3D4109650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14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C5F0-819A-4DD6-9EC7-6D9B35016CD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CBF8-BFD3-4A9E-9AEB-3D4109650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74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C5F0-819A-4DD6-9EC7-6D9B35016CD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CBF8-BFD3-4A9E-9AEB-3D4109650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356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C5F0-819A-4DD6-9EC7-6D9B35016CD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CBF8-BFD3-4A9E-9AEB-3D4109650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19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C5F0-819A-4DD6-9EC7-6D9B35016CD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CBF8-BFD3-4A9E-9AEB-3D4109650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55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C5F0-819A-4DD6-9EC7-6D9B35016CD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CBF8-BFD3-4A9E-9AEB-3D4109650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33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4C5F0-819A-4DD6-9EC7-6D9B35016CD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DCBF8-BFD3-4A9E-9AEB-3D4109650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38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ink.tumblbug.com/5ufuxfyfkpb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link.tumblbug.com/hDnYGFBfkpb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10" Type="http://schemas.openxmlformats.org/officeDocument/2006/relationships/hyperlink" Target="https://link.tumblbug.com/ThQWqOTJkpb" TargetMode="External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ink.tumblbug.com/BwtEjbJfkpb" TargetMode="External"/><Relationship Id="rId4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hyperlink" Target="https://link.tumblbug.com/9KCE57Pfkp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9C67B5A-68FC-4612-A2C2-C6DFF01DF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47" y="573266"/>
            <a:ext cx="2043404" cy="153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1411EE-912C-46F3-901F-C017F6AA8EDB}"/>
              </a:ext>
            </a:extLst>
          </p:cNvPr>
          <p:cNvSpPr txBox="1"/>
          <p:nvPr/>
        </p:nvSpPr>
        <p:spPr>
          <a:xfrm>
            <a:off x="2670048" y="519746"/>
            <a:ext cx="41879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SF Pro Text"/>
              </a:rPr>
              <a:t>마블의 모든 것</a:t>
            </a:r>
            <a:r>
              <a:rPr lang="en-US" altLang="ko-KR" sz="1200" b="1" dirty="0">
                <a:latin typeface="SF Pro Text"/>
              </a:rPr>
              <a:t>! &lt;</a:t>
            </a:r>
            <a:r>
              <a:rPr lang="ko-KR" altLang="en-US" sz="1200" b="1" dirty="0">
                <a:latin typeface="SF Pro Text"/>
              </a:rPr>
              <a:t>마블 백과사전 개정판 </a:t>
            </a:r>
            <a:r>
              <a:rPr lang="en-US" altLang="ko-KR" sz="1200" b="1" dirty="0">
                <a:latin typeface="SF Pro Text"/>
              </a:rPr>
              <a:t>2019&gt;</a:t>
            </a:r>
          </a:p>
          <a:p>
            <a:endParaRPr lang="en-US" altLang="ko-KR" sz="1200" b="1" dirty="0">
              <a:latin typeface="SF Pro Text"/>
            </a:endParaRPr>
          </a:p>
          <a:p>
            <a:r>
              <a:rPr lang="ko-KR" altLang="en-US" sz="1200" b="1" dirty="0" err="1">
                <a:latin typeface="SF Pro Text"/>
              </a:rPr>
              <a:t>ㄴ시공사</a:t>
            </a:r>
            <a:r>
              <a:rPr lang="en-US" altLang="ko-KR" sz="1200" b="1" dirty="0">
                <a:latin typeface="SF Pro Text"/>
              </a:rPr>
              <a:t>/</a:t>
            </a:r>
            <a:r>
              <a:rPr lang="ko-KR" altLang="en-US" sz="1200" b="1" dirty="0">
                <a:latin typeface="SF Pro Text"/>
              </a:rPr>
              <a:t>시공아트</a:t>
            </a:r>
            <a:endParaRPr lang="en-US" altLang="ko-KR" sz="1200" b="1" dirty="0">
              <a:latin typeface="SF Pro Text"/>
            </a:endParaRPr>
          </a:p>
          <a:p>
            <a:endParaRPr lang="en-US" altLang="ko-KR" sz="1200" b="1" dirty="0">
              <a:latin typeface="SF Pro Text"/>
            </a:endParaRPr>
          </a:p>
          <a:p>
            <a:r>
              <a:rPr lang="en-US" altLang="ko-KR" sz="1200" dirty="0"/>
              <a:t>37,423,000</a:t>
            </a:r>
            <a:r>
              <a:rPr lang="ko-KR" altLang="en-US" sz="1200" dirty="0"/>
              <a:t>원 </a:t>
            </a:r>
            <a:r>
              <a:rPr lang="en-US" altLang="ko-KR" sz="1200" dirty="0"/>
              <a:t>1247%</a:t>
            </a:r>
          </a:p>
          <a:p>
            <a:r>
              <a:rPr lang="en-US" altLang="ko-KR" sz="1200" dirty="0"/>
              <a:t>797</a:t>
            </a:r>
            <a:r>
              <a:rPr lang="ko-KR" altLang="en-US" sz="1200" dirty="0"/>
              <a:t>명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2019-09-02 ~ 2019-09-30</a:t>
            </a:r>
          </a:p>
          <a:p>
            <a:endParaRPr lang="en-US" altLang="ko-KR" sz="1200" dirty="0"/>
          </a:p>
          <a:p>
            <a:endParaRPr lang="ko-KR" altLang="en-US" sz="1200" dirty="0"/>
          </a:p>
          <a:p>
            <a:r>
              <a:rPr lang="en-US" altLang="ko-KR" sz="1200" dirty="0"/>
              <a:t>- 2019</a:t>
            </a:r>
            <a:r>
              <a:rPr lang="ko-KR" altLang="en-US" sz="1200" dirty="0"/>
              <a:t>년 </a:t>
            </a:r>
            <a:r>
              <a:rPr lang="en-US" altLang="ko-KR" sz="1200" dirty="0"/>
              <a:t>09</a:t>
            </a:r>
            <a:r>
              <a:rPr lang="ko-KR" altLang="en-US" sz="1200" dirty="0"/>
              <a:t>월 </a:t>
            </a:r>
            <a:r>
              <a:rPr lang="en-US" altLang="ko-KR" sz="1200" dirty="0"/>
              <a:t>02</a:t>
            </a:r>
            <a:r>
              <a:rPr lang="ko-KR" altLang="en-US" sz="1200" dirty="0"/>
              <a:t>일 </a:t>
            </a:r>
            <a:r>
              <a:rPr lang="en-US" altLang="ko-KR" sz="1200" dirty="0"/>
              <a:t>: </a:t>
            </a:r>
            <a:r>
              <a:rPr lang="ko-KR" altLang="en-US" sz="1200" dirty="0"/>
              <a:t>프로젝트 오픈</a:t>
            </a:r>
          </a:p>
          <a:p>
            <a:r>
              <a:rPr lang="en-US" altLang="ko-KR" sz="1200" dirty="0"/>
              <a:t>- 2019</a:t>
            </a:r>
            <a:r>
              <a:rPr lang="ko-KR" altLang="en-US" sz="1200" dirty="0"/>
              <a:t>년 </a:t>
            </a:r>
            <a:r>
              <a:rPr lang="en-US" altLang="ko-KR" sz="1200" dirty="0"/>
              <a:t>09</a:t>
            </a:r>
            <a:r>
              <a:rPr lang="ko-KR" altLang="en-US" sz="1200" dirty="0"/>
              <a:t>월 </a:t>
            </a:r>
            <a:r>
              <a:rPr lang="en-US" altLang="ko-KR" sz="1200" dirty="0"/>
              <a:t>30</a:t>
            </a:r>
            <a:r>
              <a:rPr lang="ko-KR" altLang="en-US" sz="1200" dirty="0"/>
              <a:t>일 </a:t>
            </a:r>
            <a:r>
              <a:rPr lang="en-US" altLang="ko-KR" sz="1200" dirty="0"/>
              <a:t>: </a:t>
            </a:r>
            <a:r>
              <a:rPr lang="ko-KR" altLang="en-US" sz="1200" dirty="0"/>
              <a:t>프로젝트 마감</a:t>
            </a:r>
            <a:r>
              <a:rPr lang="en-US" altLang="ko-KR" sz="1200" dirty="0"/>
              <a:t>(</a:t>
            </a:r>
            <a:r>
              <a:rPr lang="ko-KR" altLang="en-US" sz="1200" dirty="0"/>
              <a:t>제작 시작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- 2019</a:t>
            </a:r>
            <a:r>
              <a:rPr lang="ko-KR" altLang="en-US" sz="1200" dirty="0"/>
              <a:t>년 </a:t>
            </a:r>
            <a:r>
              <a:rPr lang="en-US" altLang="ko-KR" sz="1200" dirty="0"/>
              <a:t>10</a:t>
            </a:r>
            <a:r>
              <a:rPr lang="ko-KR" altLang="en-US" sz="1200" dirty="0"/>
              <a:t>월 </a:t>
            </a:r>
            <a:r>
              <a:rPr lang="en-US" altLang="ko-KR" sz="1200" dirty="0"/>
              <a:t>07</a:t>
            </a:r>
            <a:r>
              <a:rPr lang="ko-KR" altLang="en-US" sz="1200" dirty="0"/>
              <a:t>일 </a:t>
            </a:r>
            <a:r>
              <a:rPr lang="en-US" altLang="ko-KR" sz="1200" dirty="0"/>
              <a:t>: </a:t>
            </a:r>
            <a:r>
              <a:rPr lang="ko-KR" altLang="en-US" sz="1200" dirty="0"/>
              <a:t>후원자 결제 마감</a:t>
            </a:r>
            <a:r>
              <a:rPr lang="en-US" altLang="ko-KR" sz="1200" dirty="0"/>
              <a:t>(</a:t>
            </a:r>
            <a:r>
              <a:rPr lang="ko-KR" altLang="en-US" sz="1200" dirty="0"/>
              <a:t>배송 준비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- 2019</a:t>
            </a:r>
            <a:r>
              <a:rPr lang="ko-KR" altLang="en-US" sz="1200" dirty="0"/>
              <a:t>년 </a:t>
            </a:r>
            <a:r>
              <a:rPr lang="en-US" altLang="ko-KR" sz="1200" dirty="0"/>
              <a:t>10</a:t>
            </a:r>
            <a:r>
              <a:rPr lang="ko-KR" altLang="en-US" sz="1200" dirty="0"/>
              <a:t>월 </a:t>
            </a:r>
            <a:r>
              <a:rPr lang="en-US" altLang="ko-KR" sz="1200" dirty="0"/>
              <a:t>08</a:t>
            </a:r>
            <a:r>
              <a:rPr lang="ko-KR" altLang="en-US" sz="1200" dirty="0"/>
              <a:t>일 </a:t>
            </a:r>
            <a:r>
              <a:rPr lang="en-US" altLang="ko-KR" sz="1200" dirty="0"/>
              <a:t>: </a:t>
            </a:r>
            <a:r>
              <a:rPr lang="ko-KR" altLang="en-US" sz="1200" dirty="0"/>
              <a:t>일괄 발송</a:t>
            </a:r>
            <a:endParaRPr lang="en-US" altLang="ko-KR" sz="1200" dirty="0"/>
          </a:p>
          <a:p>
            <a:endParaRPr lang="ko-KR" altLang="en-US" sz="12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B18D3F0-A997-4A95-92C6-68F0F2BC856E}"/>
              </a:ext>
            </a:extLst>
          </p:cNvPr>
          <p:cNvGrpSpPr/>
          <p:nvPr/>
        </p:nvGrpSpPr>
        <p:grpSpPr>
          <a:xfrm>
            <a:off x="395947" y="2378665"/>
            <a:ext cx="2166624" cy="7082835"/>
            <a:chOff x="-6026575" y="-6897825"/>
            <a:chExt cx="4432353" cy="14489655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E5240B8-54B0-46EE-971B-BCCAB6171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6026575" y="-6897825"/>
              <a:ext cx="4432353" cy="726171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440D5EB3-BD27-47E6-9BF4-5C7FA95C37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50" r="331"/>
            <a:stretch/>
          </p:blipFill>
          <p:spPr>
            <a:xfrm>
              <a:off x="-6026575" y="363894"/>
              <a:ext cx="4432353" cy="488632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1BD71020-87A9-41D2-95C1-ED44D1342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6026575" y="5223397"/>
              <a:ext cx="4432353" cy="236843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E701134-3723-4209-9D26-B35F5975E242}"/>
              </a:ext>
            </a:extLst>
          </p:cNvPr>
          <p:cNvSpPr txBox="1"/>
          <p:nvPr/>
        </p:nvSpPr>
        <p:spPr>
          <a:xfrm>
            <a:off x="2670048" y="4259357"/>
            <a:ext cx="40904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i="1" dirty="0"/>
              <a:t>리워드 </a:t>
            </a:r>
            <a:r>
              <a:rPr lang="en-US" altLang="ko-KR" sz="1200" b="1" i="1" dirty="0"/>
              <a:t>1 (797 </a:t>
            </a:r>
            <a:r>
              <a:rPr lang="ko-KR" altLang="en-US" sz="1200" b="1" i="1" dirty="0"/>
              <a:t>명 선택</a:t>
            </a:r>
            <a:r>
              <a:rPr lang="en-US" altLang="ko-KR" sz="1200" b="1" i="1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47,000</a:t>
            </a:r>
            <a:r>
              <a:rPr lang="ko-KR" altLang="en-US" sz="1200" dirty="0"/>
              <a:t>원 </a:t>
            </a:r>
            <a:r>
              <a:rPr lang="en-US" altLang="ko-KR" sz="1200" dirty="0"/>
              <a:t>+</a:t>
            </a:r>
          </a:p>
          <a:p>
            <a:r>
              <a:rPr lang="ko-KR" altLang="en-US" sz="1200" dirty="0" err="1"/>
              <a:t>텀블벅</a:t>
            </a:r>
            <a:r>
              <a:rPr lang="ko-KR" altLang="en-US" sz="1200" dirty="0"/>
              <a:t> 한정 판매</a:t>
            </a:r>
            <a:r>
              <a:rPr lang="en-US" altLang="ko-KR" sz="1200" dirty="0"/>
              <a:t>, </a:t>
            </a:r>
            <a:r>
              <a:rPr lang="ko-KR" altLang="en-US" sz="1200" dirty="0"/>
              <a:t>배송비 포함</a:t>
            </a:r>
          </a:p>
          <a:p>
            <a:r>
              <a:rPr lang="ko-KR" altLang="en-US" sz="1200" dirty="0"/>
              <a:t>마블 백과사전 개정판 </a:t>
            </a:r>
            <a:r>
              <a:rPr lang="en-US" altLang="ko-KR" sz="1200" dirty="0"/>
              <a:t>2019 (447</a:t>
            </a:r>
            <a:r>
              <a:rPr lang="ko-KR" altLang="en-US" sz="1200" dirty="0"/>
              <a:t>쪽</a:t>
            </a:r>
            <a:r>
              <a:rPr lang="en-US" altLang="ko-KR" sz="1200" dirty="0"/>
              <a:t>, </a:t>
            </a:r>
            <a:r>
              <a:rPr lang="ko-KR" altLang="en-US" sz="1200" dirty="0"/>
              <a:t>하드커버</a:t>
            </a:r>
            <a:r>
              <a:rPr lang="en-US" altLang="ko-KR" sz="1200" dirty="0"/>
              <a:t>) ( x 1 )</a:t>
            </a:r>
          </a:p>
          <a:p>
            <a:r>
              <a:rPr lang="ko-KR" altLang="en-US" sz="1200" dirty="0"/>
              <a:t>슬립케이스 </a:t>
            </a:r>
            <a:r>
              <a:rPr lang="en-US" altLang="ko-KR" sz="1200" dirty="0"/>
              <a:t>(</a:t>
            </a:r>
            <a:r>
              <a:rPr lang="ko-KR" altLang="en-US" sz="1200" dirty="0"/>
              <a:t>사이즈 </a:t>
            </a:r>
            <a:r>
              <a:rPr lang="en-US" altLang="ko-KR" sz="1200" dirty="0"/>
              <a:t>26x32x3.5cm) ( x 1 )</a:t>
            </a:r>
          </a:p>
          <a:p>
            <a:r>
              <a:rPr lang="ko-KR" altLang="en-US" sz="1200" dirty="0" err="1"/>
              <a:t>렌티큘러</a:t>
            </a:r>
            <a:r>
              <a:rPr lang="ko-KR" altLang="en-US" sz="1200" dirty="0"/>
              <a:t> 포스터 </a:t>
            </a:r>
            <a:r>
              <a:rPr lang="en-US" altLang="ko-KR" sz="1200" dirty="0"/>
              <a:t>(</a:t>
            </a:r>
            <a:r>
              <a:rPr lang="ko-KR" altLang="en-US" sz="1200" dirty="0"/>
              <a:t>사이즈 </a:t>
            </a:r>
            <a:r>
              <a:rPr lang="en-US" altLang="ko-KR" sz="1200" dirty="0"/>
              <a:t>17x27cm) ( x 1 )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549A40-4472-4B87-8CE1-CCDCA3FEEEDB}"/>
              </a:ext>
            </a:extLst>
          </p:cNvPr>
          <p:cNvSpPr txBox="1"/>
          <p:nvPr/>
        </p:nvSpPr>
        <p:spPr>
          <a:xfrm>
            <a:off x="395947" y="121334"/>
            <a:ext cx="40227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6"/>
              </a:rPr>
              <a:t>https://link.tumblbug.com/5ufuxfyfkpb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45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1411EE-912C-46F3-901F-C017F6AA8EDB}"/>
              </a:ext>
            </a:extLst>
          </p:cNvPr>
          <p:cNvSpPr txBox="1"/>
          <p:nvPr/>
        </p:nvSpPr>
        <p:spPr>
          <a:xfrm>
            <a:off x="2670048" y="519746"/>
            <a:ext cx="418795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latin typeface="SF Pro Text"/>
              </a:rPr>
              <a:t>왓치맨과</a:t>
            </a:r>
            <a:r>
              <a:rPr lang="ko-KR" altLang="en-US" sz="1200" b="1" dirty="0">
                <a:latin typeface="SF Pro Text"/>
              </a:rPr>
              <a:t> </a:t>
            </a:r>
            <a:r>
              <a:rPr lang="en-US" altLang="ko-KR" sz="1200" b="1" dirty="0">
                <a:latin typeface="SF Pro Text"/>
              </a:rPr>
              <a:t>DC </a:t>
            </a:r>
            <a:r>
              <a:rPr lang="ko-KR" altLang="en-US" sz="1200" b="1" dirty="0">
                <a:latin typeface="SF Pro Text"/>
              </a:rPr>
              <a:t>유니버스의 만남</a:t>
            </a:r>
            <a:r>
              <a:rPr lang="en-US" altLang="ko-KR" sz="1200" b="1" dirty="0">
                <a:latin typeface="SF Pro Text"/>
              </a:rPr>
              <a:t>! &lt;</a:t>
            </a:r>
            <a:r>
              <a:rPr lang="ko-KR" altLang="en-US" sz="1200" b="1" dirty="0" err="1">
                <a:latin typeface="SF Pro Text"/>
              </a:rPr>
              <a:t>둠스데이</a:t>
            </a:r>
            <a:r>
              <a:rPr lang="ko-KR" altLang="en-US" sz="1200" b="1" dirty="0">
                <a:latin typeface="SF Pro Text"/>
              </a:rPr>
              <a:t> </a:t>
            </a:r>
            <a:r>
              <a:rPr lang="ko-KR" altLang="en-US" sz="1200" b="1" dirty="0" err="1">
                <a:latin typeface="SF Pro Text"/>
              </a:rPr>
              <a:t>클락</a:t>
            </a:r>
            <a:r>
              <a:rPr lang="en-US" altLang="ko-KR" sz="1200" b="1" dirty="0">
                <a:latin typeface="SF Pro Text"/>
              </a:rPr>
              <a:t>&gt;</a:t>
            </a:r>
          </a:p>
          <a:p>
            <a:endParaRPr lang="en-US" altLang="ko-KR" sz="1200" b="1" dirty="0">
              <a:latin typeface="SF Pro Text"/>
            </a:endParaRPr>
          </a:p>
          <a:p>
            <a:r>
              <a:rPr lang="ko-KR" altLang="en-US" sz="1200" b="1" dirty="0" err="1">
                <a:latin typeface="SF Pro Text"/>
              </a:rPr>
              <a:t>ㄴ시공사</a:t>
            </a:r>
            <a:r>
              <a:rPr lang="en-US" altLang="ko-KR" sz="1200" b="1" dirty="0">
                <a:latin typeface="SF Pro Text"/>
              </a:rPr>
              <a:t>/</a:t>
            </a:r>
            <a:r>
              <a:rPr lang="ko-KR" altLang="en-US" sz="1200" b="1" dirty="0">
                <a:latin typeface="SF Pro Text"/>
              </a:rPr>
              <a:t>시공아트</a:t>
            </a:r>
            <a:endParaRPr lang="en-US" altLang="ko-KR" sz="1200" b="1" dirty="0">
              <a:latin typeface="SF Pro Text"/>
            </a:endParaRPr>
          </a:p>
          <a:p>
            <a:endParaRPr lang="en-US" altLang="ko-KR" sz="1200" b="1" dirty="0">
              <a:latin typeface="SF Pro Text"/>
            </a:endParaRPr>
          </a:p>
          <a:p>
            <a:r>
              <a:rPr lang="en-US" altLang="ko-KR" sz="1200" dirty="0"/>
              <a:t>20,465,300</a:t>
            </a:r>
            <a:r>
              <a:rPr lang="ko-KR" altLang="en-US" sz="1200" dirty="0"/>
              <a:t>원</a:t>
            </a:r>
            <a:r>
              <a:rPr lang="en-US" altLang="ko-KR" sz="1200" dirty="0"/>
              <a:t>1023%</a:t>
            </a:r>
          </a:p>
          <a:p>
            <a:r>
              <a:rPr lang="en-US" altLang="ko-KR" sz="1200" dirty="0"/>
              <a:t>519</a:t>
            </a:r>
            <a:r>
              <a:rPr lang="ko-KR" altLang="en-US" sz="1200" dirty="0"/>
              <a:t>명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2020-12-07 ~ 2020-12-27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- 2020</a:t>
            </a:r>
            <a:r>
              <a:rPr lang="ko-KR" altLang="en-US" sz="1200" dirty="0"/>
              <a:t>년 </a:t>
            </a:r>
            <a:r>
              <a:rPr lang="en-US" altLang="ko-KR" sz="1200" dirty="0"/>
              <a:t>12</a:t>
            </a:r>
            <a:r>
              <a:rPr lang="ko-KR" altLang="en-US" sz="1200" dirty="0"/>
              <a:t>월 </a:t>
            </a:r>
            <a:r>
              <a:rPr lang="en-US" altLang="ko-KR" sz="1200" dirty="0"/>
              <a:t>07</a:t>
            </a:r>
            <a:r>
              <a:rPr lang="ko-KR" altLang="en-US" sz="1200" dirty="0"/>
              <a:t>일 </a:t>
            </a:r>
            <a:r>
              <a:rPr lang="en-US" altLang="ko-KR" sz="1200" dirty="0"/>
              <a:t>: </a:t>
            </a:r>
            <a:r>
              <a:rPr lang="ko-KR" altLang="en-US" sz="1200" dirty="0"/>
              <a:t>프로젝트 오픈</a:t>
            </a:r>
          </a:p>
          <a:p>
            <a:r>
              <a:rPr lang="en-US" altLang="ko-KR" sz="1200" dirty="0"/>
              <a:t>- 2020</a:t>
            </a:r>
            <a:r>
              <a:rPr lang="ko-KR" altLang="en-US" sz="1200" dirty="0"/>
              <a:t>년 </a:t>
            </a:r>
            <a:r>
              <a:rPr lang="en-US" altLang="ko-KR" sz="1200" dirty="0"/>
              <a:t>12</a:t>
            </a:r>
            <a:r>
              <a:rPr lang="ko-KR" altLang="en-US" sz="1200" dirty="0"/>
              <a:t>월 </a:t>
            </a:r>
            <a:r>
              <a:rPr lang="en-US" altLang="ko-KR" sz="1200" dirty="0"/>
              <a:t>27</a:t>
            </a:r>
            <a:r>
              <a:rPr lang="ko-KR" altLang="en-US" sz="1200" dirty="0"/>
              <a:t>일 </a:t>
            </a:r>
            <a:r>
              <a:rPr lang="en-US" altLang="ko-KR" sz="1200" dirty="0"/>
              <a:t>: </a:t>
            </a:r>
            <a:r>
              <a:rPr lang="ko-KR" altLang="en-US" sz="1200" dirty="0"/>
              <a:t>프로젝트 마감</a:t>
            </a:r>
            <a:r>
              <a:rPr lang="en-US" altLang="ko-KR" sz="1200" dirty="0"/>
              <a:t>(</a:t>
            </a:r>
            <a:r>
              <a:rPr lang="ko-KR" altLang="en-US" sz="1200" dirty="0"/>
              <a:t>제작 시작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- 2021</a:t>
            </a:r>
            <a:r>
              <a:rPr lang="ko-KR" altLang="en-US" sz="1200" dirty="0"/>
              <a:t>년 </a:t>
            </a:r>
            <a:r>
              <a:rPr lang="en-US" altLang="ko-KR" sz="1200" dirty="0"/>
              <a:t>01</a:t>
            </a:r>
            <a:r>
              <a:rPr lang="ko-KR" altLang="en-US" sz="1200" dirty="0"/>
              <a:t>월 </a:t>
            </a:r>
            <a:r>
              <a:rPr lang="en-US" altLang="ko-KR" sz="1200" dirty="0"/>
              <a:t>03</a:t>
            </a:r>
            <a:r>
              <a:rPr lang="ko-KR" altLang="en-US" sz="1200" dirty="0"/>
              <a:t>일 </a:t>
            </a:r>
            <a:r>
              <a:rPr lang="en-US" altLang="ko-KR" sz="1200" dirty="0"/>
              <a:t>: </a:t>
            </a:r>
            <a:r>
              <a:rPr lang="ko-KR" altLang="en-US" sz="1200" dirty="0"/>
              <a:t>후원자 결제 마감</a:t>
            </a:r>
            <a:r>
              <a:rPr lang="en-US" altLang="ko-KR" sz="1200" dirty="0"/>
              <a:t>(</a:t>
            </a:r>
            <a:r>
              <a:rPr lang="ko-KR" altLang="en-US" sz="1200" dirty="0"/>
              <a:t>배송 준비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- 2021</a:t>
            </a:r>
            <a:r>
              <a:rPr lang="ko-KR" altLang="en-US" sz="1200" dirty="0"/>
              <a:t>년 </a:t>
            </a:r>
            <a:r>
              <a:rPr lang="en-US" altLang="ko-KR" sz="1200" dirty="0"/>
              <a:t>01</a:t>
            </a:r>
            <a:r>
              <a:rPr lang="ko-KR" altLang="en-US" sz="1200" dirty="0"/>
              <a:t>월 </a:t>
            </a:r>
            <a:r>
              <a:rPr lang="en-US" altLang="ko-KR" sz="1200" dirty="0"/>
              <a:t>12</a:t>
            </a:r>
            <a:r>
              <a:rPr lang="ko-KR" altLang="en-US" sz="1200" dirty="0"/>
              <a:t>일 </a:t>
            </a:r>
            <a:r>
              <a:rPr lang="en-US" altLang="ko-KR" sz="1200" dirty="0"/>
              <a:t>: </a:t>
            </a:r>
            <a:r>
              <a:rPr lang="ko-KR" altLang="en-US" sz="1200" dirty="0"/>
              <a:t>일괄 발송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701134-3723-4209-9D26-B35F5975E242}"/>
              </a:ext>
            </a:extLst>
          </p:cNvPr>
          <p:cNvSpPr txBox="1"/>
          <p:nvPr/>
        </p:nvSpPr>
        <p:spPr>
          <a:xfrm>
            <a:off x="2670048" y="4259357"/>
            <a:ext cx="40904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i="1" dirty="0"/>
              <a:t>리워드 </a:t>
            </a:r>
            <a:r>
              <a:rPr lang="en-US" altLang="ko-KR" sz="1200" b="1" i="1" dirty="0"/>
              <a:t>1 (432 </a:t>
            </a:r>
            <a:r>
              <a:rPr lang="ko-KR" altLang="en-US" sz="1200" b="1" i="1" dirty="0"/>
              <a:t>명 선택</a:t>
            </a:r>
            <a:r>
              <a:rPr lang="en-US" altLang="ko-KR" sz="1200" b="1" i="1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39,500</a:t>
            </a:r>
            <a:r>
              <a:rPr lang="ko-KR" altLang="en-US" sz="1200" dirty="0"/>
              <a:t>원 </a:t>
            </a:r>
            <a:r>
              <a:rPr lang="en-US" altLang="ko-KR" sz="1200" dirty="0"/>
              <a:t>+</a:t>
            </a:r>
          </a:p>
          <a:p>
            <a:r>
              <a:rPr lang="ko-KR" altLang="en-US" sz="1200" dirty="0"/>
              <a:t>배송비 포함</a:t>
            </a:r>
            <a:r>
              <a:rPr lang="en-US" altLang="ko-KR" sz="1200" dirty="0"/>
              <a:t>, </a:t>
            </a:r>
            <a:r>
              <a:rPr lang="ko-KR" altLang="en-US" sz="1200" dirty="0"/>
              <a:t>포스터 디자인 </a:t>
            </a:r>
            <a:r>
              <a:rPr lang="ko-KR" altLang="en-US" sz="1200" dirty="0" err="1"/>
              <a:t>택</a:t>
            </a:r>
            <a:r>
              <a:rPr lang="en-US" altLang="ko-KR" sz="1200" dirty="0"/>
              <a:t>1</a:t>
            </a:r>
          </a:p>
          <a:p>
            <a:r>
              <a:rPr lang="ko-KR" altLang="en-US" sz="1200" dirty="0"/>
              <a:t>도서 </a:t>
            </a:r>
            <a:r>
              <a:rPr lang="en-US" altLang="ko-KR" sz="1200" dirty="0"/>
              <a:t>《</a:t>
            </a:r>
            <a:r>
              <a:rPr lang="ko-KR" altLang="en-US" sz="1200" dirty="0" err="1"/>
              <a:t>둠스데이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클락</a:t>
            </a:r>
            <a:r>
              <a:rPr lang="en-US" altLang="ko-KR" sz="1200" dirty="0"/>
              <a:t>》 ( x 1 )</a:t>
            </a:r>
          </a:p>
          <a:p>
            <a:r>
              <a:rPr lang="ko-KR" altLang="en-US" sz="1200" dirty="0" err="1"/>
              <a:t>북클락</a:t>
            </a:r>
            <a:r>
              <a:rPr lang="ko-KR" altLang="en-US" sz="1200" dirty="0"/>
              <a:t> </a:t>
            </a:r>
            <a:r>
              <a:rPr lang="en-US" altLang="ko-KR" sz="1200" dirty="0"/>
              <a:t>( x 1 )</a:t>
            </a:r>
          </a:p>
          <a:p>
            <a:r>
              <a:rPr lang="ko-KR" altLang="en-US" sz="1200" dirty="0"/>
              <a:t>미니 포스터</a:t>
            </a:r>
            <a:r>
              <a:rPr lang="en-US" altLang="ko-KR" sz="1200" dirty="0"/>
              <a:t>(A4 Size) ( x 1 )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b="1" i="1" dirty="0"/>
              <a:t>리워드 </a:t>
            </a:r>
            <a:r>
              <a:rPr lang="en-US" altLang="ko-KR" sz="1200" b="1" i="1" dirty="0"/>
              <a:t>2 (86</a:t>
            </a:r>
            <a:r>
              <a:rPr lang="ko-KR" altLang="en-US" sz="1200" b="1" i="1" dirty="0"/>
              <a:t>명 선택</a:t>
            </a:r>
            <a:r>
              <a:rPr lang="en-US" altLang="ko-KR" sz="1200" b="1" i="1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33,300</a:t>
            </a:r>
            <a:r>
              <a:rPr lang="ko-KR" altLang="en-US" sz="1200" dirty="0"/>
              <a:t>원 </a:t>
            </a:r>
            <a:r>
              <a:rPr lang="en-US" altLang="ko-KR" sz="1200" dirty="0"/>
              <a:t>+</a:t>
            </a:r>
          </a:p>
          <a:p>
            <a:r>
              <a:rPr lang="ko-KR" altLang="en-US" sz="1200" dirty="0"/>
              <a:t>배송비 포함</a:t>
            </a:r>
          </a:p>
          <a:p>
            <a:r>
              <a:rPr lang="ko-KR" altLang="en-US" sz="1200" dirty="0"/>
              <a:t>도서 </a:t>
            </a:r>
            <a:r>
              <a:rPr lang="en-US" altLang="ko-KR" sz="1200" dirty="0"/>
              <a:t>《</a:t>
            </a:r>
            <a:r>
              <a:rPr lang="ko-KR" altLang="en-US" sz="1200" dirty="0" err="1"/>
              <a:t>둠스데이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클락</a:t>
            </a:r>
            <a:r>
              <a:rPr lang="en-US" altLang="ko-KR" sz="1200" dirty="0"/>
              <a:t>》 ( x 1  ) </a:t>
            </a:r>
            <a:endParaRPr lang="ko-KR" altLang="en-US" sz="1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DEC6026-84A4-45C3-A73D-C6841BC8A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46" y="573266"/>
            <a:ext cx="2043405" cy="153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FCD70F4A-09B7-46E2-8C0B-787C336FE84E}"/>
              </a:ext>
            </a:extLst>
          </p:cNvPr>
          <p:cNvGrpSpPr/>
          <p:nvPr/>
        </p:nvGrpSpPr>
        <p:grpSpPr>
          <a:xfrm>
            <a:off x="395947" y="2378665"/>
            <a:ext cx="2170756" cy="9524705"/>
            <a:chOff x="-4302068" y="-1692717"/>
            <a:chExt cx="4143814" cy="1818196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7E6FF41-9C04-493B-816A-F5EAD701C5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01" r="475"/>
            <a:stretch/>
          </p:blipFill>
          <p:spPr>
            <a:xfrm>
              <a:off x="-4302065" y="-1692717"/>
              <a:ext cx="4143811" cy="5846219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7A6850D-256C-4EF9-A3D3-30834D696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70" t="8083" r="533"/>
            <a:stretch/>
          </p:blipFill>
          <p:spPr>
            <a:xfrm>
              <a:off x="-4302063" y="4153502"/>
              <a:ext cx="4143809" cy="492702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E37131D-71A4-4B69-9811-E4F8EC3191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754"/>
            <a:stretch/>
          </p:blipFill>
          <p:spPr>
            <a:xfrm>
              <a:off x="-4302065" y="8746702"/>
              <a:ext cx="4143809" cy="573098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77D8A2D-FE6A-4E8C-A284-0CBD469E6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302068" y="14477688"/>
              <a:ext cx="4143809" cy="2011558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7A7C2B6-17C2-4635-8B0C-CE74C66D735B}"/>
              </a:ext>
            </a:extLst>
          </p:cNvPr>
          <p:cNvSpPr txBox="1"/>
          <p:nvPr/>
        </p:nvSpPr>
        <p:spPr>
          <a:xfrm>
            <a:off x="395946" y="115755"/>
            <a:ext cx="40227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7"/>
              </a:rPr>
              <a:t>https://link.tumblbug.com/hDnYGFBfkpb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10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1411EE-912C-46F3-901F-C017F6AA8EDB}"/>
              </a:ext>
            </a:extLst>
          </p:cNvPr>
          <p:cNvSpPr txBox="1"/>
          <p:nvPr/>
        </p:nvSpPr>
        <p:spPr>
          <a:xfrm>
            <a:off x="2670048" y="519746"/>
            <a:ext cx="41879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SF Pro Text"/>
              </a:rPr>
              <a:t>드디어 완결</a:t>
            </a:r>
            <a:r>
              <a:rPr lang="en-US" altLang="ko-KR" sz="1200" b="1" dirty="0">
                <a:latin typeface="SF Pro Text"/>
              </a:rPr>
              <a:t>! </a:t>
            </a:r>
            <a:r>
              <a:rPr lang="ko-KR" altLang="en-US" sz="1200" b="1" dirty="0">
                <a:latin typeface="SF Pro Text"/>
              </a:rPr>
              <a:t>웹툰 </a:t>
            </a:r>
            <a:r>
              <a:rPr lang="en-US" altLang="ko-KR" sz="1200" b="1" dirty="0">
                <a:latin typeface="SF Pro Text"/>
              </a:rPr>
              <a:t>&lt;</a:t>
            </a:r>
            <a:r>
              <a:rPr lang="ko-KR" altLang="en-US" sz="1200" b="1" dirty="0" err="1">
                <a:latin typeface="SF Pro Text"/>
              </a:rPr>
              <a:t>롤랑롤랑</a:t>
            </a:r>
            <a:r>
              <a:rPr lang="en-US" altLang="ko-KR" sz="1200" b="1" dirty="0">
                <a:latin typeface="SF Pro Text"/>
              </a:rPr>
              <a:t>&gt; </a:t>
            </a:r>
            <a:r>
              <a:rPr lang="ko-KR" altLang="en-US" sz="1200" b="1" dirty="0">
                <a:latin typeface="SF Pro Text"/>
              </a:rPr>
              <a:t>단행본 </a:t>
            </a:r>
            <a:r>
              <a:rPr lang="en-US" altLang="ko-KR" sz="1200" b="1" dirty="0">
                <a:latin typeface="SF Pro Text"/>
              </a:rPr>
              <a:t>4-5</a:t>
            </a:r>
            <a:r>
              <a:rPr lang="ko-KR" altLang="en-US" sz="1200" b="1" dirty="0">
                <a:latin typeface="SF Pro Text"/>
              </a:rPr>
              <a:t>권 제작</a:t>
            </a:r>
            <a:endParaRPr lang="en-US" altLang="ko-KR" sz="1200" b="1" dirty="0">
              <a:latin typeface="SF Pro Text"/>
            </a:endParaRPr>
          </a:p>
          <a:p>
            <a:endParaRPr lang="en-US" altLang="ko-KR" sz="1200" b="1" dirty="0">
              <a:latin typeface="SF Pro Text"/>
            </a:endParaRPr>
          </a:p>
          <a:p>
            <a:r>
              <a:rPr lang="ko-KR" altLang="en-US" sz="1200" b="1" dirty="0" err="1">
                <a:latin typeface="SF Pro Text"/>
              </a:rPr>
              <a:t>ㄴ네이버웹툰</a:t>
            </a:r>
            <a:endParaRPr lang="en-US" altLang="ko-KR" sz="1200" b="1" dirty="0">
              <a:latin typeface="SF Pro Text"/>
            </a:endParaRPr>
          </a:p>
          <a:p>
            <a:endParaRPr lang="en-US" altLang="ko-KR" sz="1200" b="1" dirty="0">
              <a:latin typeface="SF Pro Text"/>
            </a:endParaRPr>
          </a:p>
          <a:p>
            <a:r>
              <a:rPr lang="en-US" altLang="ko-KR" sz="1200" dirty="0"/>
              <a:t>26,006,000</a:t>
            </a:r>
            <a:r>
              <a:rPr lang="ko-KR" altLang="en-US" sz="1200" dirty="0"/>
              <a:t>원</a:t>
            </a:r>
            <a:r>
              <a:rPr lang="en-US" altLang="ko-KR" sz="1200" dirty="0"/>
              <a:t>650%</a:t>
            </a:r>
          </a:p>
          <a:p>
            <a:r>
              <a:rPr lang="en-US" altLang="ko-KR" sz="1200" dirty="0"/>
              <a:t>516</a:t>
            </a:r>
            <a:r>
              <a:rPr lang="ko-KR" altLang="en-US" sz="1200" dirty="0"/>
              <a:t>명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2021-10-19 ~ 2020-11-16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- 2021</a:t>
            </a:r>
            <a:r>
              <a:rPr lang="ko-KR" altLang="en-US" sz="1200" dirty="0"/>
              <a:t>년 </a:t>
            </a:r>
            <a:r>
              <a:rPr lang="en-US" altLang="ko-KR" sz="1200" dirty="0"/>
              <a:t>10</a:t>
            </a:r>
            <a:r>
              <a:rPr lang="ko-KR" altLang="en-US" sz="1200" dirty="0"/>
              <a:t>월 </a:t>
            </a:r>
            <a:r>
              <a:rPr lang="en-US" altLang="ko-KR" sz="1200" dirty="0"/>
              <a:t>19</a:t>
            </a:r>
            <a:r>
              <a:rPr lang="ko-KR" altLang="en-US" sz="1200" dirty="0"/>
              <a:t>일 </a:t>
            </a:r>
            <a:r>
              <a:rPr lang="en-US" altLang="ko-KR" sz="1200" dirty="0"/>
              <a:t>: </a:t>
            </a:r>
            <a:r>
              <a:rPr lang="ko-KR" altLang="en-US" sz="1200" dirty="0"/>
              <a:t>프로젝트 오픈</a:t>
            </a:r>
          </a:p>
          <a:p>
            <a:r>
              <a:rPr lang="en-US" altLang="ko-KR" sz="1200" dirty="0"/>
              <a:t>- 2021</a:t>
            </a:r>
            <a:r>
              <a:rPr lang="ko-KR" altLang="en-US" sz="1200" dirty="0"/>
              <a:t>년 </a:t>
            </a:r>
            <a:r>
              <a:rPr lang="en-US" altLang="ko-KR" sz="1200" dirty="0"/>
              <a:t>11</a:t>
            </a:r>
            <a:r>
              <a:rPr lang="ko-KR" altLang="en-US" sz="1200" dirty="0"/>
              <a:t>월 </a:t>
            </a:r>
            <a:r>
              <a:rPr lang="en-US" altLang="ko-KR" sz="1200" dirty="0"/>
              <a:t>16</a:t>
            </a:r>
            <a:r>
              <a:rPr lang="ko-KR" altLang="en-US" sz="1200" dirty="0"/>
              <a:t>일 </a:t>
            </a:r>
            <a:r>
              <a:rPr lang="en-US" altLang="ko-KR" sz="1200" dirty="0"/>
              <a:t>: </a:t>
            </a:r>
            <a:r>
              <a:rPr lang="ko-KR" altLang="en-US" sz="1200" dirty="0"/>
              <a:t>프로젝트 마감</a:t>
            </a:r>
            <a:r>
              <a:rPr lang="en-US" altLang="ko-KR" sz="1200" dirty="0"/>
              <a:t>(</a:t>
            </a:r>
            <a:r>
              <a:rPr lang="ko-KR" altLang="en-US" sz="1200" dirty="0"/>
              <a:t>제작 시작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- 2021</a:t>
            </a:r>
            <a:r>
              <a:rPr lang="ko-KR" altLang="en-US" sz="1200" dirty="0"/>
              <a:t>년 </a:t>
            </a:r>
            <a:r>
              <a:rPr lang="en-US" altLang="ko-KR" sz="1200" dirty="0"/>
              <a:t>11</a:t>
            </a:r>
            <a:r>
              <a:rPr lang="ko-KR" altLang="en-US" sz="1200" dirty="0"/>
              <a:t>월 </a:t>
            </a:r>
            <a:r>
              <a:rPr lang="en-US" altLang="ko-KR" sz="1200" dirty="0"/>
              <a:t>17</a:t>
            </a:r>
            <a:r>
              <a:rPr lang="ko-KR" altLang="en-US" sz="1200" dirty="0"/>
              <a:t>일 </a:t>
            </a:r>
            <a:r>
              <a:rPr lang="en-US" altLang="ko-KR" sz="1200" dirty="0"/>
              <a:t>: </a:t>
            </a:r>
            <a:r>
              <a:rPr lang="ko-KR" altLang="en-US" sz="1200" dirty="0"/>
              <a:t>후원자 결제 마감</a:t>
            </a:r>
            <a:r>
              <a:rPr lang="en-US" altLang="ko-KR" sz="1200" dirty="0"/>
              <a:t>(</a:t>
            </a:r>
            <a:r>
              <a:rPr lang="ko-KR" altLang="en-US" sz="1200" dirty="0"/>
              <a:t>배송 준비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- 2021</a:t>
            </a:r>
            <a:r>
              <a:rPr lang="ko-KR" altLang="en-US" sz="1200" dirty="0"/>
              <a:t>년 </a:t>
            </a:r>
            <a:r>
              <a:rPr lang="en-US" altLang="ko-KR" sz="1200" dirty="0"/>
              <a:t>12</a:t>
            </a:r>
            <a:r>
              <a:rPr lang="ko-KR" altLang="en-US" sz="1200" dirty="0"/>
              <a:t>월 </a:t>
            </a:r>
            <a:r>
              <a:rPr lang="en-US" altLang="ko-KR" sz="1200" dirty="0"/>
              <a:t>20</a:t>
            </a:r>
            <a:r>
              <a:rPr lang="ko-KR" altLang="en-US" sz="1200" dirty="0"/>
              <a:t>일 </a:t>
            </a:r>
            <a:r>
              <a:rPr lang="en-US" altLang="ko-KR" sz="1200" dirty="0"/>
              <a:t>: </a:t>
            </a:r>
            <a:r>
              <a:rPr lang="ko-KR" altLang="en-US" sz="1200" dirty="0"/>
              <a:t>일괄 발송</a:t>
            </a:r>
            <a:br>
              <a:rPr lang="ko-KR" altLang="en-US" sz="1200" b="0" i="0" dirty="0">
                <a:solidFill>
                  <a:srgbClr val="3D3D3D"/>
                </a:solidFill>
                <a:effectLst/>
                <a:latin typeface="SF Pro Text"/>
              </a:rPr>
            </a:br>
            <a:endParaRPr lang="ko-KR" altLang="en-US" sz="1200" b="0" i="0" dirty="0">
              <a:solidFill>
                <a:srgbClr val="3D3D3D"/>
              </a:solidFill>
              <a:effectLst/>
              <a:latin typeface="SF Pro Text"/>
            </a:endParaRPr>
          </a:p>
          <a:p>
            <a:pPr marL="171450" indent="-171450">
              <a:buFontTx/>
              <a:buChar char="-"/>
            </a:pP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701134-3723-4209-9D26-B35F5975E242}"/>
              </a:ext>
            </a:extLst>
          </p:cNvPr>
          <p:cNvSpPr txBox="1"/>
          <p:nvPr/>
        </p:nvSpPr>
        <p:spPr>
          <a:xfrm>
            <a:off x="2670048" y="4259357"/>
            <a:ext cx="409041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i="1" dirty="0"/>
              <a:t>리워드 </a:t>
            </a:r>
            <a:r>
              <a:rPr lang="en-US" altLang="ko-KR" sz="1200" b="1" i="1" dirty="0"/>
              <a:t>1 (192 </a:t>
            </a:r>
            <a:r>
              <a:rPr lang="ko-KR" altLang="en-US" sz="1200" b="1" i="1" dirty="0"/>
              <a:t>명 선택</a:t>
            </a:r>
            <a:r>
              <a:rPr lang="en-US" altLang="ko-KR" sz="1200" b="1" i="1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72,400</a:t>
            </a:r>
            <a:r>
              <a:rPr lang="ko-KR" altLang="en-US" sz="1200" dirty="0"/>
              <a:t>원 </a:t>
            </a:r>
            <a:r>
              <a:rPr lang="en-US" altLang="ko-KR" sz="1200" dirty="0"/>
              <a:t>+</a:t>
            </a:r>
          </a:p>
          <a:p>
            <a:r>
              <a:rPr lang="en-US" altLang="ko-KR" sz="1200" dirty="0"/>
              <a:t>SET B </a:t>
            </a:r>
            <a:r>
              <a:rPr lang="ko-KR" altLang="en-US" sz="1200" dirty="0"/>
              <a:t>단행본 </a:t>
            </a:r>
            <a:r>
              <a:rPr lang="en-US" altLang="ko-KR" sz="1200" dirty="0"/>
              <a:t>1~5</a:t>
            </a:r>
            <a:r>
              <a:rPr lang="ko-KR" altLang="en-US" sz="1200" dirty="0"/>
              <a:t>권 </a:t>
            </a:r>
            <a:r>
              <a:rPr lang="en-US" altLang="ko-KR" sz="1200" dirty="0"/>
              <a:t>(</a:t>
            </a:r>
            <a:r>
              <a:rPr lang="ko-KR" altLang="en-US" sz="1200" dirty="0"/>
              <a:t>배송비 무료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&lt;</a:t>
            </a:r>
            <a:r>
              <a:rPr lang="ko-KR" altLang="en-US" sz="1200" dirty="0" err="1"/>
              <a:t>롤랑롤랑</a:t>
            </a:r>
            <a:r>
              <a:rPr lang="en-US" altLang="ko-KR" sz="1200" dirty="0"/>
              <a:t>&gt; </a:t>
            </a:r>
            <a:r>
              <a:rPr lang="ko-KR" altLang="en-US" sz="1200" dirty="0"/>
              <a:t>단행본 </a:t>
            </a:r>
            <a:r>
              <a:rPr lang="en-US" altLang="ko-KR" sz="1200" dirty="0"/>
              <a:t>1-5</a:t>
            </a:r>
            <a:r>
              <a:rPr lang="ko-KR" altLang="en-US" sz="1200" dirty="0"/>
              <a:t>권 </a:t>
            </a:r>
            <a:r>
              <a:rPr lang="en-US" altLang="ko-KR" sz="1200" dirty="0"/>
              <a:t>( x 1 )</a:t>
            </a:r>
          </a:p>
          <a:p>
            <a:r>
              <a:rPr lang="ko-KR" altLang="en-US" sz="1200" dirty="0" err="1"/>
              <a:t>리무버블</a:t>
            </a:r>
            <a:r>
              <a:rPr lang="ko-KR" altLang="en-US" sz="1200" dirty="0"/>
              <a:t> 스티커</a:t>
            </a:r>
            <a:r>
              <a:rPr lang="en-US" altLang="ko-KR" sz="1200" dirty="0"/>
              <a:t>(2</a:t>
            </a:r>
            <a:r>
              <a:rPr lang="ko-KR" altLang="en-US" sz="1200" dirty="0"/>
              <a:t>매</a:t>
            </a:r>
            <a:r>
              <a:rPr lang="en-US" altLang="ko-KR" sz="1200" dirty="0"/>
              <a:t>) ( x 1 )</a:t>
            </a:r>
          </a:p>
          <a:p>
            <a:r>
              <a:rPr lang="ko-KR" altLang="en-US" sz="1200" dirty="0"/>
              <a:t>일러스트 엽서 세트</a:t>
            </a:r>
            <a:r>
              <a:rPr lang="en-US" altLang="ko-KR" sz="1200" dirty="0"/>
              <a:t>(7</a:t>
            </a:r>
            <a:r>
              <a:rPr lang="ko-KR" altLang="en-US" sz="1200" dirty="0"/>
              <a:t>매</a:t>
            </a:r>
            <a:r>
              <a:rPr lang="en-US" altLang="ko-KR" sz="1200" dirty="0"/>
              <a:t>) ( x 1 )</a:t>
            </a:r>
          </a:p>
          <a:p>
            <a:r>
              <a:rPr lang="ko-KR" altLang="en-US" sz="1200" dirty="0"/>
              <a:t>완결기념</a:t>
            </a:r>
            <a:r>
              <a:rPr lang="en-US" altLang="ko-KR" sz="1200" dirty="0"/>
              <a:t>! &lt;</a:t>
            </a:r>
            <a:r>
              <a:rPr lang="ko-KR" altLang="en-US" sz="1200" dirty="0" err="1"/>
              <a:t>롤랑롤랑</a:t>
            </a:r>
            <a:r>
              <a:rPr lang="en-US" altLang="ko-KR" sz="1200" dirty="0"/>
              <a:t>&gt; </a:t>
            </a:r>
            <a:r>
              <a:rPr lang="ko-KR" altLang="en-US" sz="1200" dirty="0"/>
              <a:t>추억앨범 </a:t>
            </a:r>
            <a:r>
              <a:rPr lang="en-US" altLang="ko-KR" sz="1200" dirty="0"/>
              <a:t>( x 1 )  </a:t>
            </a:r>
          </a:p>
          <a:p>
            <a:endParaRPr lang="en-US" altLang="ko-KR" sz="1200" dirty="0"/>
          </a:p>
          <a:p>
            <a:r>
              <a:rPr lang="ko-KR" altLang="en-US" sz="1200" b="1" i="1" dirty="0"/>
              <a:t>리워드 </a:t>
            </a:r>
            <a:r>
              <a:rPr lang="en-US" altLang="ko-KR" sz="1200" b="1" i="1" dirty="0"/>
              <a:t>2 (322</a:t>
            </a:r>
            <a:r>
              <a:rPr lang="ko-KR" altLang="en-US" sz="1200" b="1" i="1" dirty="0"/>
              <a:t>명 선택</a:t>
            </a:r>
            <a:r>
              <a:rPr lang="en-US" altLang="ko-KR" sz="1200" b="1" i="1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37,500</a:t>
            </a:r>
            <a:r>
              <a:rPr lang="ko-KR" altLang="en-US" sz="1200" dirty="0"/>
              <a:t>원 </a:t>
            </a:r>
            <a:r>
              <a:rPr lang="en-US" altLang="ko-KR" sz="1200" dirty="0"/>
              <a:t>+</a:t>
            </a:r>
          </a:p>
          <a:p>
            <a:r>
              <a:rPr lang="en-US" altLang="ko-KR" sz="1200" dirty="0"/>
              <a:t>SET A </a:t>
            </a:r>
            <a:r>
              <a:rPr lang="ko-KR" altLang="en-US" sz="1200" dirty="0"/>
              <a:t>단행본 </a:t>
            </a:r>
            <a:r>
              <a:rPr lang="en-US" altLang="ko-KR" sz="1200" dirty="0"/>
              <a:t>4~5</a:t>
            </a:r>
            <a:r>
              <a:rPr lang="ko-KR" altLang="en-US" sz="1200" dirty="0"/>
              <a:t>권</a:t>
            </a:r>
            <a:r>
              <a:rPr lang="en-US" altLang="ko-KR" sz="1200" dirty="0"/>
              <a:t>(</a:t>
            </a:r>
            <a:r>
              <a:rPr lang="ko-KR" altLang="en-US" sz="1200" dirty="0"/>
              <a:t>배송비 무료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&lt;</a:t>
            </a:r>
            <a:r>
              <a:rPr lang="ko-KR" altLang="en-US" sz="1200" dirty="0" err="1"/>
              <a:t>롤랑롤랑</a:t>
            </a:r>
            <a:r>
              <a:rPr lang="en-US" altLang="ko-KR" sz="1200" dirty="0"/>
              <a:t>&gt; </a:t>
            </a:r>
            <a:r>
              <a:rPr lang="ko-KR" altLang="en-US" sz="1200" dirty="0"/>
              <a:t>단행본 </a:t>
            </a:r>
            <a:r>
              <a:rPr lang="en-US" altLang="ko-KR" sz="1200" dirty="0"/>
              <a:t>4-5</a:t>
            </a:r>
            <a:r>
              <a:rPr lang="ko-KR" altLang="en-US" sz="1200" dirty="0"/>
              <a:t>권 </a:t>
            </a:r>
            <a:r>
              <a:rPr lang="en-US" altLang="ko-KR" sz="1200" dirty="0"/>
              <a:t>( x 1 )</a:t>
            </a:r>
          </a:p>
          <a:p>
            <a:r>
              <a:rPr lang="ko-KR" altLang="en-US" sz="1200" dirty="0" err="1"/>
              <a:t>리무버블</a:t>
            </a:r>
            <a:r>
              <a:rPr lang="ko-KR" altLang="en-US" sz="1200" dirty="0"/>
              <a:t> 스티커</a:t>
            </a:r>
            <a:r>
              <a:rPr lang="en-US" altLang="ko-KR" sz="1200" dirty="0"/>
              <a:t>(2</a:t>
            </a:r>
            <a:r>
              <a:rPr lang="ko-KR" altLang="en-US" sz="1200" dirty="0"/>
              <a:t>매</a:t>
            </a:r>
            <a:r>
              <a:rPr lang="en-US" altLang="ko-KR" sz="1200" dirty="0"/>
              <a:t>) ( x 1 )</a:t>
            </a:r>
          </a:p>
          <a:p>
            <a:r>
              <a:rPr lang="ko-KR" altLang="en-US" sz="1200" dirty="0"/>
              <a:t>일러스트 엽서 세트</a:t>
            </a:r>
            <a:r>
              <a:rPr lang="en-US" altLang="ko-KR" sz="1200" dirty="0"/>
              <a:t>(7</a:t>
            </a:r>
            <a:r>
              <a:rPr lang="ko-KR" altLang="en-US" sz="1200" dirty="0"/>
              <a:t>매</a:t>
            </a:r>
            <a:r>
              <a:rPr lang="en-US" altLang="ko-KR" sz="1200" dirty="0"/>
              <a:t>) ( x 1 )</a:t>
            </a:r>
          </a:p>
          <a:p>
            <a:r>
              <a:rPr lang="ko-KR" altLang="en-US" sz="1200" dirty="0"/>
              <a:t>완결기념</a:t>
            </a:r>
            <a:r>
              <a:rPr lang="en-US" altLang="ko-KR" sz="1200" dirty="0"/>
              <a:t>! &lt;</a:t>
            </a:r>
            <a:r>
              <a:rPr lang="ko-KR" altLang="en-US" sz="1200" dirty="0" err="1"/>
              <a:t>롤랑롤랑</a:t>
            </a:r>
            <a:r>
              <a:rPr lang="en-US" altLang="ko-KR" sz="1200" dirty="0"/>
              <a:t>&gt; </a:t>
            </a:r>
            <a:r>
              <a:rPr lang="ko-KR" altLang="en-US" sz="1200" dirty="0"/>
              <a:t>추억앨범 </a:t>
            </a:r>
            <a:r>
              <a:rPr lang="en-US" altLang="ko-KR" sz="1200" dirty="0"/>
              <a:t>( x 1 ) </a:t>
            </a:r>
            <a:endParaRPr lang="ko-KR" altLang="en-US" sz="1200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099F3BD-FEB7-4BB6-90B2-134E68ABE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8" y="577386"/>
            <a:ext cx="2043407" cy="153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9F3502C-A77D-4D3E-AC60-8E9DAF71BF3F}"/>
              </a:ext>
            </a:extLst>
          </p:cNvPr>
          <p:cNvGrpSpPr/>
          <p:nvPr/>
        </p:nvGrpSpPr>
        <p:grpSpPr>
          <a:xfrm>
            <a:off x="398369" y="2378665"/>
            <a:ext cx="2168331" cy="10996211"/>
            <a:chOff x="-2660907" y="86315"/>
            <a:chExt cx="2329597" cy="1181403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4145719-5E18-461C-900F-5DB3A61974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68" r="371"/>
            <a:stretch/>
          </p:blipFill>
          <p:spPr>
            <a:xfrm>
              <a:off x="-2660903" y="86315"/>
              <a:ext cx="2324354" cy="1097076"/>
            </a:xfrm>
            <a:prstGeom prst="rect">
              <a:avLst/>
            </a:prstGeom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F4484A41-6A4B-4ABD-B298-0036A62B4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660904" y="1044008"/>
              <a:ext cx="2324738" cy="3215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>
              <a:extLst>
                <a:ext uri="{FF2B5EF4-FFF2-40B4-BE49-F238E27FC236}">
                  <a16:creationId xmlns:a16="http://schemas.microsoft.com/office/drawing/2014/main" id="{C3EA662D-928C-420D-96DF-93665D7273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660904" y="4259358"/>
              <a:ext cx="2329026" cy="3215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BB303F9-5B24-4B0B-8FCD-BFB56C89F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2660904" y="7474708"/>
              <a:ext cx="2329594" cy="3288542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2B8640C-1348-4BD7-8F42-18E88CF632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/>
            <a:stretch/>
          </p:blipFill>
          <p:spPr>
            <a:xfrm>
              <a:off x="-2660907" y="10763249"/>
              <a:ext cx="2329200" cy="419358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B6B82753-E17A-4138-98E4-361265AB2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2660907" y="11181734"/>
              <a:ext cx="2329200" cy="374697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5566D5C-4269-4DEF-A12A-432D19E15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2660907" y="11555650"/>
              <a:ext cx="2329200" cy="344702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10B5AA3-D79F-47F5-A657-E0AF9AFD72F7}"/>
              </a:ext>
            </a:extLst>
          </p:cNvPr>
          <p:cNvSpPr txBox="1"/>
          <p:nvPr/>
        </p:nvSpPr>
        <p:spPr>
          <a:xfrm>
            <a:off x="398368" y="129419"/>
            <a:ext cx="4187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10"/>
              </a:rPr>
              <a:t>https://link.tumblbug.com/ThQWqOTJkpb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730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1411EE-912C-46F3-901F-C017F6AA8EDB}"/>
              </a:ext>
            </a:extLst>
          </p:cNvPr>
          <p:cNvSpPr txBox="1"/>
          <p:nvPr/>
        </p:nvSpPr>
        <p:spPr>
          <a:xfrm>
            <a:off x="2670048" y="519746"/>
            <a:ext cx="41879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latin typeface="SF Pro Text"/>
              </a:rPr>
              <a:t>네이버웹툰</a:t>
            </a:r>
            <a:r>
              <a:rPr lang="ko-KR" altLang="en-US" sz="1200" b="1" dirty="0">
                <a:latin typeface="SF Pro Text"/>
              </a:rPr>
              <a:t> </a:t>
            </a:r>
            <a:r>
              <a:rPr lang="en-US" altLang="ko-KR" sz="1200" b="1" dirty="0">
                <a:latin typeface="SF Pro Text"/>
              </a:rPr>
              <a:t>&lt;</a:t>
            </a:r>
            <a:r>
              <a:rPr lang="ko-KR" altLang="en-US" sz="1200" b="1" dirty="0" err="1">
                <a:latin typeface="SF Pro Text"/>
              </a:rPr>
              <a:t>좀비딸</a:t>
            </a:r>
            <a:r>
              <a:rPr lang="en-US" altLang="ko-KR" sz="1200" b="1" dirty="0">
                <a:latin typeface="SF Pro Text"/>
              </a:rPr>
              <a:t>&gt; </a:t>
            </a:r>
            <a:r>
              <a:rPr lang="ko-KR" altLang="en-US" sz="1200" b="1" dirty="0">
                <a:latin typeface="SF Pro Text"/>
              </a:rPr>
              <a:t>단행본 전권 제작</a:t>
            </a:r>
            <a:endParaRPr lang="en-US" altLang="ko-KR" sz="1200" b="1" dirty="0">
              <a:latin typeface="SF Pro Text"/>
            </a:endParaRPr>
          </a:p>
          <a:p>
            <a:endParaRPr lang="en-US" altLang="ko-KR" sz="1200" b="1" dirty="0">
              <a:latin typeface="SF Pro Text"/>
            </a:endParaRPr>
          </a:p>
          <a:p>
            <a:r>
              <a:rPr lang="ko-KR" altLang="en-US" sz="1200" b="1" dirty="0" err="1">
                <a:latin typeface="SF Pro Text"/>
              </a:rPr>
              <a:t>ㄴ네이버웹툰</a:t>
            </a:r>
            <a:endParaRPr lang="en-US" altLang="ko-KR" sz="1200" b="1" dirty="0">
              <a:latin typeface="SF Pro Text"/>
            </a:endParaRPr>
          </a:p>
          <a:p>
            <a:endParaRPr lang="en-US" altLang="ko-KR" sz="1200" b="1" dirty="0">
              <a:latin typeface="SF Pro Text"/>
            </a:endParaRPr>
          </a:p>
          <a:p>
            <a:r>
              <a:rPr lang="en-US" altLang="ko-KR" sz="1200" dirty="0"/>
              <a:t>33,939,350</a:t>
            </a:r>
            <a:r>
              <a:rPr lang="ko-KR" altLang="en-US" sz="1200" dirty="0"/>
              <a:t>원</a:t>
            </a:r>
            <a:r>
              <a:rPr lang="en-US" altLang="ko-KR" sz="1200" dirty="0"/>
              <a:t>1696%</a:t>
            </a:r>
          </a:p>
          <a:p>
            <a:r>
              <a:rPr lang="en-US" altLang="ko-KR" sz="1200" dirty="0"/>
              <a:t>372</a:t>
            </a:r>
            <a:r>
              <a:rPr lang="ko-KR" altLang="en-US" sz="1200" dirty="0"/>
              <a:t>명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2022-04-13 ~ 2022-05-15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- 2022</a:t>
            </a:r>
            <a:r>
              <a:rPr lang="ko-KR" altLang="en-US" sz="1200" dirty="0"/>
              <a:t>년 </a:t>
            </a:r>
            <a:r>
              <a:rPr lang="en-US" altLang="ko-KR" sz="1200" dirty="0"/>
              <a:t>04</a:t>
            </a:r>
            <a:r>
              <a:rPr lang="ko-KR" altLang="en-US" sz="1200" dirty="0"/>
              <a:t>월 </a:t>
            </a:r>
            <a:r>
              <a:rPr lang="en-US" altLang="ko-KR" sz="1200" dirty="0"/>
              <a:t>13</a:t>
            </a:r>
            <a:r>
              <a:rPr lang="ko-KR" altLang="en-US" sz="1200" dirty="0"/>
              <a:t>일 </a:t>
            </a:r>
            <a:r>
              <a:rPr lang="en-US" altLang="ko-KR" sz="1200" dirty="0"/>
              <a:t>: </a:t>
            </a:r>
            <a:r>
              <a:rPr lang="ko-KR" altLang="en-US" sz="1200" dirty="0"/>
              <a:t>프로젝트 오픈</a:t>
            </a:r>
          </a:p>
          <a:p>
            <a:r>
              <a:rPr lang="en-US" altLang="ko-KR" sz="1200" dirty="0"/>
              <a:t>- 2022</a:t>
            </a:r>
            <a:r>
              <a:rPr lang="ko-KR" altLang="en-US" sz="1200" dirty="0"/>
              <a:t>년 </a:t>
            </a:r>
            <a:r>
              <a:rPr lang="en-US" altLang="ko-KR" sz="1200" dirty="0"/>
              <a:t>05</a:t>
            </a:r>
            <a:r>
              <a:rPr lang="ko-KR" altLang="en-US" sz="1200" dirty="0"/>
              <a:t>월 </a:t>
            </a:r>
            <a:r>
              <a:rPr lang="en-US" altLang="ko-KR" sz="1200" dirty="0"/>
              <a:t>15</a:t>
            </a:r>
            <a:r>
              <a:rPr lang="ko-KR" altLang="en-US" sz="1200" dirty="0"/>
              <a:t>일 </a:t>
            </a:r>
            <a:r>
              <a:rPr lang="en-US" altLang="ko-KR" sz="1200" dirty="0"/>
              <a:t>: </a:t>
            </a:r>
            <a:r>
              <a:rPr lang="ko-KR" altLang="en-US" sz="1200" dirty="0"/>
              <a:t>프로젝트 마감</a:t>
            </a:r>
            <a:r>
              <a:rPr lang="en-US" altLang="ko-KR" sz="1200" dirty="0"/>
              <a:t>(</a:t>
            </a:r>
            <a:r>
              <a:rPr lang="ko-KR" altLang="en-US" sz="1200" dirty="0"/>
              <a:t>제작 시작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- 2022</a:t>
            </a:r>
            <a:r>
              <a:rPr lang="ko-KR" altLang="en-US" sz="1200" dirty="0"/>
              <a:t>년 </a:t>
            </a:r>
            <a:r>
              <a:rPr lang="en-US" altLang="ko-KR" sz="1200" dirty="0"/>
              <a:t>05</a:t>
            </a:r>
            <a:r>
              <a:rPr lang="ko-KR" altLang="en-US" sz="1200" dirty="0"/>
              <a:t>월 </a:t>
            </a:r>
            <a:r>
              <a:rPr lang="en-US" altLang="ko-KR" sz="1200" dirty="0"/>
              <a:t>16</a:t>
            </a:r>
            <a:r>
              <a:rPr lang="ko-KR" altLang="en-US" sz="1200" dirty="0"/>
              <a:t>일 </a:t>
            </a:r>
            <a:r>
              <a:rPr lang="en-US" altLang="ko-KR" sz="1200" dirty="0"/>
              <a:t>: </a:t>
            </a:r>
            <a:r>
              <a:rPr lang="ko-KR" altLang="en-US" sz="1200" dirty="0"/>
              <a:t>후원자 결제 마감</a:t>
            </a:r>
            <a:r>
              <a:rPr lang="en-US" altLang="ko-KR" sz="1200" dirty="0"/>
              <a:t>(</a:t>
            </a:r>
            <a:r>
              <a:rPr lang="ko-KR" altLang="en-US" sz="1200" dirty="0"/>
              <a:t>배송 준비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- 2022</a:t>
            </a:r>
            <a:r>
              <a:rPr lang="ko-KR" altLang="en-US" sz="1200" dirty="0"/>
              <a:t>년 </a:t>
            </a:r>
            <a:r>
              <a:rPr lang="en-US" altLang="ko-KR" sz="1200" dirty="0"/>
              <a:t>08</a:t>
            </a:r>
            <a:r>
              <a:rPr lang="ko-KR" altLang="en-US" sz="1200" dirty="0"/>
              <a:t>월 </a:t>
            </a:r>
            <a:r>
              <a:rPr lang="en-US" altLang="ko-KR" sz="1200" dirty="0"/>
              <a:t>23</a:t>
            </a:r>
            <a:r>
              <a:rPr lang="ko-KR" altLang="en-US" sz="1200" dirty="0"/>
              <a:t>일 </a:t>
            </a:r>
            <a:r>
              <a:rPr lang="en-US" altLang="ko-KR" sz="1200" dirty="0"/>
              <a:t>: </a:t>
            </a:r>
            <a:r>
              <a:rPr lang="ko-KR" altLang="en-US" sz="1200" dirty="0"/>
              <a:t>일괄 발송</a:t>
            </a:r>
            <a:br>
              <a:rPr lang="ko-KR" altLang="en-US" sz="1200" b="0" i="0" dirty="0">
                <a:solidFill>
                  <a:srgbClr val="3D3D3D"/>
                </a:solidFill>
                <a:effectLst/>
                <a:latin typeface="SF Pro Text"/>
              </a:rPr>
            </a:br>
            <a:endParaRPr lang="ko-KR" altLang="en-US" sz="1200" b="0" i="0" dirty="0">
              <a:solidFill>
                <a:srgbClr val="3D3D3D"/>
              </a:solidFill>
              <a:effectLst/>
              <a:latin typeface="SF Pro Text"/>
            </a:endParaRPr>
          </a:p>
          <a:p>
            <a:pPr marL="171450" indent="-171450">
              <a:buFontTx/>
              <a:buChar char="-"/>
            </a:pP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701134-3723-4209-9D26-B35F5975E242}"/>
              </a:ext>
            </a:extLst>
          </p:cNvPr>
          <p:cNvSpPr txBox="1"/>
          <p:nvPr/>
        </p:nvSpPr>
        <p:spPr>
          <a:xfrm>
            <a:off x="2670048" y="4259357"/>
            <a:ext cx="40904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i="1" dirty="0"/>
              <a:t>리워드 </a:t>
            </a:r>
            <a:r>
              <a:rPr lang="en-US" altLang="ko-KR" sz="1200" b="1" i="1" dirty="0"/>
              <a:t>1 (372 </a:t>
            </a:r>
            <a:r>
              <a:rPr lang="ko-KR" altLang="en-US" sz="1200" b="1" i="1" dirty="0"/>
              <a:t>명 선택</a:t>
            </a:r>
            <a:r>
              <a:rPr lang="en-US" altLang="ko-KR" sz="1200" b="1" i="1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89,850</a:t>
            </a:r>
            <a:r>
              <a:rPr lang="ko-KR" altLang="en-US" sz="1200" dirty="0"/>
              <a:t>원 </a:t>
            </a:r>
            <a:r>
              <a:rPr lang="en-US" altLang="ko-KR" sz="1200" dirty="0"/>
              <a:t>+</a:t>
            </a:r>
          </a:p>
          <a:p>
            <a:r>
              <a:rPr lang="ko-KR" altLang="en-US" sz="1200" dirty="0"/>
              <a:t>배송비 무료</a:t>
            </a:r>
            <a:r>
              <a:rPr lang="en-US" altLang="ko-KR" sz="1200" dirty="0"/>
              <a:t>, </a:t>
            </a:r>
            <a:r>
              <a:rPr lang="ko-KR" altLang="en-US" sz="1200" dirty="0"/>
              <a:t>도서 </a:t>
            </a:r>
            <a:r>
              <a:rPr lang="en-US" altLang="ko-KR" sz="1200" dirty="0"/>
              <a:t>10% </a:t>
            </a:r>
            <a:r>
              <a:rPr lang="ko-KR" altLang="en-US" sz="1200" dirty="0"/>
              <a:t>할인가 적용</a:t>
            </a:r>
          </a:p>
          <a:p>
            <a:r>
              <a:rPr lang="ko-KR" altLang="en-US" sz="1200" dirty="0"/>
              <a:t>단행본 </a:t>
            </a:r>
            <a:r>
              <a:rPr lang="en-US" altLang="ko-KR" sz="1200" dirty="0"/>
              <a:t>1-7</a:t>
            </a:r>
            <a:r>
              <a:rPr lang="ko-KR" altLang="en-US" sz="1200" dirty="0"/>
              <a:t>권</a:t>
            </a:r>
            <a:r>
              <a:rPr lang="en-US" altLang="ko-KR" sz="1200" dirty="0"/>
              <a:t>(</a:t>
            </a:r>
            <a:r>
              <a:rPr lang="ko-KR" altLang="en-US" sz="1200" dirty="0"/>
              <a:t>총</a:t>
            </a:r>
            <a:r>
              <a:rPr lang="en-US" altLang="ko-KR" sz="1200" dirty="0"/>
              <a:t>7</a:t>
            </a:r>
            <a:r>
              <a:rPr lang="ko-KR" altLang="en-US" sz="1200" dirty="0"/>
              <a:t>권</a:t>
            </a:r>
            <a:r>
              <a:rPr lang="en-US" altLang="ko-KR" sz="1200" dirty="0"/>
              <a:t>) ( x 1 )</a:t>
            </a:r>
          </a:p>
          <a:p>
            <a:r>
              <a:rPr lang="ko-KR" altLang="en-US" sz="1200" dirty="0"/>
              <a:t>마스크 </a:t>
            </a:r>
            <a:r>
              <a:rPr lang="ko-KR" altLang="en-US" sz="1200" dirty="0" err="1"/>
              <a:t>스트랩</a:t>
            </a:r>
            <a:r>
              <a:rPr lang="en-US" altLang="ko-KR" sz="1200" dirty="0"/>
              <a:t>(1</a:t>
            </a:r>
            <a:r>
              <a:rPr lang="ko-KR" altLang="en-US" sz="1200" dirty="0"/>
              <a:t>종</a:t>
            </a:r>
            <a:r>
              <a:rPr lang="en-US" altLang="ko-KR" sz="1200" dirty="0"/>
              <a:t>) ( x 1 )</a:t>
            </a:r>
          </a:p>
          <a:p>
            <a:r>
              <a:rPr lang="ko-KR" altLang="en-US" sz="1200" dirty="0" err="1"/>
              <a:t>마스킹</a:t>
            </a:r>
            <a:r>
              <a:rPr lang="ko-KR" altLang="en-US" sz="1200" dirty="0"/>
              <a:t> 테이프</a:t>
            </a:r>
            <a:r>
              <a:rPr lang="en-US" altLang="ko-KR" sz="1200" dirty="0"/>
              <a:t>(1</a:t>
            </a:r>
            <a:r>
              <a:rPr lang="ko-KR" altLang="en-US" sz="1200" dirty="0"/>
              <a:t>종</a:t>
            </a:r>
            <a:r>
              <a:rPr lang="en-US" altLang="ko-KR" sz="1200" dirty="0"/>
              <a:t>/</a:t>
            </a:r>
            <a:r>
              <a:rPr lang="ko-KR" altLang="en-US" sz="1200" dirty="0"/>
              <a:t>후원자 </a:t>
            </a:r>
            <a:r>
              <a:rPr lang="en-US" altLang="ko-KR" sz="1200" dirty="0"/>
              <a:t>100</a:t>
            </a:r>
            <a:r>
              <a:rPr lang="ko-KR" altLang="en-US" sz="1200" dirty="0"/>
              <a:t>명 이상 달성 시 증정</a:t>
            </a:r>
            <a:r>
              <a:rPr lang="en-US" altLang="ko-KR" sz="1200" dirty="0"/>
              <a:t>) ( x 1 )</a:t>
            </a:r>
            <a:endParaRPr lang="ko-KR" altLang="en-US" sz="12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43489DC-0D35-4132-A736-CA2B6B282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20" y="577385"/>
            <a:ext cx="2043407" cy="153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C1F8402-3E01-4E8A-95DF-C187C6F4953A}"/>
              </a:ext>
            </a:extLst>
          </p:cNvPr>
          <p:cNvGrpSpPr/>
          <p:nvPr/>
        </p:nvGrpSpPr>
        <p:grpSpPr>
          <a:xfrm>
            <a:off x="392920" y="2378665"/>
            <a:ext cx="2171648" cy="7527336"/>
            <a:chOff x="-4296592" y="314477"/>
            <a:chExt cx="3953692" cy="1370423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4380629-341B-430A-A92E-A86D311AFF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01"/>
            <a:stretch/>
          </p:blipFill>
          <p:spPr>
            <a:xfrm>
              <a:off x="-4292600" y="314477"/>
              <a:ext cx="3949700" cy="3590925"/>
            </a:xfrm>
            <a:prstGeom prst="rect">
              <a:avLst/>
            </a:prstGeom>
          </p:spPr>
        </p:pic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C78966FB-9E8F-4BBE-8DAA-BA460C1C12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96592" y="3905402"/>
              <a:ext cx="3949700" cy="10113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AC40EA2-BE1B-4657-9D69-19426D54D38D}"/>
              </a:ext>
            </a:extLst>
          </p:cNvPr>
          <p:cNvSpPr txBox="1"/>
          <p:nvPr/>
        </p:nvSpPr>
        <p:spPr>
          <a:xfrm>
            <a:off x="392920" y="150414"/>
            <a:ext cx="4187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https://link.tumblbug.com/BwtEjbJfkpb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04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1411EE-912C-46F3-901F-C017F6AA8EDB}"/>
              </a:ext>
            </a:extLst>
          </p:cNvPr>
          <p:cNvSpPr txBox="1"/>
          <p:nvPr/>
        </p:nvSpPr>
        <p:spPr>
          <a:xfrm>
            <a:off x="2670048" y="519746"/>
            <a:ext cx="41879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"</a:t>
            </a:r>
            <a:r>
              <a:rPr lang="ko-KR" altLang="en-US" sz="1200" b="1" dirty="0">
                <a:latin typeface="+mn-ea"/>
              </a:rPr>
              <a:t>핀과 </a:t>
            </a:r>
            <a:r>
              <a:rPr lang="ko-KR" altLang="en-US" sz="1200" b="1" dirty="0" err="1">
                <a:latin typeface="+mn-ea"/>
              </a:rPr>
              <a:t>제이크의</a:t>
            </a:r>
            <a:r>
              <a:rPr lang="ko-KR" altLang="en-US" sz="1200" b="1" dirty="0">
                <a:latin typeface="+mn-ea"/>
              </a:rPr>
              <a:t> 어드벤처 타임</a:t>
            </a:r>
            <a:r>
              <a:rPr lang="en-US" altLang="ko-KR" sz="1200" b="1" dirty="0">
                <a:latin typeface="+mn-ea"/>
              </a:rPr>
              <a:t>" </a:t>
            </a:r>
            <a:r>
              <a:rPr lang="ko-KR" altLang="en-US" sz="1200" b="1" dirty="0" err="1">
                <a:latin typeface="+mn-ea"/>
              </a:rPr>
              <a:t>코믹스</a:t>
            </a:r>
            <a:r>
              <a:rPr lang="en-US" altLang="ko-KR" sz="1200" b="1" dirty="0">
                <a:latin typeface="+mn-ea"/>
              </a:rPr>
              <a:t>&amp;</a:t>
            </a:r>
            <a:r>
              <a:rPr lang="ko-KR" altLang="en-US" sz="1200" b="1" dirty="0">
                <a:latin typeface="+mn-ea"/>
              </a:rPr>
              <a:t>백과사전</a:t>
            </a:r>
            <a:endParaRPr lang="en-US" altLang="ko-KR" sz="1200" b="1" dirty="0">
              <a:latin typeface="+mn-ea"/>
            </a:endParaRPr>
          </a:p>
          <a:p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 err="1">
                <a:latin typeface="+mn-ea"/>
              </a:rPr>
              <a:t>ㄴ작가정신</a:t>
            </a:r>
            <a:endParaRPr lang="en-US" altLang="ko-KR" sz="1200" b="1" dirty="0">
              <a:latin typeface="+mn-ea"/>
            </a:endParaRPr>
          </a:p>
          <a:p>
            <a:endParaRPr lang="en-US" altLang="ko-KR" sz="1200" b="1" dirty="0">
              <a:latin typeface="+mn-ea"/>
            </a:endParaRPr>
          </a:p>
          <a:p>
            <a:r>
              <a:rPr lang="en-US" altLang="ko-KR" sz="1200" b="0" i="0" dirty="0">
                <a:effectLst/>
                <a:latin typeface="+mn-ea"/>
              </a:rPr>
              <a:t>14,340,000</a:t>
            </a:r>
            <a:r>
              <a:rPr lang="ko-KR" altLang="en-US" sz="1200" b="0" i="0" dirty="0">
                <a:effectLst/>
                <a:latin typeface="+mn-ea"/>
              </a:rPr>
              <a:t>원</a:t>
            </a:r>
            <a:r>
              <a:rPr lang="en-US" altLang="ko-KR" sz="1200" b="1" i="0" dirty="0">
                <a:effectLst/>
                <a:latin typeface="+mn-ea"/>
              </a:rPr>
              <a:t>478%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297</a:t>
            </a:r>
            <a:r>
              <a:rPr lang="ko-KR" altLang="en-US" sz="1200" dirty="0">
                <a:latin typeface="+mn-ea"/>
              </a:rPr>
              <a:t>명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2019-08-20 ~ 2019-08-25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- 2019</a:t>
            </a:r>
            <a:r>
              <a:rPr lang="ko-KR" altLang="en-US" sz="1200" dirty="0">
                <a:latin typeface="+mn-ea"/>
              </a:rPr>
              <a:t>년 </a:t>
            </a:r>
            <a:r>
              <a:rPr lang="en-US" altLang="ko-KR" sz="1200" dirty="0">
                <a:latin typeface="+mn-ea"/>
              </a:rPr>
              <a:t>08</a:t>
            </a:r>
            <a:r>
              <a:rPr lang="ko-KR" altLang="en-US" sz="1200" dirty="0">
                <a:latin typeface="+mn-ea"/>
              </a:rPr>
              <a:t>월 </a:t>
            </a:r>
            <a:r>
              <a:rPr lang="en-US" altLang="ko-KR" sz="1200" dirty="0">
                <a:latin typeface="+mn-ea"/>
              </a:rPr>
              <a:t>20</a:t>
            </a:r>
            <a:r>
              <a:rPr lang="ko-KR" altLang="en-US" sz="1200" dirty="0">
                <a:latin typeface="+mn-ea"/>
              </a:rPr>
              <a:t>일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프로젝트 오픈</a:t>
            </a:r>
          </a:p>
          <a:p>
            <a:r>
              <a:rPr lang="en-US" altLang="ko-KR" sz="1200" dirty="0">
                <a:latin typeface="+mn-ea"/>
              </a:rPr>
              <a:t>- </a:t>
            </a:r>
            <a:r>
              <a:rPr lang="en-US" altLang="ko-KR" sz="1200" b="0" i="0" dirty="0">
                <a:effectLst/>
                <a:latin typeface="+mn-ea"/>
              </a:rPr>
              <a:t>2019</a:t>
            </a:r>
            <a:r>
              <a:rPr lang="ko-KR" altLang="en-US" sz="1200" b="0" i="0" dirty="0">
                <a:effectLst/>
                <a:latin typeface="+mn-ea"/>
              </a:rPr>
              <a:t>년 </a:t>
            </a:r>
            <a:r>
              <a:rPr lang="en-US" altLang="ko-KR" sz="1200" b="0" i="0" dirty="0">
                <a:effectLst/>
                <a:latin typeface="+mn-ea"/>
              </a:rPr>
              <a:t>08</a:t>
            </a:r>
            <a:r>
              <a:rPr lang="ko-KR" altLang="en-US" sz="1200" b="0" i="0" dirty="0">
                <a:effectLst/>
                <a:latin typeface="+mn-ea"/>
              </a:rPr>
              <a:t>월 </a:t>
            </a:r>
            <a:r>
              <a:rPr lang="en-US" altLang="ko-KR" sz="1200" b="0" i="0" dirty="0">
                <a:effectLst/>
                <a:latin typeface="+mn-ea"/>
              </a:rPr>
              <a:t>25</a:t>
            </a:r>
            <a:r>
              <a:rPr lang="ko-KR" altLang="en-US" sz="1200" b="0" i="0" dirty="0">
                <a:effectLst/>
                <a:latin typeface="+mn-ea"/>
              </a:rPr>
              <a:t>일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프로젝트 마감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제작 시작</a:t>
            </a:r>
            <a:r>
              <a:rPr lang="en-US" altLang="ko-KR" sz="1200" dirty="0">
                <a:latin typeface="+mn-ea"/>
              </a:rPr>
              <a:t>)</a:t>
            </a:r>
          </a:p>
          <a:p>
            <a:r>
              <a:rPr lang="en-US" altLang="ko-KR" sz="1200" dirty="0">
                <a:latin typeface="+mn-ea"/>
              </a:rPr>
              <a:t>- 2019</a:t>
            </a:r>
            <a:r>
              <a:rPr lang="ko-KR" altLang="en-US" sz="1200" dirty="0">
                <a:latin typeface="+mn-ea"/>
              </a:rPr>
              <a:t>년 </a:t>
            </a:r>
            <a:r>
              <a:rPr lang="en-US" altLang="ko-KR" sz="1200" dirty="0">
                <a:latin typeface="+mn-ea"/>
              </a:rPr>
              <a:t>09</a:t>
            </a:r>
            <a:r>
              <a:rPr lang="ko-KR" altLang="en-US" sz="1200" dirty="0">
                <a:latin typeface="+mn-ea"/>
              </a:rPr>
              <a:t>월 </a:t>
            </a:r>
            <a:r>
              <a:rPr lang="en-US" altLang="ko-KR" sz="1200" dirty="0">
                <a:latin typeface="+mn-ea"/>
              </a:rPr>
              <a:t>01</a:t>
            </a:r>
            <a:r>
              <a:rPr lang="ko-KR" altLang="en-US" sz="1200" dirty="0">
                <a:latin typeface="+mn-ea"/>
              </a:rPr>
              <a:t>일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후원자 결제 마감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배송 준비</a:t>
            </a:r>
            <a:r>
              <a:rPr lang="en-US" altLang="ko-KR" sz="1200" dirty="0">
                <a:latin typeface="+mn-ea"/>
              </a:rPr>
              <a:t>)</a:t>
            </a:r>
          </a:p>
          <a:p>
            <a:r>
              <a:rPr lang="en-US" altLang="ko-KR" sz="1200" dirty="0">
                <a:latin typeface="+mn-ea"/>
              </a:rPr>
              <a:t>- 2019</a:t>
            </a:r>
            <a:r>
              <a:rPr lang="ko-KR" altLang="en-US" sz="1200" dirty="0">
                <a:latin typeface="+mn-ea"/>
              </a:rPr>
              <a:t>년 </a:t>
            </a:r>
            <a:r>
              <a:rPr lang="en-US" altLang="ko-KR" sz="1200" dirty="0">
                <a:latin typeface="+mn-ea"/>
              </a:rPr>
              <a:t>09</a:t>
            </a:r>
            <a:r>
              <a:rPr lang="ko-KR" altLang="en-US" sz="1200" dirty="0">
                <a:latin typeface="+mn-ea"/>
              </a:rPr>
              <a:t>월 </a:t>
            </a:r>
            <a:r>
              <a:rPr lang="en-US" altLang="ko-KR" sz="1200" dirty="0">
                <a:latin typeface="+mn-ea"/>
              </a:rPr>
              <a:t>04</a:t>
            </a:r>
            <a:r>
              <a:rPr lang="ko-KR" altLang="en-US" sz="1200" dirty="0">
                <a:latin typeface="+mn-ea"/>
              </a:rPr>
              <a:t>일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일괄 발송</a:t>
            </a:r>
            <a:br>
              <a:rPr lang="ko-KR" altLang="en-US" sz="1200" b="0" i="0" dirty="0">
                <a:effectLst/>
                <a:latin typeface="+mn-ea"/>
              </a:rPr>
            </a:br>
            <a:endParaRPr lang="ko-KR" altLang="en-US" sz="1200" b="0" i="0" dirty="0">
              <a:effectLst/>
              <a:latin typeface="+mn-ea"/>
            </a:endParaRPr>
          </a:p>
          <a:p>
            <a:pPr marL="171450" indent="-171450">
              <a:buFontTx/>
              <a:buChar char="-"/>
            </a:pPr>
            <a:endParaRPr lang="ko-KR" altLang="en-US" sz="1200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701134-3723-4209-9D26-B35F5975E242}"/>
              </a:ext>
            </a:extLst>
          </p:cNvPr>
          <p:cNvSpPr txBox="1"/>
          <p:nvPr/>
        </p:nvSpPr>
        <p:spPr>
          <a:xfrm>
            <a:off x="2670048" y="4259357"/>
            <a:ext cx="409041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i="1" dirty="0"/>
              <a:t>리워드 </a:t>
            </a:r>
            <a:r>
              <a:rPr lang="en-US" altLang="ko-KR" sz="1200" b="1" i="1" dirty="0"/>
              <a:t>1 (31 </a:t>
            </a:r>
            <a:r>
              <a:rPr lang="ko-KR" altLang="en-US" sz="1200" b="1" i="1" dirty="0"/>
              <a:t>명 선택</a:t>
            </a:r>
            <a:r>
              <a:rPr lang="en-US" altLang="ko-KR" sz="1200" b="1" i="1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26,000</a:t>
            </a:r>
            <a:r>
              <a:rPr lang="ko-KR" altLang="en-US" sz="1200" dirty="0"/>
              <a:t>원 </a:t>
            </a:r>
            <a:r>
              <a:rPr lang="en-US" altLang="ko-KR" sz="1200" dirty="0"/>
              <a:t>+</a:t>
            </a:r>
          </a:p>
          <a:p>
            <a:r>
              <a:rPr lang="ko-KR" altLang="en-US" sz="1200" dirty="0"/>
              <a:t>배송비 포함</a:t>
            </a:r>
          </a:p>
          <a:p>
            <a:r>
              <a:rPr lang="ko-KR" altLang="en-US" sz="1200" dirty="0"/>
              <a:t>핀과 </a:t>
            </a:r>
            <a:r>
              <a:rPr lang="ko-KR" altLang="en-US" sz="1200" dirty="0" err="1"/>
              <a:t>제이크의</a:t>
            </a:r>
            <a:r>
              <a:rPr lang="ko-KR" altLang="en-US" sz="1200" dirty="0"/>
              <a:t> 어드벤처 타임 </a:t>
            </a:r>
            <a:r>
              <a:rPr lang="ko-KR" altLang="en-US" sz="1200" dirty="0" err="1"/>
              <a:t>코믹스</a:t>
            </a:r>
            <a:r>
              <a:rPr lang="ko-KR" altLang="en-US" sz="1200" dirty="0"/>
              <a:t> </a:t>
            </a:r>
            <a:r>
              <a:rPr lang="en-US" altLang="ko-KR" sz="1200" dirty="0"/>
              <a:t>volume 1 ( x 1 )</a:t>
            </a:r>
          </a:p>
          <a:p>
            <a:r>
              <a:rPr lang="ko-KR" altLang="en-US" sz="1200" dirty="0"/>
              <a:t>핀과 </a:t>
            </a:r>
            <a:r>
              <a:rPr lang="ko-KR" altLang="en-US" sz="1200" dirty="0" err="1"/>
              <a:t>제이크의</a:t>
            </a:r>
            <a:r>
              <a:rPr lang="ko-KR" altLang="en-US" sz="1200" dirty="0"/>
              <a:t> 어드벤처 타임 </a:t>
            </a:r>
            <a:r>
              <a:rPr lang="ko-KR" altLang="en-US" sz="1200" dirty="0" err="1"/>
              <a:t>코믹스</a:t>
            </a:r>
            <a:r>
              <a:rPr lang="ko-KR" altLang="en-US" sz="1200" dirty="0"/>
              <a:t> </a:t>
            </a:r>
            <a:r>
              <a:rPr lang="en-US" altLang="ko-KR" sz="1200" dirty="0"/>
              <a:t>volume 2 ( x 1 )</a:t>
            </a:r>
          </a:p>
          <a:p>
            <a:r>
              <a:rPr lang="ko-KR" altLang="en-US" sz="1200" dirty="0"/>
              <a:t>어드벤처 타임 캐릭터 포토카드 </a:t>
            </a:r>
            <a:r>
              <a:rPr lang="en-US" altLang="ko-KR" sz="1200" dirty="0"/>
              <a:t>4</a:t>
            </a:r>
            <a:r>
              <a:rPr lang="ko-KR" altLang="en-US" sz="1200" dirty="0"/>
              <a:t>종 </a:t>
            </a:r>
            <a:r>
              <a:rPr lang="en-US" altLang="ko-KR" sz="1200" dirty="0"/>
              <a:t>( x 1 )</a:t>
            </a:r>
          </a:p>
          <a:p>
            <a:endParaRPr lang="en-US" altLang="ko-KR" sz="1200" dirty="0"/>
          </a:p>
          <a:p>
            <a:r>
              <a:rPr lang="ko-KR" altLang="en-US" sz="1200" b="1" i="1" dirty="0"/>
              <a:t>리워드 </a:t>
            </a:r>
            <a:r>
              <a:rPr lang="en-US" altLang="ko-KR" sz="1200" b="1" i="1" dirty="0"/>
              <a:t>2 (199</a:t>
            </a:r>
            <a:r>
              <a:rPr lang="ko-KR" altLang="en-US" sz="1200" b="1" i="1" dirty="0"/>
              <a:t>명 선택</a:t>
            </a:r>
            <a:r>
              <a:rPr lang="en-US" altLang="ko-KR" sz="1200" b="1" i="1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48,000</a:t>
            </a:r>
            <a:r>
              <a:rPr lang="ko-KR" altLang="en-US" sz="1200" dirty="0"/>
              <a:t>원 </a:t>
            </a:r>
            <a:r>
              <a:rPr lang="en-US" altLang="ko-KR" sz="1200" dirty="0"/>
              <a:t>+</a:t>
            </a:r>
          </a:p>
          <a:p>
            <a:r>
              <a:rPr lang="ko-KR" altLang="en-US" sz="1200" dirty="0"/>
              <a:t>배송비 포함</a:t>
            </a:r>
          </a:p>
          <a:p>
            <a:r>
              <a:rPr lang="ko-KR" altLang="en-US" sz="1200" dirty="0"/>
              <a:t>핀과 </a:t>
            </a:r>
            <a:r>
              <a:rPr lang="ko-KR" altLang="en-US" sz="1200" dirty="0" err="1"/>
              <a:t>제이크의</a:t>
            </a:r>
            <a:r>
              <a:rPr lang="ko-KR" altLang="en-US" sz="1200" dirty="0"/>
              <a:t> 어드벤처 타임 </a:t>
            </a:r>
            <a:r>
              <a:rPr lang="ko-KR" altLang="en-US" sz="1200" dirty="0" err="1"/>
              <a:t>코믹스</a:t>
            </a:r>
            <a:r>
              <a:rPr lang="ko-KR" altLang="en-US" sz="1200" dirty="0"/>
              <a:t> </a:t>
            </a:r>
            <a:r>
              <a:rPr lang="en-US" altLang="ko-KR" sz="1200" dirty="0"/>
              <a:t>volume 1 ( x 1 )</a:t>
            </a:r>
          </a:p>
          <a:p>
            <a:r>
              <a:rPr lang="ko-KR" altLang="en-US" sz="1200" dirty="0"/>
              <a:t>핀과 </a:t>
            </a:r>
            <a:r>
              <a:rPr lang="ko-KR" altLang="en-US" sz="1200" dirty="0" err="1"/>
              <a:t>제이크의</a:t>
            </a:r>
            <a:r>
              <a:rPr lang="ko-KR" altLang="en-US" sz="1200" dirty="0"/>
              <a:t> 어드벤처 타임 </a:t>
            </a:r>
            <a:r>
              <a:rPr lang="ko-KR" altLang="en-US" sz="1200" dirty="0" err="1"/>
              <a:t>코믹스</a:t>
            </a:r>
            <a:r>
              <a:rPr lang="ko-KR" altLang="en-US" sz="1200" dirty="0"/>
              <a:t> </a:t>
            </a:r>
            <a:r>
              <a:rPr lang="en-US" altLang="ko-KR" sz="1200" dirty="0"/>
              <a:t>volume 2 ( x 1 )</a:t>
            </a:r>
          </a:p>
          <a:p>
            <a:r>
              <a:rPr lang="ko-KR" altLang="en-US" sz="1200" dirty="0"/>
              <a:t>어드벤처 타임 캐릭터 포토카드 </a:t>
            </a:r>
            <a:r>
              <a:rPr lang="en-US" altLang="ko-KR" sz="1200" dirty="0"/>
              <a:t>4</a:t>
            </a:r>
            <a:r>
              <a:rPr lang="ko-KR" altLang="en-US" sz="1200" dirty="0"/>
              <a:t>종 </a:t>
            </a:r>
            <a:r>
              <a:rPr lang="en-US" altLang="ko-KR" sz="1200" dirty="0"/>
              <a:t>( x 1 )</a:t>
            </a:r>
          </a:p>
          <a:p>
            <a:r>
              <a:rPr lang="ko-KR" altLang="en-US" sz="1200" dirty="0"/>
              <a:t>어드벤처 타임 백과사전 </a:t>
            </a:r>
            <a:r>
              <a:rPr lang="en-US" altLang="ko-KR" sz="1200" dirty="0"/>
              <a:t>( x 1 )</a:t>
            </a:r>
          </a:p>
          <a:p>
            <a:r>
              <a:rPr lang="ko-KR" altLang="en-US" sz="1200" dirty="0" err="1"/>
              <a:t>비모</a:t>
            </a:r>
            <a:r>
              <a:rPr lang="ko-KR" altLang="en-US" sz="1200" dirty="0"/>
              <a:t> 메탈 </a:t>
            </a:r>
            <a:r>
              <a:rPr lang="ko-KR" altLang="en-US" sz="1200" dirty="0" err="1"/>
              <a:t>키링</a:t>
            </a:r>
            <a:r>
              <a:rPr lang="ko-KR" altLang="en-US" sz="1200" dirty="0"/>
              <a:t> </a:t>
            </a:r>
            <a:r>
              <a:rPr lang="en-US" altLang="ko-KR" sz="1200" dirty="0"/>
              <a:t>( x 1 )</a:t>
            </a:r>
          </a:p>
          <a:p>
            <a:endParaRPr lang="en-US" altLang="ko-KR" sz="1200" dirty="0"/>
          </a:p>
          <a:p>
            <a:r>
              <a:rPr lang="ko-KR" altLang="en-US" sz="1200" b="1" i="1" dirty="0"/>
              <a:t>리워드 </a:t>
            </a:r>
            <a:r>
              <a:rPr lang="en-US" altLang="ko-KR" sz="1200" b="1" i="1" dirty="0"/>
              <a:t>3 (66</a:t>
            </a:r>
            <a:r>
              <a:rPr lang="ko-KR" altLang="en-US" sz="1200" b="1" i="1" dirty="0"/>
              <a:t>명 선택</a:t>
            </a:r>
            <a:r>
              <a:rPr lang="en-US" altLang="ko-KR" sz="1200" b="1" i="1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60,000</a:t>
            </a:r>
            <a:r>
              <a:rPr lang="ko-KR" altLang="en-US" sz="1200" dirty="0"/>
              <a:t>원 </a:t>
            </a:r>
            <a:r>
              <a:rPr lang="en-US" altLang="ko-KR" sz="1200" dirty="0"/>
              <a:t>+</a:t>
            </a:r>
          </a:p>
          <a:p>
            <a:r>
              <a:rPr lang="ko-KR" altLang="en-US" sz="1200" dirty="0"/>
              <a:t>배송비 포함</a:t>
            </a:r>
          </a:p>
          <a:p>
            <a:r>
              <a:rPr lang="ko-KR" altLang="en-US" sz="1200" dirty="0"/>
              <a:t>핀과 </a:t>
            </a:r>
            <a:r>
              <a:rPr lang="ko-KR" altLang="en-US" sz="1200" dirty="0" err="1"/>
              <a:t>제이크의</a:t>
            </a:r>
            <a:r>
              <a:rPr lang="ko-KR" altLang="en-US" sz="1200" dirty="0"/>
              <a:t> 어드벤처 타임 </a:t>
            </a:r>
            <a:r>
              <a:rPr lang="ko-KR" altLang="en-US" sz="1200" dirty="0" err="1"/>
              <a:t>코믹스</a:t>
            </a:r>
            <a:r>
              <a:rPr lang="ko-KR" altLang="en-US" sz="1200" dirty="0"/>
              <a:t> </a:t>
            </a:r>
            <a:r>
              <a:rPr lang="en-US" altLang="ko-KR" sz="1200" dirty="0"/>
              <a:t>volume 1 ( x 1 )</a:t>
            </a:r>
          </a:p>
          <a:p>
            <a:r>
              <a:rPr lang="ko-KR" altLang="en-US" sz="1200" dirty="0"/>
              <a:t>핀과 </a:t>
            </a:r>
            <a:r>
              <a:rPr lang="ko-KR" altLang="en-US" sz="1200" dirty="0" err="1"/>
              <a:t>제이크의</a:t>
            </a:r>
            <a:r>
              <a:rPr lang="ko-KR" altLang="en-US" sz="1200" dirty="0"/>
              <a:t> 어드벤처 타임 </a:t>
            </a:r>
            <a:r>
              <a:rPr lang="ko-KR" altLang="en-US" sz="1200" dirty="0" err="1"/>
              <a:t>코믹스</a:t>
            </a:r>
            <a:r>
              <a:rPr lang="ko-KR" altLang="en-US" sz="1200" dirty="0"/>
              <a:t> </a:t>
            </a:r>
            <a:r>
              <a:rPr lang="en-US" altLang="ko-KR" sz="1200" dirty="0"/>
              <a:t>volume 2 ( x 1 )</a:t>
            </a:r>
          </a:p>
          <a:p>
            <a:r>
              <a:rPr lang="ko-KR" altLang="en-US" sz="1200" dirty="0"/>
              <a:t>어드벤처 타임 캐릭터 포토카드 </a:t>
            </a:r>
            <a:r>
              <a:rPr lang="en-US" altLang="ko-KR" sz="1200" dirty="0"/>
              <a:t>4</a:t>
            </a:r>
            <a:r>
              <a:rPr lang="ko-KR" altLang="en-US" sz="1200" dirty="0"/>
              <a:t>종 </a:t>
            </a:r>
            <a:r>
              <a:rPr lang="en-US" altLang="ko-KR" sz="1200" dirty="0"/>
              <a:t>( x 1 )</a:t>
            </a:r>
          </a:p>
          <a:p>
            <a:r>
              <a:rPr lang="ko-KR" altLang="en-US" sz="1200" dirty="0"/>
              <a:t>어드벤처 타임 백과사전 </a:t>
            </a:r>
            <a:r>
              <a:rPr lang="en-US" altLang="ko-KR" sz="1200" dirty="0"/>
              <a:t>( x 1 )</a:t>
            </a:r>
          </a:p>
          <a:p>
            <a:r>
              <a:rPr lang="ko-KR" altLang="en-US" sz="1200" dirty="0" err="1"/>
              <a:t>비모</a:t>
            </a:r>
            <a:r>
              <a:rPr lang="ko-KR" altLang="en-US" sz="1200" dirty="0"/>
              <a:t> 메탈 </a:t>
            </a:r>
            <a:r>
              <a:rPr lang="ko-KR" altLang="en-US" sz="1200" dirty="0" err="1"/>
              <a:t>키링</a:t>
            </a:r>
            <a:r>
              <a:rPr lang="ko-KR" altLang="en-US" sz="1200" dirty="0"/>
              <a:t> </a:t>
            </a:r>
            <a:r>
              <a:rPr lang="en-US" altLang="ko-KR" sz="1200" dirty="0"/>
              <a:t>( x 1 )</a:t>
            </a:r>
          </a:p>
          <a:p>
            <a:r>
              <a:rPr lang="ko-KR" altLang="en-US" sz="1200" dirty="0"/>
              <a:t>어드벤처 타임 클러치백 </a:t>
            </a:r>
            <a:r>
              <a:rPr lang="en-US" altLang="ko-KR" sz="1200" dirty="0"/>
              <a:t>( x 1 )</a:t>
            </a:r>
            <a:endParaRPr lang="ko-KR" altLang="en-US" sz="1200" dirty="0"/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38F4496C-09A2-4DB1-A5FD-6F6F389B5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69" y="584755"/>
            <a:ext cx="2043407" cy="153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E28A82D7-6546-492B-82B3-414F30D653DA}"/>
              </a:ext>
            </a:extLst>
          </p:cNvPr>
          <p:cNvGrpSpPr/>
          <p:nvPr/>
        </p:nvGrpSpPr>
        <p:grpSpPr>
          <a:xfrm>
            <a:off x="398369" y="2378666"/>
            <a:ext cx="2163451" cy="13555746"/>
            <a:chOff x="-5461656" y="-9011865"/>
            <a:chExt cx="3375345" cy="2114922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16185C0-C972-4E7F-9CFD-7129CBC60C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5482"/>
            <a:stretch/>
          </p:blipFill>
          <p:spPr>
            <a:xfrm>
              <a:off x="-5461656" y="-9011865"/>
              <a:ext cx="3375345" cy="379726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25EE298-5DB2-4C8D-B1A1-D51AA8CB3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5461656" y="-5223216"/>
              <a:ext cx="3375345" cy="379726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F3A1992-E8A1-41B5-A22B-141E37630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5461656" y="-1425953"/>
              <a:ext cx="3375345" cy="402255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8365481-CCEB-40A5-882C-FE4EA8AA09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5714"/>
            <a:stretch/>
          </p:blipFill>
          <p:spPr>
            <a:xfrm>
              <a:off x="-5461655" y="2596606"/>
              <a:ext cx="3375344" cy="3612184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5ADA1A3-C308-4980-90D6-71DD4DE51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5461655" y="6208790"/>
              <a:ext cx="3375344" cy="2824756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9A7B6583-54B9-49B2-9E0C-27A47EDE5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5461656" y="8996195"/>
              <a:ext cx="3375344" cy="3141169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5687FD1-8446-4ACF-A975-BB6BBDECC305}"/>
              </a:ext>
            </a:extLst>
          </p:cNvPr>
          <p:cNvSpPr txBox="1"/>
          <p:nvPr/>
        </p:nvSpPr>
        <p:spPr>
          <a:xfrm>
            <a:off x="398369" y="157495"/>
            <a:ext cx="47436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9"/>
              </a:rPr>
              <a:t>https://link.tumblbug.com/9KCE57Pfkpb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310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849</Words>
  <Application>Microsoft Office PowerPoint</Application>
  <PresentationFormat>A4 용지(210x297mm)</PresentationFormat>
  <Paragraphs>144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SF Pro Text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mango</dc:creator>
  <cp:lastModifiedBy>mango</cp:lastModifiedBy>
  <cp:revision>3</cp:revision>
  <dcterms:created xsi:type="dcterms:W3CDTF">2022-04-18T14:44:37Z</dcterms:created>
  <dcterms:modified xsi:type="dcterms:W3CDTF">2022-04-18T18:17:02Z</dcterms:modified>
</cp:coreProperties>
</file>