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22-Apr-21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003-9E8C-497C-BF38-9DFE37049B1D}"/>
              </a:ext>
            </a:extLst>
          </p:cNvPr>
          <p:cNvSpPr>
            <a:spLocks noGrp="1"/>
          </p:cNvSpPr>
          <p:nvPr>
            <p:ph type="ctrTitle"/>
          </p:nvPr>
        </p:nvSpPr>
        <p:spPr/>
        <p:txBody>
          <a:bodyPr/>
          <a:lstStyle/>
          <a:p>
            <a:r>
              <a:rPr lang="en-US" dirty="0" err="1"/>
              <a:t>Lalanguage</a:t>
            </a:r>
            <a:r>
              <a:rPr lang="en-US" dirty="0"/>
              <a:t> presentation</a:t>
            </a:r>
            <a:endParaRPr lang="en-GB" dirty="0"/>
          </a:p>
        </p:txBody>
      </p:sp>
      <p:sp>
        <p:nvSpPr>
          <p:cNvPr id="3" name="Subtitle 2">
            <a:extLst>
              <a:ext uri="{FF2B5EF4-FFF2-40B4-BE49-F238E27FC236}">
                <a16:creationId xmlns:a16="http://schemas.microsoft.com/office/drawing/2014/main" id="{9713A4BE-7A18-44BA-8B46-7BFECBD93050}"/>
              </a:ext>
            </a:extLst>
          </p:cNvPr>
          <p:cNvSpPr>
            <a:spLocks noGrp="1"/>
          </p:cNvSpPr>
          <p:nvPr>
            <p:ph type="subTitle" idx="1"/>
          </p:nvPr>
        </p:nvSpPr>
        <p:spPr/>
        <p:txBody>
          <a:bodyPr/>
          <a:lstStyle/>
          <a:p>
            <a:r>
              <a:rPr lang="en-US" dirty="0"/>
              <a:t>Lalagkos Lysandros Konstantinos</a:t>
            </a:r>
          </a:p>
          <a:p>
            <a:r>
              <a:rPr lang="en-US" sz="1400" dirty="0"/>
              <a:t>Computer science, 3</a:t>
            </a:r>
            <a:r>
              <a:rPr lang="en-US" sz="1400" baseline="30000" dirty="0"/>
              <a:t>rd</a:t>
            </a:r>
            <a:r>
              <a:rPr lang="en-US" sz="1400" dirty="0"/>
              <a:t> year, Mediterranean college, university of derby</a:t>
            </a:r>
            <a:endParaRPr lang="en-GB" sz="1400" dirty="0"/>
          </a:p>
        </p:txBody>
      </p:sp>
    </p:spTree>
    <p:extLst>
      <p:ext uri="{BB962C8B-B14F-4D97-AF65-F5344CB8AC3E}">
        <p14:creationId xmlns:p14="http://schemas.microsoft.com/office/powerpoint/2010/main" val="65607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6700-8C9D-49AD-9621-74A9C0251DA4}"/>
              </a:ext>
            </a:extLst>
          </p:cNvPr>
          <p:cNvSpPr>
            <a:spLocks noGrp="1"/>
          </p:cNvSpPr>
          <p:nvPr>
            <p:ph type="title"/>
          </p:nvPr>
        </p:nvSpPr>
        <p:spPr>
          <a:xfrm>
            <a:off x="685801" y="609601"/>
            <a:ext cx="10131425" cy="816528"/>
          </a:xfrm>
        </p:spPr>
        <p:txBody>
          <a:bodyPr>
            <a:normAutofit fontScale="90000"/>
          </a:bodyPr>
          <a:lstStyle/>
          <a:p>
            <a:r>
              <a:rPr lang="en-US" dirty="0"/>
              <a:t>1) What computational model does your language support</a:t>
            </a:r>
            <a:endParaRPr lang="en-GB" dirty="0"/>
          </a:p>
        </p:txBody>
      </p:sp>
      <p:sp>
        <p:nvSpPr>
          <p:cNvPr id="3" name="Content Placeholder 2">
            <a:extLst>
              <a:ext uri="{FF2B5EF4-FFF2-40B4-BE49-F238E27FC236}">
                <a16:creationId xmlns:a16="http://schemas.microsoft.com/office/drawing/2014/main" id="{D7A7DB9B-9628-4B5B-93C5-49B424F8EFA3}"/>
              </a:ext>
            </a:extLst>
          </p:cNvPr>
          <p:cNvSpPr>
            <a:spLocks noGrp="1"/>
          </p:cNvSpPr>
          <p:nvPr>
            <p:ph idx="1"/>
          </p:nvPr>
        </p:nvSpPr>
        <p:spPr>
          <a:xfrm>
            <a:off x="685801" y="1772951"/>
            <a:ext cx="10131425" cy="4376179"/>
          </a:xfrm>
        </p:spPr>
        <p:txBody>
          <a:bodyPr/>
          <a:lstStyle/>
          <a:p>
            <a:r>
              <a:rPr lang="en-US" dirty="0" err="1"/>
              <a:t>Lalanguage</a:t>
            </a:r>
            <a:r>
              <a:rPr lang="en-US" dirty="0"/>
              <a:t> is a programming language that supports the imperative model</a:t>
            </a:r>
          </a:p>
          <a:p>
            <a:r>
              <a:rPr lang="en-US" dirty="0"/>
              <a:t>Other programming languages that support this model are C, C++, C#, LUA, GO, FORTRAN, Julia, GAUSS etc.</a:t>
            </a:r>
            <a:endParaRPr lang="en-GB" dirty="0"/>
          </a:p>
        </p:txBody>
      </p:sp>
    </p:spTree>
    <p:extLst>
      <p:ext uri="{BB962C8B-B14F-4D97-AF65-F5344CB8AC3E}">
        <p14:creationId xmlns:p14="http://schemas.microsoft.com/office/powerpoint/2010/main" val="62645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C930-D8D8-4276-A464-348205365035}"/>
              </a:ext>
            </a:extLst>
          </p:cNvPr>
          <p:cNvSpPr>
            <a:spLocks noGrp="1"/>
          </p:cNvSpPr>
          <p:nvPr>
            <p:ph type="title"/>
          </p:nvPr>
        </p:nvSpPr>
        <p:spPr>
          <a:xfrm>
            <a:off x="685801" y="609600"/>
            <a:ext cx="10131425" cy="992697"/>
          </a:xfrm>
        </p:spPr>
        <p:txBody>
          <a:bodyPr/>
          <a:lstStyle/>
          <a:p>
            <a:r>
              <a:rPr lang="en-GB" sz="1800" dirty="0">
                <a:effectLst/>
                <a:latin typeface="Times New Roman" panose="02020603050405020304" pitchFamily="18" charset="0"/>
                <a:ea typeface="Times New Roman" panose="02020603050405020304" pitchFamily="18" charset="0"/>
              </a:rPr>
              <a:t>What language paradigm does it implement? </a:t>
            </a:r>
            <a:endParaRPr lang="en-GB" dirty="0"/>
          </a:p>
        </p:txBody>
      </p:sp>
      <p:sp>
        <p:nvSpPr>
          <p:cNvPr id="3" name="Content Placeholder 2">
            <a:extLst>
              <a:ext uri="{FF2B5EF4-FFF2-40B4-BE49-F238E27FC236}">
                <a16:creationId xmlns:a16="http://schemas.microsoft.com/office/drawing/2014/main" id="{1AD20D9D-A16B-40F9-BB35-1AD94B463213}"/>
              </a:ext>
            </a:extLst>
          </p:cNvPr>
          <p:cNvSpPr>
            <a:spLocks noGrp="1"/>
          </p:cNvSpPr>
          <p:nvPr>
            <p:ph idx="1"/>
          </p:nvPr>
        </p:nvSpPr>
        <p:spPr/>
        <p:txBody>
          <a:bodyPr/>
          <a:lstStyle/>
          <a:p>
            <a:r>
              <a:rPr lang="en-US" dirty="0" err="1"/>
              <a:t>Lalanguage</a:t>
            </a:r>
            <a:r>
              <a:rPr lang="en-US" dirty="0"/>
              <a:t> is implementing an imperative model paradigm</a:t>
            </a:r>
          </a:p>
          <a:p>
            <a:r>
              <a:rPr lang="en-US" dirty="0"/>
              <a:t>It is categorized as a general-purpose language</a:t>
            </a:r>
          </a:p>
          <a:p>
            <a:r>
              <a:rPr lang="en-US" dirty="0"/>
              <a:t>It is created for educational purpose</a:t>
            </a:r>
          </a:p>
          <a:p>
            <a:r>
              <a:rPr lang="en-US" dirty="0"/>
              <a:t>The target is to help people to get acquainted with programming by learning the basics through </a:t>
            </a:r>
            <a:r>
              <a:rPr lang="en-US" dirty="0" err="1"/>
              <a:t>Lalanguage</a:t>
            </a:r>
            <a:r>
              <a:rPr lang="en-US" dirty="0"/>
              <a:t> </a:t>
            </a:r>
          </a:p>
          <a:p>
            <a:endParaRPr lang="en-GB" dirty="0"/>
          </a:p>
        </p:txBody>
      </p:sp>
    </p:spTree>
    <p:extLst>
      <p:ext uri="{BB962C8B-B14F-4D97-AF65-F5344CB8AC3E}">
        <p14:creationId xmlns:p14="http://schemas.microsoft.com/office/powerpoint/2010/main" val="409309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9D20-337B-4BBB-B82B-6BC3F89F22BF}"/>
              </a:ext>
            </a:extLst>
          </p:cNvPr>
          <p:cNvSpPr>
            <a:spLocks noGrp="1"/>
          </p:cNvSpPr>
          <p:nvPr>
            <p:ph type="title"/>
          </p:nvPr>
        </p:nvSpPr>
        <p:spPr>
          <a:xfrm>
            <a:off x="685801" y="609600"/>
            <a:ext cx="10131425" cy="925585"/>
          </a:xfrm>
        </p:spPr>
        <p:txBody>
          <a:bodyPr/>
          <a:lstStyle/>
          <a:p>
            <a:r>
              <a:rPr lang="en-GB" sz="1800" dirty="0">
                <a:effectLst/>
                <a:latin typeface="Times New Roman" panose="02020603050405020304" pitchFamily="18" charset="0"/>
                <a:ea typeface="Times New Roman" panose="02020603050405020304" pitchFamily="18" charset="0"/>
              </a:rPr>
              <a:t>What kinds of programs are particularly suited to your language?</a:t>
            </a:r>
            <a:br>
              <a:rPr lang="en-GB" sz="1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02CEE75-77B9-4630-A4A6-D6D109B47B9C}"/>
              </a:ext>
            </a:extLst>
          </p:cNvPr>
          <p:cNvSpPr>
            <a:spLocks noGrp="1"/>
          </p:cNvSpPr>
          <p:nvPr>
            <p:ph idx="1"/>
          </p:nvPr>
        </p:nvSpPr>
        <p:spPr/>
        <p:txBody>
          <a:bodyPr/>
          <a:lstStyle/>
          <a:p>
            <a:r>
              <a:rPr lang="en-US" dirty="0" err="1"/>
              <a:t>Lalanguage</a:t>
            </a:r>
            <a:r>
              <a:rPr lang="en-US" dirty="0"/>
              <a:t> is meant for simple programs and algorithms in order for the users to get accustomed to programming</a:t>
            </a:r>
          </a:p>
          <a:p>
            <a:r>
              <a:rPr lang="en-US" dirty="0"/>
              <a:t>Simple mathematical algorithms </a:t>
            </a:r>
          </a:p>
          <a:p>
            <a:r>
              <a:rPr lang="en-US" dirty="0"/>
              <a:t>Object oriented programs</a:t>
            </a:r>
          </a:p>
          <a:p>
            <a:r>
              <a:rPr lang="en-US" dirty="0"/>
              <a:t>Functional programming at a simple level</a:t>
            </a:r>
          </a:p>
          <a:p>
            <a:pPr marL="0" indent="0">
              <a:buNone/>
            </a:pPr>
            <a:endParaRPr lang="en-GB" dirty="0"/>
          </a:p>
        </p:txBody>
      </p:sp>
    </p:spTree>
    <p:extLst>
      <p:ext uri="{BB962C8B-B14F-4D97-AF65-F5344CB8AC3E}">
        <p14:creationId xmlns:p14="http://schemas.microsoft.com/office/powerpoint/2010/main" val="335161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B050-659B-4B88-86CA-CEBA4A78830C}"/>
              </a:ext>
            </a:extLst>
          </p:cNvPr>
          <p:cNvSpPr>
            <a:spLocks noGrp="1"/>
          </p:cNvSpPr>
          <p:nvPr>
            <p:ph type="title"/>
          </p:nvPr>
        </p:nvSpPr>
        <p:spPr>
          <a:xfrm>
            <a:off x="685801" y="609600"/>
            <a:ext cx="10131425" cy="1009475"/>
          </a:xfrm>
        </p:spPr>
        <p:txBody>
          <a:bodyPr/>
          <a:lstStyle/>
          <a:p>
            <a:r>
              <a:rPr lang="en-GB" sz="1800" dirty="0">
                <a:effectLst/>
                <a:latin typeface="Times New Roman" panose="02020603050405020304" pitchFamily="18" charset="0"/>
                <a:ea typeface="Times New Roman" panose="02020603050405020304" pitchFamily="18" charset="0"/>
              </a:rPr>
              <a:t>What is it intended to do better – or be better for – than any other language? </a:t>
            </a:r>
            <a:endParaRPr lang="en-GB" dirty="0"/>
          </a:p>
        </p:txBody>
      </p:sp>
      <p:sp>
        <p:nvSpPr>
          <p:cNvPr id="3" name="Content Placeholder 2">
            <a:extLst>
              <a:ext uri="{FF2B5EF4-FFF2-40B4-BE49-F238E27FC236}">
                <a16:creationId xmlns:a16="http://schemas.microsoft.com/office/drawing/2014/main" id="{21E0C757-C502-413D-B307-35A2ABBD9B2A}"/>
              </a:ext>
            </a:extLst>
          </p:cNvPr>
          <p:cNvSpPr>
            <a:spLocks noGrp="1"/>
          </p:cNvSpPr>
          <p:nvPr>
            <p:ph idx="1"/>
          </p:nvPr>
        </p:nvSpPr>
        <p:spPr>
          <a:xfrm>
            <a:off x="685801" y="1761689"/>
            <a:ext cx="10131425" cy="4029512"/>
          </a:xfrm>
        </p:spPr>
        <p:txBody>
          <a:bodyPr/>
          <a:lstStyle/>
          <a:p>
            <a:r>
              <a:rPr lang="en-US" dirty="0" err="1"/>
              <a:t>Lalanguage</a:t>
            </a:r>
            <a:r>
              <a:rPr lang="en-US" dirty="0"/>
              <a:t> is intended for users that have no prior programming knowledge in order to help them make their first steps into learning how to code</a:t>
            </a:r>
          </a:p>
          <a:p>
            <a:r>
              <a:rPr lang="en-US" dirty="0"/>
              <a:t>There is not something particular that can be compared to other language due to the nature of the language and the purpose of its creation</a:t>
            </a:r>
          </a:p>
          <a:p>
            <a:r>
              <a:rPr lang="en-US" dirty="0"/>
              <a:t>It is a language as I like to call it that is the next step from scratch</a:t>
            </a:r>
          </a:p>
          <a:p>
            <a:r>
              <a:rPr lang="en-US" dirty="0"/>
              <a:t>The grammar is kept simple yet follows the programming standards that we know from the “big” languages in order to help people get ready to move on to real life projects and programming</a:t>
            </a:r>
            <a:endParaRPr lang="en-GB" dirty="0"/>
          </a:p>
        </p:txBody>
      </p:sp>
    </p:spTree>
    <p:extLst>
      <p:ext uri="{BB962C8B-B14F-4D97-AF65-F5344CB8AC3E}">
        <p14:creationId xmlns:p14="http://schemas.microsoft.com/office/powerpoint/2010/main" val="363637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DED6-F439-4A69-A1AF-020597D9D59E}"/>
              </a:ext>
            </a:extLst>
          </p:cNvPr>
          <p:cNvSpPr>
            <a:spLocks noGrp="1"/>
          </p:cNvSpPr>
          <p:nvPr>
            <p:ph type="title"/>
          </p:nvPr>
        </p:nvSpPr>
        <p:spPr/>
        <p:txBody>
          <a:bodyPr/>
          <a:lstStyle/>
          <a:p>
            <a:pPr algn="ctr"/>
            <a:r>
              <a:rPr lang="en-US" dirty="0"/>
              <a:t>Language design implementation</a:t>
            </a:r>
            <a:endParaRPr lang="en-GB" dirty="0"/>
          </a:p>
        </p:txBody>
      </p:sp>
      <p:sp>
        <p:nvSpPr>
          <p:cNvPr id="3" name="Content Placeholder 2">
            <a:extLst>
              <a:ext uri="{FF2B5EF4-FFF2-40B4-BE49-F238E27FC236}">
                <a16:creationId xmlns:a16="http://schemas.microsoft.com/office/drawing/2014/main" id="{2188107E-AF78-49AD-9226-F890582F582F}"/>
              </a:ext>
            </a:extLst>
          </p:cNvPr>
          <p:cNvSpPr>
            <a:spLocks noGrp="1"/>
          </p:cNvSpPr>
          <p:nvPr>
            <p:ph idx="1"/>
          </p:nvPr>
        </p:nvSpPr>
        <p:spPr/>
        <p:txBody>
          <a:bodyPr/>
          <a:lstStyle/>
          <a:p>
            <a:r>
              <a:rPr lang="en-US" dirty="0"/>
              <a:t>The </a:t>
            </a:r>
            <a:r>
              <a:rPr lang="en-US" dirty="0" err="1"/>
              <a:t>Lalanguage</a:t>
            </a:r>
            <a:r>
              <a:rPr lang="en-US" dirty="0"/>
              <a:t> can accommodate classes, Main Functions</a:t>
            </a:r>
          </a:p>
          <a:p>
            <a:r>
              <a:rPr lang="en-GB" dirty="0"/>
              <a:t>The types of variables present are integer, float, characters, strings, Boolean</a:t>
            </a:r>
          </a:p>
          <a:p>
            <a:r>
              <a:rPr lang="en-GB" dirty="0"/>
              <a:t>It supports recursion with the use of while function</a:t>
            </a:r>
          </a:p>
          <a:p>
            <a:r>
              <a:rPr lang="en-GB" dirty="0"/>
              <a:t>It has flow control using the known to all If and else statements</a:t>
            </a:r>
          </a:p>
          <a:p>
            <a:r>
              <a:rPr lang="en-GB" dirty="0"/>
              <a:t>It has all basic mathematical functions such as division, multiplication, addition, subtraction and modulo</a:t>
            </a:r>
          </a:p>
          <a:p>
            <a:endParaRPr lang="en-GB" dirty="0"/>
          </a:p>
          <a:p>
            <a:endParaRPr lang="en-GB" dirty="0"/>
          </a:p>
        </p:txBody>
      </p:sp>
    </p:spTree>
    <p:extLst>
      <p:ext uri="{BB962C8B-B14F-4D97-AF65-F5344CB8AC3E}">
        <p14:creationId xmlns:p14="http://schemas.microsoft.com/office/powerpoint/2010/main" val="241404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8D8A-358B-41D9-8E03-BA951D0BC4BD}"/>
              </a:ext>
            </a:extLst>
          </p:cNvPr>
          <p:cNvSpPr>
            <a:spLocks noGrp="1"/>
          </p:cNvSpPr>
          <p:nvPr>
            <p:ph type="title"/>
          </p:nvPr>
        </p:nvSpPr>
        <p:spPr/>
        <p:txBody>
          <a:bodyPr/>
          <a:lstStyle/>
          <a:p>
            <a:pPr algn="ctr"/>
            <a:r>
              <a:rPr lang="en-US" dirty="0"/>
              <a:t>IDL and syntax</a:t>
            </a:r>
            <a:endParaRPr lang="en-GB" dirty="0"/>
          </a:p>
        </p:txBody>
      </p:sp>
      <p:sp>
        <p:nvSpPr>
          <p:cNvPr id="3" name="Content Placeholder 2">
            <a:extLst>
              <a:ext uri="{FF2B5EF4-FFF2-40B4-BE49-F238E27FC236}">
                <a16:creationId xmlns:a16="http://schemas.microsoft.com/office/drawing/2014/main" id="{44D3A687-F139-47C2-9FAE-A311E103DB39}"/>
              </a:ext>
            </a:extLst>
          </p:cNvPr>
          <p:cNvSpPr>
            <a:spLocks noGrp="1"/>
          </p:cNvSpPr>
          <p:nvPr>
            <p:ph idx="1"/>
          </p:nvPr>
        </p:nvSpPr>
        <p:spPr/>
        <p:txBody>
          <a:bodyPr/>
          <a:lstStyle/>
          <a:p>
            <a:r>
              <a:rPr lang="en-US" dirty="0" err="1"/>
              <a:t>Lalanguage</a:t>
            </a:r>
            <a:r>
              <a:rPr lang="en-US" dirty="0"/>
              <a:t> has most of the known punctuation marks such as semicolons, commas, braces and brackets</a:t>
            </a:r>
          </a:p>
          <a:p>
            <a:r>
              <a:rPr lang="en-US" dirty="0"/>
              <a:t>The syntax is simple, and it follows object-oriented models and functional programming traits</a:t>
            </a:r>
          </a:p>
          <a:p>
            <a:r>
              <a:rPr lang="en-US" dirty="0"/>
              <a:t>It follows the same rule as most languages using types identifiers parenthesis  statements and expressions or assignments</a:t>
            </a:r>
            <a:endParaRPr lang="en-GB" dirty="0"/>
          </a:p>
        </p:txBody>
      </p:sp>
    </p:spTree>
    <p:extLst>
      <p:ext uri="{BB962C8B-B14F-4D97-AF65-F5344CB8AC3E}">
        <p14:creationId xmlns:p14="http://schemas.microsoft.com/office/powerpoint/2010/main" val="408883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C232-B917-4AB0-803F-F4C55B5C7CD3}"/>
              </a:ext>
            </a:extLst>
          </p:cNvPr>
          <p:cNvSpPr>
            <a:spLocks noGrp="1"/>
          </p:cNvSpPr>
          <p:nvPr>
            <p:ph type="title"/>
          </p:nvPr>
        </p:nvSpPr>
        <p:spPr/>
        <p:txBody>
          <a:bodyPr/>
          <a:lstStyle/>
          <a:p>
            <a:pPr algn="ctr"/>
            <a:r>
              <a:rPr lang="en-US" dirty="0"/>
              <a:t>Conclusion</a:t>
            </a:r>
            <a:endParaRPr lang="en-GB" dirty="0"/>
          </a:p>
        </p:txBody>
      </p:sp>
      <p:sp>
        <p:nvSpPr>
          <p:cNvPr id="3" name="Content Placeholder 2">
            <a:extLst>
              <a:ext uri="{FF2B5EF4-FFF2-40B4-BE49-F238E27FC236}">
                <a16:creationId xmlns:a16="http://schemas.microsoft.com/office/drawing/2014/main" id="{D589D5A4-3C7F-445C-A339-2EB9135D96CD}"/>
              </a:ext>
            </a:extLst>
          </p:cNvPr>
          <p:cNvSpPr>
            <a:spLocks noGrp="1"/>
          </p:cNvSpPr>
          <p:nvPr>
            <p:ph idx="1"/>
          </p:nvPr>
        </p:nvSpPr>
        <p:spPr/>
        <p:txBody>
          <a:bodyPr/>
          <a:lstStyle/>
          <a:p>
            <a:r>
              <a:rPr lang="en-US" dirty="0" err="1"/>
              <a:t>Lalanguage</a:t>
            </a:r>
            <a:r>
              <a:rPr lang="en-US" dirty="0"/>
              <a:t>, a language created for getting new users accustomed to programming</a:t>
            </a:r>
          </a:p>
          <a:p>
            <a:r>
              <a:rPr lang="en-US" dirty="0"/>
              <a:t>Following the rules of the most known languages</a:t>
            </a:r>
          </a:p>
          <a:p>
            <a:r>
              <a:rPr lang="en-US" dirty="0"/>
              <a:t>An imperative language with object-oriented and functional traits</a:t>
            </a:r>
          </a:p>
          <a:p>
            <a:r>
              <a:rPr lang="en-US" dirty="0"/>
              <a:t>The best “hello world” </a:t>
            </a:r>
            <a:r>
              <a:rPr lang="en-US"/>
              <a:t>language </a:t>
            </a:r>
            <a:endParaRPr lang="en-GB"/>
          </a:p>
        </p:txBody>
      </p:sp>
    </p:spTree>
    <p:extLst>
      <p:ext uri="{BB962C8B-B14F-4D97-AF65-F5344CB8AC3E}">
        <p14:creationId xmlns:p14="http://schemas.microsoft.com/office/powerpoint/2010/main" val="1220643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{F79A3815-6AC4-4AED-8282-E88FAC675212}tf03457452</Template>
  <TotalTime>46</TotalTime>
  <Words>419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Celestial</vt:lpstr>
      <vt:lpstr>Lalanguage presentation</vt:lpstr>
      <vt:lpstr>1) What computational model does your language support</vt:lpstr>
      <vt:lpstr>What language paradigm does it implement? </vt:lpstr>
      <vt:lpstr>What kinds of programs are particularly suited to your language? </vt:lpstr>
      <vt:lpstr>What is it intended to do better – or be better for – than any other language? </vt:lpstr>
      <vt:lpstr>Language design implementation</vt:lpstr>
      <vt:lpstr>IDL and syntax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Lalanguage presentation</dc:title>
  <dc:creator>Lysandros-Konstantinos Lalagkos</dc:creator>
  <cp:lastModifiedBy>Lysandros-Konstantinos Lalagkos</cp:lastModifiedBy>
  <cp:revision>5</cp:revision>
  <dcterms:created xsi:type="dcterms:W3CDTF">2021-04-22T07:51:11Z</dcterms:created>
  <dcterms:modified xsi:type="dcterms:W3CDTF">2021-04-22T08:37:38Z</dcterms:modified>
</cp:coreProperties>
</file>