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7" r:id="rId4"/>
    <p:sldId id="266" r:id="rId5"/>
    <p:sldId id="263" r:id="rId6"/>
    <p:sldId id="262" r:id="rId7"/>
    <p:sldId id="270" r:id="rId8"/>
    <p:sldId id="25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4" r:id="rId22"/>
    <p:sldId id="283" r:id="rId23"/>
    <p:sldId id="285" r:id="rId24"/>
    <p:sldId id="286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25C-E4B6-4648-BE64-B54B84C425A3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91A10-76C6-4472-BC2C-A71051CCBD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Toevoegen aan </a:t>
            </a:r>
            <a:r>
              <a:rPr lang="nl-NL" dirty="0" err="1" smtClean="0"/>
              <a:t>angular</a:t>
            </a:r>
            <a:r>
              <a:rPr lang="nl-NL" baseline="0" dirty="0" smtClean="0"/>
              <a:t> cli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00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Name is nodig voor het binding, </a:t>
            </a:r>
            <a:r>
              <a:rPr lang="nl-NL" dirty="0" err="1" smtClean="0"/>
              <a:t>banana</a:t>
            </a:r>
            <a:r>
              <a:rPr lang="nl-NL" dirty="0" smtClean="0"/>
              <a:t> 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box genereert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way binding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58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zorgt voor native</a:t>
            </a:r>
            <a:r>
              <a:rPr lang="nl-NL" baseline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html </a:t>
            </a:r>
            <a:r>
              <a:rPr lang="nl-NL" baseline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validation</a:t>
            </a:r>
            <a:endParaRPr lang="nl-NL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f.value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f.valid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6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we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todoservice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anywhere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the</a:t>
            </a:r>
            <a:r>
              <a:rPr lang="nl-NL" baseline="0" smtClean="0"/>
              <a:t> app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86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2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5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3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0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0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6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4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templateuitleggen</a:t>
            </a:r>
            <a:r>
              <a:rPr lang="nl-NL" dirty="0" smtClean="0"/>
              <a:t> kort</a:t>
            </a:r>
          </a:p>
          <a:p>
            <a:r>
              <a:rPr lang="nl-NL" dirty="0" smtClean="0"/>
              <a:t>Waarom doen wij template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4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first 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g class </a:t>
            </a:r>
            <a:r>
              <a:rPr lang="nl-NL" dirty="0" err="1" smtClean="0"/>
              <a:t>models</a:t>
            </a:r>
            <a:r>
              <a:rPr lang="nl-NL" dirty="0" smtClean="0"/>
              <a:t>/</a:t>
            </a:r>
            <a:r>
              <a:rPr lang="nl-NL" dirty="0" err="1" smtClean="0"/>
              <a:t>ToDo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7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ToDo</a:t>
            </a:r>
            <a:r>
              <a:rPr lang="nl-NL" dirty="0" smtClean="0"/>
              <a:t> Class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completedDate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createdDate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80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a new </a:t>
            </a:r>
            <a:r>
              <a:rPr lang="nl-NL" dirty="0" err="1" smtClean="0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'Boodschappen doen'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Ik moet eten hebben'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2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First </a:t>
            </a:r>
            <a:r>
              <a:rPr lang="nl-NL" dirty="0" err="1" smtClean="0"/>
              <a:t>some</a:t>
            </a:r>
            <a:r>
              <a:rPr lang="nl-NL" dirty="0" smtClean="0"/>
              <a:t> styling!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/dist/jquery.min.js"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/bootstrap.min.js"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30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simple</a:t>
            </a:r>
            <a:r>
              <a:rPr lang="nl-NL" dirty="0" smtClean="0"/>
              <a:t> form!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a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btn-success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Submit</a:t>
            </a: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5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something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							</a:t>
            </a:r>
            <a:r>
              <a:rPr lang="nl-NL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[(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ngModel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)]="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toDo.title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" name="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title</a:t>
            </a:r>
            <a:r>
              <a:rPr lang="nl-NL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{{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toDo.title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*TODO Uitleggen </a:t>
            </a:r>
            <a:r>
              <a:rPr lang="nl-NL" dirty="0" err="1" smtClean="0"/>
              <a:t>formsmodule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FormsModule</a:t>
            </a:r>
            <a:endParaRPr lang="nl-NL" dirty="0"/>
          </a:p>
          <a:p>
            <a:r>
              <a:rPr lang="nl-NL" dirty="0"/>
              <a:t>import { </a:t>
            </a:r>
            <a:r>
              <a:rPr lang="nl-NL" dirty="0" err="1">
                <a:hlinkClick r:id="rId2"/>
              </a:rPr>
              <a:t>FormsModule</a:t>
            </a:r>
            <a:r>
              <a:rPr lang="nl-NL" dirty="0"/>
              <a:t>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/>
              <a:t>angular</a:t>
            </a:r>
            <a:r>
              <a:rPr lang="nl-NL" dirty="0"/>
              <a:t>/</a:t>
            </a:r>
            <a:r>
              <a:rPr lang="nl-NL" dirty="0" err="1"/>
              <a:t>forms</a:t>
            </a:r>
            <a:r>
              <a:rPr lang="nl-NL" dirty="0"/>
              <a:t>';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97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description</a:t>
            </a:r>
            <a:r>
              <a:rPr lang="nl-NL" dirty="0" smtClean="0"/>
              <a:t> area *TODO: 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 hetzelfde voor </a:t>
            </a:r>
            <a:r>
              <a:rPr lang="nl-NL" dirty="0" err="1"/>
              <a:t>description</a:t>
            </a:r>
            <a:r>
              <a:rPr lang="nl-NL" dirty="0"/>
              <a:t> met een </a:t>
            </a:r>
            <a:r>
              <a:rPr lang="nl-NL" dirty="0" err="1"/>
              <a:t>textarea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7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[(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toDo.description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6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263DBC-81D9-48B1-8364-CA016101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2? 4? 5!</a:t>
            </a:r>
            <a:endParaRPr lang="x-non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*TODO: </a:t>
            </a:r>
            <a:r>
              <a:rPr lang="nl-NL" dirty="0" err="1" smtClean="0"/>
              <a:t>Angular</a:t>
            </a:r>
            <a:r>
              <a:rPr lang="nl-NL" dirty="0" smtClean="0"/>
              <a:t> uitleg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15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submit to the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 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#f="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ngForm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" (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)="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(f)"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create-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todo.component.ts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			</a:t>
            </a:r>
            <a:r>
              <a:rPr lang="nl-NL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90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Backend opstarten en postman tonen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777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Time!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g module services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g service /services/</a:t>
            </a:r>
            <a:r>
              <a:rPr lang="nl-NL" dirty="0" err="1" smtClean="0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405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service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services.module.ts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CommonModule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providers: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6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service module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ServicesModule</a:t>
            </a:r>
            <a:endParaRPr lang="nl-NL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41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Angular 2/4/5 – Get Started with CLI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-g @</a:t>
            </a:r>
            <a:r>
              <a:rPr lang="nl-NL" dirty="0" err="1" smtClean="0"/>
              <a:t>angular</a:t>
            </a:r>
            <a:r>
              <a:rPr lang="nl-NL" dirty="0" smtClean="0"/>
              <a:t>/cli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839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Command Prompt – Create an App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cd /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mkdir</a:t>
            </a:r>
            <a:r>
              <a:rPr lang="nl-NL" dirty="0" smtClean="0"/>
              <a:t> workshop</a:t>
            </a:r>
          </a:p>
          <a:p>
            <a:pPr marL="0" indent="0">
              <a:buNone/>
            </a:pPr>
            <a:r>
              <a:rPr lang="nl-NL" dirty="0" smtClean="0"/>
              <a:t>&gt; cd workshop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new </a:t>
            </a:r>
            <a:r>
              <a:rPr lang="nl-NL" dirty="0" err="1" smtClean="0"/>
              <a:t>todo</a:t>
            </a:r>
            <a:r>
              <a:rPr lang="nl-NL" dirty="0" smtClean="0"/>
              <a:t>-app --routing </a:t>
            </a:r>
            <a:r>
              <a:rPr lang="nl-NL" dirty="0" err="1" smtClean="0"/>
              <a:t>true</a:t>
            </a:r>
            <a:r>
              <a:rPr lang="nl-NL" dirty="0" smtClean="0"/>
              <a:t> --skip-</a:t>
            </a:r>
            <a:r>
              <a:rPr lang="nl-NL" dirty="0" err="1" smtClean="0"/>
              <a:t>install</a:t>
            </a:r>
            <a:r>
              <a:rPr lang="nl-NL" dirty="0" smtClean="0"/>
              <a:t> </a:t>
            </a:r>
            <a:r>
              <a:rPr lang="nl-NL" dirty="0" err="1" smtClean="0"/>
              <a:t>true</a:t>
            </a:r>
            <a:r>
              <a:rPr lang="nl-NL" dirty="0" smtClean="0"/>
              <a:t> --skip-tests </a:t>
            </a:r>
            <a:r>
              <a:rPr lang="nl-NL" dirty="0" err="1" smtClean="0"/>
              <a:t>true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 smtClean="0"/>
              <a:t>   --</a:t>
            </a:r>
            <a:r>
              <a:rPr lang="nl-NL" dirty="0" err="1" smtClean="0"/>
              <a:t>inline-style</a:t>
            </a:r>
            <a:r>
              <a:rPr lang="nl-NL" dirty="0" smtClean="0"/>
              <a:t> </a:t>
            </a:r>
            <a:r>
              <a:rPr lang="nl-NL" dirty="0" err="1" smtClean="0"/>
              <a:t>true</a:t>
            </a:r>
            <a:r>
              <a:rPr lang="nl-NL" dirty="0" smtClean="0"/>
              <a:t> (--dry-run)</a:t>
            </a:r>
          </a:p>
          <a:p>
            <a:pPr marL="0" indent="0">
              <a:buNone/>
            </a:pPr>
            <a:r>
              <a:rPr lang="nl-NL" dirty="0" smtClean="0"/>
              <a:t>&gt; cd </a:t>
            </a:r>
            <a:r>
              <a:rPr lang="nl-NL" dirty="0" err="1" smtClean="0"/>
              <a:t>todo</a:t>
            </a:r>
            <a:r>
              <a:rPr lang="nl-NL" dirty="0" smtClean="0"/>
              <a:t>-app</a:t>
            </a:r>
          </a:p>
          <a:p>
            <a:pPr marL="0" indent="0">
              <a:buNone/>
            </a:pPr>
            <a:r>
              <a:rPr lang="nl-NL" dirty="0" smtClean="0"/>
              <a:t>&gt; code 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439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 Studio Code – Let’s start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ctrl + `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jquery</a:t>
            </a:r>
            <a:r>
              <a:rPr lang="nl-NL" dirty="0"/>
              <a:t> </a:t>
            </a:r>
            <a:r>
              <a:rPr lang="nl-NL" dirty="0" smtClean="0"/>
              <a:t>--save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bootstrap --save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77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Connect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repository</a:t>
            </a:r>
            <a:r>
              <a:rPr lang="nl-NL" dirty="0" smtClean="0"/>
              <a:t> on GitHub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altLang="x-none" dirty="0" smtClean="0"/>
              <a:t>&gt; git </a:t>
            </a:r>
            <a:r>
              <a:rPr lang="nl-NL" altLang="x-none" dirty="0" err="1" smtClean="0"/>
              <a:t>init</a:t>
            </a:r>
            <a:endParaRPr lang="nl-NL" altLang="x-none" dirty="0" smtClean="0"/>
          </a:p>
          <a:p>
            <a:pPr marL="0" indent="0">
              <a:buNone/>
            </a:pPr>
            <a:r>
              <a:rPr lang="nl-NL" altLang="x-none" dirty="0" smtClean="0"/>
              <a:t>&gt; git </a:t>
            </a:r>
            <a:r>
              <a:rPr lang="nl-NL" altLang="x-none" dirty="0" err="1" smtClean="0"/>
              <a:t>add</a:t>
            </a:r>
            <a:r>
              <a:rPr lang="nl-NL" altLang="x-none" dirty="0" smtClean="0"/>
              <a:t> .</a:t>
            </a:r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commit -m “</a:t>
            </a:r>
            <a:r>
              <a:rPr lang="nl-NL" altLang="x-none" dirty="0" smtClean="0"/>
              <a:t>App </a:t>
            </a:r>
            <a:r>
              <a:rPr lang="nl-NL" altLang="x-none" dirty="0" err="1" smtClean="0"/>
              <a:t>created</a:t>
            </a:r>
            <a:r>
              <a:rPr lang="x-none" altLang="x-none" dirty="0" smtClean="0"/>
              <a:t>“</a:t>
            </a:r>
            <a:endParaRPr lang="en-US" altLang="x-none" dirty="0" smtClean="0"/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remote add origin </a:t>
            </a:r>
            <a:endParaRPr lang="nl-NL" altLang="x-none" dirty="0" smtClean="0"/>
          </a:p>
          <a:p>
            <a:pPr marL="0" indent="0">
              <a:buNone/>
            </a:pPr>
            <a:r>
              <a:rPr lang="nl-NL" altLang="x-none" dirty="0" smtClean="0"/>
              <a:t>   </a:t>
            </a:r>
            <a:r>
              <a:rPr lang="x-none" altLang="x-none" dirty="0" smtClean="0"/>
              <a:t>https://github.com/spirit-coding/</a:t>
            </a:r>
            <a:r>
              <a:rPr lang="en-US" altLang="x-none" dirty="0" err="1" smtClean="0"/>
              <a:t>todo</a:t>
            </a:r>
            <a:r>
              <a:rPr lang="en-US" altLang="x-none" dirty="0" smtClean="0"/>
              <a:t>-app-&lt;</a:t>
            </a:r>
            <a:r>
              <a:rPr lang="en-US" altLang="x-none" dirty="0" err="1" smtClean="0"/>
              <a:t>gebruikersnaam-wifi</a:t>
            </a:r>
            <a:r>
              <a:rPr lang="en-US" altLang="x-none" dirty="0" smtClean="0"/>
              <a:t>&gt;</a:t>
            </a:r>
            <a:r>
              <a:rPr lang="x-none" altLang="x-none" dirty="0" smtClean="0"/>
              <a:t>.git </a:t>
            </a:r>
            <a:endParaRPr lang="nl-NL" altLang="x-none" dirty="0" smtClean="0"/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push -u origin master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76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Starting the App!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serve –open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0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get </a:t>
            </a:r>
            <a:r>
              <a:rPr lang="nl-NL" dirty="0" err="1" smtClean="0"/>
              <a:t>coding</a:t>
            </a:r>
            <a:r>
              <a:rPr lang="nl-NL" dirty="0" smtClean="0"/>
              <a:t>! *TODO: </a:t>
            </a:r>
            <a:r>
              <a:rPr lang="nl-NL" dirty="0" err="1" smtClean="0"/>
              <a:t>Formatting</a:t>
            </a:r>
            <a:r>
              <a:rPr lang="nl-NL" dirty="0" smtClean="0"/>
              <a:t>/Styling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Verwijder alles uit de </a:t>
            </a:r>
            <a:r>
              <a:rPr lang="nl-NL" dirty="0" err="1" smtClean="0"/>
              <a:t>app.component</a:t>
            </a:r>
            <a:r>
              <a:rPr lang="nl-NL" dirty="0" smtClean="0"/>
              <a:t> behalve router outlet</a:t>
            </a:r>
          </a:p>
          <a:p>
            <a:r>
              <a:rPr lang="nl-NL" dirty="0" smtClean="0"/>
              <a:t>We gaan een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todo</a:t>
            </a:r>
            <a:r>
              <a:rPr lang="nl-NL" dirty="0" smtClean="0"/>
              <a:t> app component </a:t>
            </a:r>
            <a:r>
              <a:rPr lang="nl-NL" dirty="0" err="1" smtClean="0"/>
              <a:t>creëeren</a:t>
            </a:r>
            <a:endParaRPr lang="nl-N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 smtClean="0"/>
              <a:t>ng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component </a:t>
            </a:r>
            <a:r>
              <a:rPr lang="nl-NL" dirty="0" err="1" smtClean="0"/>
              <a:t>createTodo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Plaats &lt;app-</a:t>
            </a:r>
            <a:r>
              <a:rPr lang="nl-NL" dirty="0" err="1" smtClean="0"/>
              <a:t>create</a:t>
            </a:r>
            <a:r>
              <a:rPr lang="nl-NL" dirty="0" smtClean="0"/>
              <a:t>-</a:t>
            </a:r>
            <a:r>
              <a:rPr lang="nl-NL" dirty="0" err="1" smtClean="0"/>
              <a:t>todo</a:t>
            </a:r>
            <a:r>
              <a:rPr lang="nl-NL" dirty="0" smtClean="0"/>
              <a:t>&gt;&lt;/app-</a:t>
            </a:r>
            <a:r>
              <a:rPr lang="nl-NL" dirty="0" err="1" smtClean="0"/>
              <a:t>create</a:t>
            </a:r>
            <a:r>
              <a:rPr lang="nl-NL" dirty="0" smtClean="0"/>
              <a:t>-</a:t>
            </a:r>
            <a:r>
              <a:rPr lang="nl-NL" dirty="0" err="1" smtClean="0"/>
              <a:t>todo</a:t>
            </a:r>
            <a:r>
              <a:rPr lang="nl-NL" dirty="0" smtClean="0"/>
              <a:t>&gt; in app component</a:t>
            </a:r>
          </a:p>
          <a:p>
            <a:pPr marL="0" indent="0">
              <a:buNone/>
            </a:pPr>
            <a:r>
              <a:rPr lang="nl-NL" dirty="0" smtClean="0"/>
              <a:t>Oh nee, routing!</a:t>
            </a:r>
          </a:p>
          <a:p>
            <a:pPr marL="0" indent="0">
              <a:buNone/>
            </a:pPr>
            <a:r>
              <a:rPr lang="nl-NL" dirty="0"/>
              <a:t>{ </a:t>
            </a:r>
            <a:r>
              <a:rPr lang="nl-NL" dirty="0" err="1"/>
              <a:t>path</a:t>
            </a:r>
            <a:r>
              <a:rPr lang="nl-NL" dirty="0"/>
              <a:t>: 'crisis-center', component: </a:t>
            </a:r>
            <a:r>
              <a:rPr lang="nl-NL" dirty="0" err="1"/>
              <a:t>CrisisListComponent</a:t>
            </a:r>
            <a:r>
              <a:rPr lang="nl-NL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31342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478</Words>
  <Application>Microsoft Office PowerPoint</Application>
  <PresentationFormat>Breedbeeld</PresentationFormat>
  <Paragraphs>131</Paragraphs>
  <Slides>24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Kantoorthema</vt:lpstr>
      <vt:lpstr>PowerPoint-presentatie</vt:lpstr>
      <vt:lpstr>Angular 2? 4? 5!</vt:lpstr>
      <vt:lpstr>Angular 2/4/5 – Get Started with CLI</vt:lpstr>
      <vt:lpstr>Command Prompt – Create an App</vt:lpstr>
      <vt:lpstr>PowerPoint-presentatie</vt:lpstr>
      <vt:lpstr>Visual Studio Code – Let’s start</vt:lpstr>
      <vt:lpstr>Connect to a repository on GitHub</vt:lpstr>
      <vt:lpstr>Starting the App!</vt:lpstr>
      <vt:lpstr>Let’s get coding! *TODO: Formatting/Styling</vt:lpstr>
      <vt:lpstr>Create todo</vt:lpstr>
      <vt:lpstr>Creating our first component</vt:lpstr>
      <vt:lpstr>ToDo Class</vt:lpstr>
      <vt:lpstr>Creating a new ToDo</vt:lpstr>
      <vt:lpstr>First some styling!</vt:lpstr>
      <vt:lpstr>Start with a simple form!</vt:lpstr>
      <vt:lpstr>Add something to the form</vt:lpstr>
      <vt:lpstr>*TODO Uitleggen formsmodule</vt:lpstr>
      <vt:lpstr>Create a description area *TODO: Opdracht</vt:lpstr>
      <vt:lpstr>Solution</vt:lpstr>
      <vt:lpstr>Adding a submit to the form</vt:lpstr>
      <vt:lpstr>PowerPoint-presentatie</vt:lpstr>
      <vt:lpstr>Service Time!</vt:lpstr>
      <vt:lpstr>Add the service to the services.module.ts</vt:lpstr>
      <vt:lpstr>Add the service module to the app.module.ts</vt:lpstr>
    </vt:vector>
  </TitlesOfParts>
  <Company>Ministerie van Veiligheid en Justitie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Hoekstra, T. (spir-it)</dc:creator>
  <cp:lastModifiedBy>Media</cp:lastModifiedBy>
  <cp:revision>64</cp:revision>
  <dcterms:created xsi:type="dcterms:W3CDTF">2017-10-18T12:12:29Z</dcterms:created>
  <dcterms:modified xsi:type="dcterms:W3CDTF">2017-12-02T16:10:01Z</dcterms:modified>
</cp:coreProperties>
</file>