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67" r:id="rId3"/>
    <p:sldId id="257" r:id="rId4"/>
    <p:sldId id="266" r:id="rId5"/>
    <p:sldId id="263" r:id="rId6"/>
    <p:sldId id="262" r:id="rId7"/>
    <p:sldId id="270" r:id="rId8"/>
    <p:sldId id="258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9" r:id="rId17"/>
    <p:sldId id="278" r:id="rId18"/>
    <p:sldId id="280" r:id="rId19"/>
    <p:sldId id="281" r:id="rId20"/>
    <p:sldId id="282" r:id="rId21"/>
    <p:sldId id="289" r:id="rId22"/>
    <p:sldId id="284" r:id="rId23"/>
    <p:sldId id="283" r:id="rId24"/>
    <p:sldId id="285" r:id="rId25"/>
    <p:sldId id="286" r:id="rId26"/>
    <p:sldId id="287" r:id="rId27"/>
    <p:sldId id="288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300" r:id="rId38"/>
    <p:sldId id="299" r:id="rId39"/>
    <p:sldId id="301" r:id="rId40"/>
    <p:sldId id="302" r:id="rId41"/>
    <p:sldId id="303" r:id="rId42"/>
    <p:sldId id="304" r:id="rId43"/>
    <p:sldId id="305" r:id="rId44"/>
    <p:sldId id="306" r:id="rId4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D425C-E4B6-4648-BE64-B54B84C425A3}" type="datetimeFigureOut">
              <a:rPr lang="nl-NL" smtClean="0"/>
              <a:t>3-12-2017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91A10-76C6-4472-BC2C-A71051CCBD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320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91A10-76C6-4472-BC2C-A71051CCBD90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8357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Toevoegen aan </a:t>
            </a:r>
            <a:r>
              <a:rPr lang="nl-NL" dirty="0" err="1"/>
              <a:t>angular</a:t>
            </a:r>
            <a:r>
              <a:rPr lang="nl-NL" baseline="0" dirty="0"/>
              <a:t> cli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91A10-76C6-4472-BC2C-A71051CCBD90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4009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Name is nodig voor het binding, </a:t>
            </a:r>
            <a:r>
              <a:rPr lang="nl-NL" dirty="0" err="1"/>
              <a:t>banana</a:t>
            </a:r>
            <a:r>
              <a:rPr lang="nl-NL" dirty="0"/>
              <a:t> in</a:t>
            </a:r>
            <a:r>
              <a:rPr lang="nl-NL" baseline="0" dirty="0"/>
              <a:t> </a:t>
            </a:r>
            <a:r>
              <a:rPr lang="nl-NL" baseline="0" dirty="0" err="1"/>
              <a:t>the</a:t>
            </a:r>
            <a:r>
              <a:rPr lang="nl-NL" baseline="0" dirty="0"/>
              <a:t> box genereert </a:t>
            </a:r>
            <a:r>
              <a:rPr lang="nl-NL" baseline="0" dirty="0" err="1"/>
              <a:t>two</a:t>
            </a:r>
            <a:r>
              <a:rPr lang="nl-NL" baseline="0" dirty="0"/>
              <a:t> way binding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91A10-76C6-4472-BC2C-A71051CCBD90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1580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accent6"/>
                </a:solidFill>
                <a:latin typeface="Consolas" panose="020B0609020204030204" pitchFamily="49" charset="0"/>
              </a:rPr>
              <a:t>ngNativeValidate</a:t>
            </a:r>
            <a:r>
              <a:rPr lang="nl-NL" dirty="0">
                <a:solidFill>
                  <a:schemeClr val="accent6"/>
                </a:solidFill>
                <a:latin typeface="Consolas" panose="020B0609020204030204" pitchFamily="49" charset="0"/>
              </a:rPr>
              <a:t>  zorgt voor native</a:t>
            </a:r>
            <a:r>
              <a:rPr lang="nl-NL" baseline="0" dirty="0">
                <a:solidFill>
                  <a:schemeClr val="accent6"/>
                </a:solidFill>
                <a:latin typeface="Consolas" panose="020B0609020204030204" pitchFamily="49" charset="0"/>
              </a:rPr>
              <a:t> html </a:t>
            </a:r>
            <a:r>
              <a:rPr lang="nl-NL" baseline="0" dirty="0" err="1">
                <a:solidFill>
                  <a:schemeClr val="accent6"/>
                </a:solidFill>
                <a:latin typeface="Consolas" panose="020B0609020204030204" pitchFamily="49" charset="0"/>
              </a:rPr>
              <a:t>validation</a:t>
            </a:r>
            <a:endParaRPr lang="nl-NL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 </a:t>
            </a:r>
            <a:r>
              <a:rPr lang="nl-NL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f.value</a:t>
            </a: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</a:t>
            </a:r>
            <a:r>
              <a:rPr lang="nl-NL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}}</a:t>
            </a:r>
          </a:p>
          <a:p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 </a:t>
            </a:r>
            <a:r>
              <a:rPr lang="nl-NL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f.valid</a:t>
            </a: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}}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91A10-76C6-4472-BC2C-A71051CCBD90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6666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Now</a:t>
            </a:r>
            <a:r>
              <a:rPr lang="nl-NL" dirty="0"/>
              <a:t> we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baseline="0" dirty="0"/>
              <a:t> </a:t>
            </a:r>
            <a:r>
              <a:rPr lang="nl-NL" baseline="0" dirty="0" err="1"/>
              <a:t>todoservice</a:t>
            </a:r>
            <a:r>
              <a:rPr lang="nl-NL" baseline="0" dirty="0"/>
              <a:t> </a:t>
            </a:r>
            <a:r>
              <a:rPr lang="nl-NL" baseline="0" dirty="0" err="1"/>
              <a:t>anywhere</a:t>
            </a:r>
            <a:r>
              <a:rPr lang="nl-NL" baseline="0" dirty="0"/>
              <a:t> in </a:t>
            </a:r>
            <a:r>
              <a:rPr lang="nl-NL" baseline="0" dirty="0" err="1"/>
              <a:t>the</a:t>
            </a:r>
            <a:r>
              <a:rPr lang="nl-NL" baseline="0"/>
              <a:t> app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91A10-76C6-4472-BC2C-A71051CCBD90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6868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We sturen </a:t>
            </a:r>
            <a:r>
              <a:rPr lang="nl-NL" dirty="0" err="1"/>
              <a:t>this.toDo</a:t>
            </a:r>
            <a:r>
              <a:rPr lang="nl-NL" baseline="0" dirty="0"/>
              <a:t> mee omdat de het form niet </a:t>
            </a:r>
            <a:r>
              <a:rPr lang="nl-NL" baseline="0" dirty="0" err="1"/>
              <a:t>completed</a:t>
            </a:r>
            <a:r>
              <a:rPr lang="nl-NL" baseline="0" dirty="0"/>
              <a:t> heeft en die wordt anders niet </a:t>
            </a:r>
            <a:r>
              <a:rPr lang="nl-NL" baseline="0" dirty="0" err="1"/>
              <a:t>meegesturd</a:t>
            </a:r>
            <a:r>
              <a:rPr lang="nl-NL" baseline="0" dirty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91A10-76C6-4472-BC2C-A71051CCBD90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8559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91A10-76C6-4472-BC2C-A71051CCBD90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8043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3-12-2017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225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3-12-2017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681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3-12-2017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402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3-12-2017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255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3-12-2017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536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3-12-2017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040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3-12-2017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139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3-12-2017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702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3-12-2017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801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3-12-2017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864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3-12-2017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541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87890-2EB5-47B2-A2BC-F271793CA4F2}" type="datetimeFigureOut">
              <a:rPr lang="nl-NL" smtClean="0"/>
              <a:t>3-12-2017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D8009-1A71-4D41-90FD-54BA6D9A3AF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804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forms/FormsModul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4424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todo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Reactive</a:t>
            </a:r>
            <a:r>
              <a:rPr lang="nl-NL" dirty="0"/>
              <a:t> </a:t>
            </a:r>
            <a:r>
              <a:rPr lang="nl-NL" dirty="0" err="1"/>
              <a:t>vs</a:t>
            </a:r>
            <a:r>
              <a:rPr lang="nl-NL" dirty="0"/>
              <a:t> template uitleggen kort</a:t>
            </a:r>
          </a:p>
          <a:p>
            <a:r>
              <a:rPr lang="nl-NL" dirty="0"/>
              <a:t>Waarom doen wij template</a:t>
            </a:r>
          </a:p>
        </p:txBody>
      </p:sp>
    </p:spTree>
    <p:extLst>
      <p:ext uri="{BB962C8B-B14F-4D97-AF65-F5344CB8AC3E}">
        <p14:creationId xmlns:p14="http://schemas.microsoft.com/office/powerpoint/2010/main" val="1843422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Creating</a:t>
            </a:r>
            <a:r>
              <a:rPr lang="nl-NL" dirty="0"/>
              <a:t> </a:t>
            </a:r>
            <a:r>
              <a:rPr lang="nl-NL" dirty="0" err="1"/>
              <a:t>our</a:t>
            </a:r>
            <a:r>
              <a:rPr lang="nl-NL" dirty="0"/>
              <a:t> first component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nl-NL" dirty="0"/>
              <a:t>&gt; </a:t>
            </a:r>
            <a:r>
              <a:rPr lang="nl-NL" dirty="0" err="1"/>
              <a:t>ng</a:t>
            </a:r>
            <a:r>
              <a:rPr lang="nl-NL" dirty="0"/>
              <a:t> g class </a:t>
            </a:r>
            <a:r>
              <a:rPr lang="nl-NL" dirty="0" err="1"/>
              <a:t>models</a:t>
            </a:r>
            <a:r>
              <a:rPr lang="nl-NL" dirty="0"/>
              <a:t>/</a:t>
            </a:r>
            <a:r>
              <a:rPr lang="nl-NL" dirty="0" err="1"/>
              <a:t>todo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31787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todo.ts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_id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completedDate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createdDate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	  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completed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description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 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78059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Creating</a:t>
            </a:r>
            <a:r>
              <a:rPr lang="nl-NL" dirty="0"/>
              <a:t> a new </a:t>
            </a:r>
            <a:r>
              <a:rPr lang="nl-NL" dirty="0" err="1"/>
              <a:t>ToDo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CreateTodoComponent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OnInit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	public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() { }</a:t>
            </a:r>
          </a:p>
          <a:p>
            <a:pPr marL="0" indent="0">
              <a:buNone/>
            </a:pPr>
            <a:b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ngOnInit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		this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'Boodschappen doen'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 						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'Ik moet eten hebben'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8235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First </a:t>
            </a:r>
            <a:r>
              <a:rPr lang="nl-NL" dirty="0" err="1"/>
              <a:t>some</a:t>
            </a:r>
            <a:r>
              <a:rPr lang="nl-NL" dirty="0"/>
              <a:t> styling!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styles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</a:p>
          <a:p>
            <a:pPr marL="457200" lvl="1" indent="0">
              <a:buNone/>
            </a:pP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"styles.css"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"../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node_modules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/bootstrap/dist/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css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/bootstrap.min.css"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"scripts"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</a:p>
          <a:p>
            <a:pPr marL="457200" lvl="1" indent="0">
              <a:buNone/>
            </a:pP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"../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node_modules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jquery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/dist/jquery.min.js"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"../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node_modules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/bootstrap/dist/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js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/bootstrap.min.js"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93074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Start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simple</a:t>
            </a:r>
            <a:r>
              <a:rPr lang="nl-NL" dirty="0"/>
              <a:t> form!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"container"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Create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a 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ToDo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"form-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group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title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Title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"form-control"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							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title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required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		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submit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btn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btn-success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			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Submit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	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71566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something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form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ln>
            <a:solidFill>
              <a:schemeClr val="accent6"/>
            </a:solidFill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"form-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group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title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Title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"form-control"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					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"title"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required 							</a:t>
            </a:r>
            <a:r>
              <a:rPr lang="nl-NL" b="1" dirty="0">
                <a:solidFill>
                  <a:schemeClr val="accent6"/>
                </a:solidFill>
                <a:latin typeface="Consolas" panose="020B0609020204030204" pitchFamily="49" charset="0"/>
              </a:rPr>
              <a:t>[(ngModel)]="todo.title" name="title"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nl-NL" b="1" dirty="0">
                <a:solidFill>
                  <a:schemeClr val="accent6"/>
                </a:solidFill>
                <a:latin typeface="Consolas" panose="020B0609020204030204" pitchFamily="49" charset="0"/>
              </a:rPr>
              <a:t>{{todo.title}}</a:t>
            </a:r>
          </a:p>
          <a:p>
            <a:pPr marL="0" indent="0">
              <a:buNone/>
            </a:pP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993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*TODO Uitleggen </a:t>
            </a:r>
            <a:r>
              <a:rPr lang="nl-NL" dirty="0" err="1"/>
              <a:t>formsmodule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FormsModule</a:t>
            </a:r>
            <a:endParaRPr lang="nl-NL" dirty="0"/>
          </a:p>
          <a:p>
            <a:r>
              <a:rPr lang="nl-NL" dirty="0"/>
              <a:t>import { </a:t>
            </a:r>
            <a:r>
              <a:rPr lang="nl-NL" dirty="0" err="1">
                <a:hlinkClick r:id="rId2"/>
              </a:rPr>
              <a:t>FormsModule</a:t>
            </a:r>
            <a:r>
              <a:rPr lang="nl-NL" dirty="0"/>
              <a:t> } </a:t>
            </a:r>
            <a:r>
              <a:rPr lang="nl-NL" dirty="0" err="1"/>
              <a:t>from</a:t>
            </a:r>
            <a:r>
              <a:rPr lang="nl-NL" dirty="0"/>
              <a:t> '@</a:t>
            </a:r>
            <a:r>
              <a:rPr lang="nl-NL" dirty="0" err="1"/>
              <a:t>angular</a:t>
            </a:r>
            <a:r>
              <a:rPr lang="nl-NL" dirty="0"/>
              <a:t>/</a:t>
            </a:r>
            <a:r>
              <a:rPr lang="nl-NL" dirty="0" err="1"/>
              <a:t>forms</a:t>
            </a:r>
            <a:r>
              <a:rPr lang="nl-NL" dirty="0"/>
              <a:t>';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47971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Create</a:t>
            </a:r>
            <a:r>
              <a:rPr lang="nl-NL" dirty="0"/>
              <a:t> a </a:t>
            </a:r>
            <a:r>
              <a:rPr lang="nl-NL" dirty="0" err="1"/>
              <a:t>description</a:t>
            </a:r>
            <a:r>
              <a:rPr lang="nl-NL" dirty="0"/>
              <a:t> area *TODO: Opdracht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Doe hetzelfde voor </a:t>
            </a:r>
            <a:r>
              <a:rPr lang="nl-NL" dirty="0" err="1"/>
              <a:t>description</a:t>
            </a:r>
            <a:r>
              <a:rPr lang="nl-NL" dirty="0"/>
              <a:t> met een </a:t>
            </a:r>
            <a:r>
              <a:rPr lang="nl-NL" dirty="0" err="1"/>
              <a:t>textarea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80790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nl-NL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nl-NL" sz="2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nl-NL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sz="2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nl-NL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sz="2400" dirty="0">
                <a:solidFill>
                  <a:srgbClr val="CE9178"/>
                </a:solidFill>
                <a:latin typeface="Consolas" panose="020B0609020204030204" pitchFamily="49" charset="0"/>
              </a:rPr>
              <a:t>"form-</a:t>
            </a:r>
            <a:r>
              <a:rPr lang="nl-NL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group</a:t>
            </a:r>
            <a:r>
              <a:rPr lang="nl-NL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description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Description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textarea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"form-control"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"description"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required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			[(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ngModel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)]=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"todo.description"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						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"description"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textarea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nl-NL" sz="2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nl-NL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860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63DBC-81D9-48B1-8364-CA016101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2? 4? 5!</a:t>
            </a:r>
            <a:endParaRPr lang="x-none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*TODO: </a:t>
            </a:r>
            <a:r>
              <a:rPr lang="nl-NL" dirty="0" err="1"/>
              <a:t>Angular</a:t>
            </a:r>
            <a:r>
              <a:rPr lang="nl-NL" dirty="0"/>
              <a:t> uitleg</a:t>
            </a:r>
          </a:p>
        </p:txBody>
      </p:sp>
    </p:spTree>
    <p:extLst>
      <p:ext uri="{BB962C8B-B14F-4D97-AF65-F5344CB8AC3E}">
        <p14:creationId xmlns:p14="http://schemas.microsoft.com/office/powerpoint/2010/main" val="2921525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create-todo.component.html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form </a:t>
            </a:r>
            <a:r>
              <a:rPr lang="nl-NL" dirty="0" err="1">
                <a:solidFill>
                  <a:schemeClr val="accent6"/>
                </a:solidFill>
                <a:latin typeface="Consolas" panose="020B0609020204030204" pitchFamily="49" charset="0"/>
              </a:rPr>
              <a:t>ngNativeValidate</a:t>
            </a:r>
            <a:r>
              <a:rPr lang="nl-NL" dirty="0">
                <a:solidFill>
                  <a:schemeClr val="accent6"/>
                </a:solidFill>
                <a:latin typeface="Consolas" panose="020B0609020204030204" pitchFamily="49" charset="0"/>
              </a:rPr>
              <a:t>  #f="</a:t>
            </a:r>
            <a:r>
              <a:rPr lang="nl-NL" dirty="0" err="1">
                <a:solidFill>
                  <a:schemeClr val="accent6"/>
                </a:solidFill>
                <a:latin typeface="Consolas" panose="020B0609020204030204" pitchFamily="49" charset="0"/>
              </a:rPr>
              <a:t>ngForm</a:t>
            </a:r>
            <a:r>
              <a:rPr lang="nl-NL" dirty="0">
                <a:solidFill>
                  <a:schemeClr val="accent6"/>
                </a:solidFill>
                <a:latin typeface="Consolas" panose="020B0609020204030204" pitchFamily="49" charset="0"/>
              </a:rPr>
              <a:t>" 			(</a:t>
            </a:r>
            <a:r>
              <a:rPr lang="nl-NL" dirty="0" err="1">
                <a:solidFill>
                  <a:schemeClr val="accent6"/>
                </a:solidFill>
                <a:latin typeface="Consolas" panose="020B0609020204030204" pitchFamily="49" charset="0"/>
              </a:rPr>
              <a:t>ngSubmit</a:t>
            </a:r>
            <a:r>
              <a:rPr lang="nl-NL" dirty="0">
                <a:solidFill>
                  <a:schemeClr val="accent6"/>
                </a:solidFill>
                <a:latin typeface="Consolas" panose="020B0609020204030204" pitchFamily="49" charset="0"/>
              </a:rPr>
              <a:t>)="</a:t>
            </a:r>
            <a:r>
              <a:rPr lang="nl-NL" dirty="0" err="1">
                <a:solidFill>
                  <a:schemeClr val="accent6"/>
                </a:solidFill>
                <a:latin typeface="Consolas" panose="020B0609020204030204" pitchFamily="49" charset="0"/>
              </a:rPr>
              <a:t>onSubmit</a:t>
            </a:r>
            <a:r>
              <a:rPr lang="nl-NL" dirty="0">
                <a:solidFill>
                  <a:schemeClr val="accent6"/>
                </a:solidFill>
                <a:latin typeface="Consolas" panose="020B0609020204030204" pitchFamily="49" charset="0"/>
              </a:rPr>
              <a:t>(f)"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49077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create-todo.component.ts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onSubmit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({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valid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}: {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valid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 									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boolean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}) {</a:t>
            </a:r>
          </a:p>
          <a:p>
            <a:pPr marL="0" indent="0">
              <a:buNone/>
            </a:pPr>
            <a:r>
              <a:rPr lang="nl-NL" dirty="0">
                <a:solidFill>
                  <a:srgbClr val="C586C0"/>
                </a:solidFill>
                <a:latin typeface="Consolas" panose="020B0609020204030204" pitchFamily="49" charset="0"/>
              </a:rPr>
              <a:t>	</a:t>
            </a:r>
            <a:r>
              <a:rPr lang="nl-N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valid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		console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50798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Backend opstarten en postman tonen</a:t>
            </a:r>
          </a:p>
        </p:txBody>
      </p:sp>
    </p:spTree>
    <p:extLst>
      <p:ext uri="{BB962C8B-B14F-4D97-AF65-F5344CB8AC3E}">
        <p14:creationId xmlns:p14="http://schemas.microsoft.com/office/powerpoint/2010/main" val="3027779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cmd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nl-NL" dirty="0"/>
              <a:t>&gt; </a:t>
            </a:r>
            <a:r>
              <a:rPr lang="nl-NL" dirty="0" err="1"/>
              <a:t>ng</a:t>
            </a:r>
            <a:r>
              <a:rPr lang="nl-NL" dirty="0"/>
              <a:t> g module services</a:t>
            </a:r>
          </a:p>
          <a:p>
            <a:pPr marL="0" indent="0">
              <a:buNone/>
            </a:pPr>
            <a:r>
              <a:rPr lang="nl-NL" dirty="0"/>
              <a:t>&gt; </a:t>
            </a:r>
            <a:r>
              <a:rPr lang="nl-NL" dirty="0" err="1"/>
              <a:t>ng</a:t>
            </a:r>
            <a:r>
              <a:rPr lang="nl-NL" dirty="0"/>
              <a:t> g service /services/</a:t>
            </a:r>
            <a:r>
              <a:rPr lang="nl-NL" dirty="0" err="1"/>
              <a:t>todo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94051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services.module.ts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NgModule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imports: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CommonModule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providers: [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TodoService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],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declarations: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[]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6066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app.module.ts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imports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pPr marL="457200" lvl="1" indent="0">
              <a:buNone/>
            </a:pP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AppRoutingModule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FormsModule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nl-NL" dirty="0" err="1">
                <a:solidFill>
                  <a:schemeClr val="accent6"/>
                </a:solidFill>
                <a:latin typeface="Consolas" panose="020B0609020204030204" pitchFamily="49" charset="0"/>
              </a:rPr>
              <a:t>ServicesModule</a:t>
            </a:r>
            <a:endParaRPr lang="nl-NL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3413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todo.service.ts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createToDo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 : 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NL" dirty="0">
                <a:solidFill>
                  <a:srgbClr val="608B4E"/>
                </a:solidFill>
                <a:latin typeface="Consolas" panose="020B0609020204030204" pitchFamily="49" charset="0"/>
              </a:rPr>
              <a:t>	</a:t>
            </a:r>
            <a:r>
              <a:rPr lang="nl-NL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9074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create-todo.component.ts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todoService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TodoService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 { }</a:t>
            </a:r>
          </a:p>
          <a:p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onSubmit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({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valid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}: {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valid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 							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boolean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}) {</a:t>
            </a:r>
          </a:p>
          <a:p>
            <a:pPr marL="0" indent="0">
              <a:buNone/>
            </a:pPr>
            <a:r>
              <a:rPr lang="nl-NL" dirty="0">
                <a:solidFill>
                  <a:srgbClr val="C586C0"/>
                </a:solidFill>
                <a:latin typeface="Consolas" panose="020B0609020204030204" pitchFamily="49" charset="0"/>
              </a:rPr>
              <a:t>	</a:t>
            </a:r>
            <a:r>
              <a:rPr lang="nl-N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valid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nl-NL" sz="2800" dirty="0">
                <a:solidFill>
                  <a:srgbClr val="D4D4D4"/>
                </a:solidFill>
                <a:latin typeface="Consolas" panose="020B0609020204030204" pitchFamily="49" charset="0"/>
              </a:rPr>
              <a:t>	{</a:t>
            </a:r>
          </a:p>
          <a:p>
            <a:pPr marL="457200" lvl="1" indent="0">
              <a:buNone/>
            </a:pPr>
            <a:r>
              <a:rPr lang="nl-NL" sz="2800" dirty="0">
                <a:solidFill>
                  <a:srgbClr val="569CD6"/>
                </a:solidFill>
                <a:latin typeface="Consolas" panose="020B0609020204030204" pitchFamily="49" charset="0"/>
              </a:rPr>
              <a:t>		this</a:t>
            </a:r>
            <a:r>
              <a:rPr lang="nl-NL" sz="2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sz="2800" dirty="0">
                <a:solidFill>
                  <a:srgbClr val="9CDCFE"/>
                </a:solidFill>
                <a:latin typeface="Consolas" panose="020B0609020204030204" pitchFamily="49" charset="0"/>
              </a:rPr>
              <a:t>todoService</a:t>
            </a:r>
            <a:r>
              <a:rPr lang="nl-NL" sz="2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sz="2800" dirty="0">
                <a:solidFill>
                  <a:srgbClr val="DCDCAA"/>
                </a:solidFill>
                <a:latin typeface="Consolas" panose="020B0609020204030204" pitchFamily="49" charset="0"/>
              </a:rPr>
              <a:t>createToDo</a:t>
            </a:r>
            <a:r>
              <a:rPr lang="nl-NL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sz="2800" dirty="0">
                <a:solidFill>
                  <a:srgbClr val="9CDCFE"/>
                </a:solidFill>
                <a:latin typeface="Consolas" panose="020B0609020204030204" pitchFamily="49" charset="0"/>
              </a:rPr>
              <a:t>this.todo</a:t>
            </a:r>
            <a:r>
              <a:rPr lang="nl-NL" sz="2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nl-NL" sz="2800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8630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app.module.ts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nl-N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HttpClientModule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nl-NL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@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angular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/common/http'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nl-NL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imports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pPr marL="0" indent="0">
              <a:buNone/>
            </a:pP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AppRoutingModule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FormsModule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ServicesModule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HttpClientModule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0019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todo.service.ts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HttpClient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 { }</a:t>
            </a:r>
          </a:p>
          <a:p>
            <a:pPr marL="0" indent="0">
              <a:buNone/>
            </a:pP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createToDo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s-ES" dirty="0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 : </a:t>
            </a:r>
            <a:r>
              <a:rPr lang="es-ES" dirty="0">
                <a:solidFill>
                  <a:srgbClr val="4EC9B0"/>
                </a:solidFill>
                <a:latin typeface="Consolas" panose="020B0609020204030204" pitchFamily="49" charset="0"/>
              </a:rPr>
              <a:t>Observable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s-ES" dirty="0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&gt;{</a:t>
            </a:r>
          </a:p>
          <a:p>
            <a:pPr marL="457200" lvl="1" indent="0">
              <a:buNone/>
            </a:pPr>
            <a:r>
              <a:rPr lang="es-ES" sz="20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s-E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es-E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post</a:t>
            </a:r>
            <a:r>
              <a:rPr lang="es-ES" sz="20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s-ES" sz="2000" dirty="0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s-ES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s-ES" sz="2000" dirty="0">
                <a:solidFill>
                  <a:srgbClr val="CE9178"/>
                </a:solidFill>
                <a:latin typeface="Consolas" panose="020B0609020204030204" pitchFamily="49" charset="0"/>
              </a:rPr>
              <a:t>'http://localhost:8080/api/todo'</a:t>
            </a:r>
            <a:r>
              <a:rPr lang="es-E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2000" dirty="0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es-E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168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Angular 2/4/5 – Get Started with CLI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nl-NL" dirty="0"/>
              <a:t>&gt; </a:t>
            </a:r>
            <a:r>
              <a:rPr lang="nl-NL" dirty="0" err="1"/>
              <a:t>npm</a:t>
            </a:r>
            <a:r>
              <a:rPr lang="nl-NL" dirty="0"/>
              <a:t> </a:t>
            </a:r>
            <a:r>
              <a:rPr lang="nl-NL" dirty="0" err="1"/>
              <a:t>install</a:t>
            </a:r>
            <a:r>
              <a:rPr lang="nl-NL" dirty="0"/>
              <a:t> -g @</a:t>
            </a:r>
            <a:r>
              <a:rPr lang="nl-NL" dirty="0" err="1"/>
              <a:t>angular</a:t>
            </a:r>
            <a:r>
              <a:rPr lang="nl-NL" dirty="0"/>
              <a:t>/cli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8399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390B-9EED-48CA-B4F3-AB334473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create-</a:t>
            </a:r>
            <a:r>
              <a:rPr lang="en-US" dirty="0" err="1"/>
              <a:t>todo.component.ts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8E9F7-2220-460E-836C-2B95541C3B5F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todoService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subscribe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	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			alert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"Saved!"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},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	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			alert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'Something went wrong!’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24400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F43BF-D200-4E6F-9BE6-19E35A751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B12D7-CCB6-42CB-9249-86B124AB0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</a:t>
            </a:r>
            <a:r>
              <a:rPr lang="en-US" dirty="0" err="1"/>
              <a:t>TodoOverviewComponent</a:t>
            </a:r>
            <a:endParaRPr lang="en-US" dirty="0"/>
          </a:p>
          <a:p>
            <a:r>
              <a:rPr lang="en-US" dirty="0"/>
              <a:t>Generate a component</a:t>
            </a:r>
          </a:p>
          <a:p>
            <a:r>
              <a:rPr lang="en-US" dirty="0"/>
              <a:t>Create a route</a:t>
            </a:r>
          </a:p>
          <a:p>
            <a:r>
              <a:rPr lang="en-US" dirty="0"/>
              <a:t>Create a http get request</a:t>
            </a:r>
          </a:p>
          <a:p>
            <a:r>
              <a:rPr lang="en-US" dirty="0"/>
              <a:t>Display all </a:t>
            </a:r>
            <a:r>
              <a:rPr lang="en-US" dirty="0" err="1"/>
              <a:t>Todos</a:t>
            </a:r>
            <a:r>
              <a:rPr lang="en-US" dirty="0"/>
              <a:t> (Title and Description) in the component</a:t>
            </a:r>
          </a:p>
          <a:p>
            <a:r>
              <a:rPr lang="en-US" dirty="0"/>
              <a:t>After creating a new </a:t>
            </a:r>
            <a:r>
              <a:rPr lang="en-US" dirty="0" err="1"/>
              <a:t>Todo</a:t>
            </a:r>
            <a:r>
              <a:rPr lang="en-US" dirty="0"/>
              <a:t> navigate to the </a:t>
            </a:r>
            <a:r>
              <a:rPr lang="en-US" dirty="0" err="1"/>
              <a:t>TodoOverviewComponent</a:t>
            </a:r>
            <a:r>
              <a:rPr lang="en-US" dirty="0"/>
              <a:t> </a:t>
            </a:r>
            <a:r>
              <a:rPr lang="en-US"/>
              <a:t>(routing)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80721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2E92-06EC-4809-8179-43828597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cmd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90A54-BF10-4871-86E3-A39093C29941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&gt; ng g component </a:t>
            </a:r>
            <a:r>
              <a:rPr lang="en-US" dirty="0" err="1"/>
              <a:t>todoOverview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49857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4E3C-D624-43B0-9F0F-D5F6BFE2F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</a:t>
            </a:r>
            <a:r>
              <a:rPr lang="en-US" dirty="0" err="1"/>
              <a:t>routing.module.ts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F5CCC-7B07-41C6-863B-071F4113F743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routes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CreateTodoComponent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'overview'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TodoOverviewComponent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103647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D34C5-8B53-4ED2-AB1A-E5B7DB05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todo.service.ts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28D76-56AD-42AE-AA56-F5F00F084A0A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Observable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[]&gt; {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[]&gt;(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'http://localhost:8080/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722895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75E12-E3FD-47A1-9410-BAFA71966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todo-overview.component.ts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12A70-CD92-49C5-BAB8-8B9120B7D4E2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TodoOverviewComponent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OnInit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[];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todoService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TodoService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 }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ngOnInit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todoService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subscribe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		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		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	},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		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				alert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'Something went wrong!’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	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584934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9988-07F2-4EFC-A447-3C0C388F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todo-overview.component.html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01415-398D-48A1-BAFD-2B4334D4ECF9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"container"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All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ToDos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"row"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"col-md-3"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ngFor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"let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of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todos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;"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"panel panel-default"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"panel-heading"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{{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todo.title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"panel-body"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{{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todo.description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9954126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548D-B3C1-49E8-A1A1-88BDD127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create-</a:t>
            </a:r>
            <a:r>
              <a:rPr lang="en-US" dirty="0" err="1"/>
              <a:t>todo.component.ts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445FA-8579-4606-AD74-1E94F8B877E7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todoService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TodoService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					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 }</a:t>
            </a:r>
          </a:p>
          <a:p>
            <a:pPr marL="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router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navigate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'/overview'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1112317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625A-C244-499D-8A60-7C4F3C2C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Coffee!</a:t>
            </a:r>
            <a:endParaRPr lang="en-NL" dirty="0"/>
          </a:p>
        </p:txBody>
      </p:sp>
      <p:pic>
        <p:nvPicPr>
          <p:cNvPr id="1026" name="Picture 2" descr="http://nationaldailyng.com/wp-content/uploads/2017/07/pp-hot-coffee-rf-istock.jpg">
            <a:extLst>
              <a:ext uri="{FF2B5EF4-FFF2-40B4-BE49-F238E27FC236}">
                <a16:creationId xmlns:a16="http://schemas.microsoft.com/office/drawing/2014/main" id="{5C565C4B-2AED-42E3-BAB7-2A4FAEBEE3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08" y="1825625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8540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4F5F-49B4-4EA7-80CF-B9576C0F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7DBB8-E253-443F-BCFC-CE7D9B99E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the possibility to set </a:t>
            </a:r>
            <a:r>
              <a:rPr lang="en-US" dirty="0" err="1"/>
              <a:t>Todos</a:t>
            </a:r>
            <a:r>
              <a:rPr lang="en-US" dirty="0"/>
              <a:t> completed in the overview</a:t>
            </a:r>
          </a:p>
          <a:p>
            <a:r>
              <a:rPr lang="en-US" dirty="0"/>
              <a:t>Create a http get request</a:t>
            </a:r>
          </a:p>
          <a:p>
            <a:r>
              <a:rPr lang="en-US" dirty="0"/>
              <a:t>Create a “Completed”-button with ng-click</a:t>
            </a:r>
          </a:p>
          <a:p>
            <a:r>
              <a:rPr lang="en-US" dirty="0"/>
              <a:t>Only visible when a </a:t>
            </a:r>
            <a:r>
              <a:rPr lang="en-US" dirty="0" err="1"/>
              <a:t>ToDo</a:t>
            </a:r>
            <a:r>
              <a:rPr lang="en-US" dirty="0"/>
              <a:t> is not completed yet!</a:t>
            </a:r>
          </a:p>
          <a:p>
            <a:r>
              <a:rPr lang="en-US" dirty="0"/>
              <a:t>*</a:t>
            </a:r>
            <a:r>
              <a:rPr lang="en-US" dirty="0" err="1"/>
              <a:t>ngIf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(click)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02262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Command Prompt – Create an App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nl-NL" dirty="0"/>
              <a:t>&gt; cd /</a:t>
            </a:r>
          </a:p>
          <a:p>
            <a:pPr marL="0" indent="0">
              <a:buNone/>
            </a:pPr>
            <a:r>
              <a:rPr lang="nl-NL" dirty="0"/>
              <a:t>&gt; </a:t>
            </a:r>
            <a:r>
              <a:rPr lang="nl-NL" dirty="0" err="1"/>
              <a:t>mkdir</a:t>
            </a:r>
            <a:r>
              <a:rPr lang="nl-NL" dirty="0"/>
              <a:t> workshop</a:t>
            </a:r>
          </a:p>
          <a:p>
            <a:pPr marL="0" indent="0">
              <a:buNone/>
            </a:pPr>
            <a:r>
              <a:rPr lang="nl-NL" dirty="0"/>
              <a:t>&gt; cd workshop</a:t>
            </a:r>
          </a:p>
          <a:p>
            <a:pPr marL="0" indent="0">
              <a:buNone/>
            </a:pPr>
            <a:r>
              <a:rPr lang="nl-NL" dirty="0"/>
              <a:t>&gt; </a:t>
            </a:r>
            <a:r>
              <a:rPr lang="nl-NL" dirty="0" err="1"/>
              <a:t>ng</a:t>
            </a:r>
            <a:r>
              <a:rPr lang="nl-NL" dirty="0"/>
              <a:t> new </a:t>
            </a:r>
            <a:r>
              <a:rPr lang="nl-NL" dirty="0" err="1"/>
              <a:t>todo</a:t>
            </a:r>
            <a:r>
              <a:rPr lang="nl-NL" dirty="0"/>
              <a:t>-app --routing </a:t>
            </a:r>
            <a:r>
              <a:rPr lang="nl-NL" dirty="0" err="1"/>
              <a:t>true</a:t>
            </a:r>
            <a:r>
              <a:rPr lang="nl-NL" dirty="0"/>
              <a:t> --skip-</a:t>
            </a:r>
            <a:r>
              <a:rPr lang="nl-NL" dirty="0" err="1"/>
              <a:t>install</a:t>
            </a:r>
            <a:r>
              <a:rPr lang="nl-NL" dirty="0"/>
              <a:t> </a:t>
            </a:r>
            <a:r>
              <a:rPr lang="nl-NL" dirty="0" err="1"/>
              <a:t>true</a:t>
            </a:r>
            <a:r>
              <a:rPr lang="nl-NL" dirty="0"/>
              <a:t> --skip-tests </a:t>
            </a:r>
            <a:r>
              <a:rPr lang="nl-NL" dirty="0" err="1"/>
              <a:t>true</a:t>
            </a:r>
            <a:r>
              <a:rPr lang="nl-NL" dirty="0"/>
              <a:t> </a:t>
            </a:r>
          </a:p>
          <a:p>
            <a:pPr marL="0" indent="0">
              <a:buNone/>
            </a:pPr>
            <a:r>
              <a:rPr lang="nl-NL" dirty="0"/>
              <a:t>   --</a:t>
            </a:r>
            <a:r>
              <a:rPr lang="nl-NL" dirty="0" err="1"/>
              <a:t>inline-style</a:t>
            </a:r>
            <a:r>
              <a:rPr lang="nl-NL" dirty="0"/>
              <a:t> </a:t>
            </a:r>
            <a:r>
              <a:rPr lang="nl-NL" dirty="0" err="1"/>
              <a:t>true</a:t>
            </a:r>
            <a:r>
              <a:rPr lang="nl-NL" dirty="0"/>
              <a:t> (--dry-run)</a:t>
            </a:r>
          </a:p>
          <a:p>
            <a:pPr marL="0" indent="0">
              <a:buNone/>
            </a:pPr>
            <a:r>
              <a:rPr lang="nl-NL" dirty="0"/>
              <a:t>&gt; cd </a:t>
            </a:r>
            <a:r>
              <a:rPr lang="nl-NL" dirty="0" err="1"/>
              <a:t>todo</a:t>
            </a:r>
            <a:r>
              <a:rPr lang="nl-NL" dirty="0"/>
              <a:t>-app</a:t>
            </a:r>
          </a:p>
          <a:p>
            <a:pPr marL="0" indent="0">
              <a:buNone/>
            </a:pPr>
            <a:r>
              <a:rPr lang="nl-NL" dirty="0"/>
              <a:t>&gt; code .</a:t>
            </a:r>
          </a:p>
        </p:txBody>
      </p:sp>
    </p:spTree>
    <p:extLst>
      <p:ext uri="{BB962C8B-B14F-4D97-AF65-F5344CB8AC3E}">
        <p14:creationId xmlns:p14="http://schemas.microsoft.com/office/powerpoint/2010/main" val="28143992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A176-2B14-4421-8067-57007639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todo.service.ts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47835-32C2-4D44-8004-8E04F57FB21F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updateToDo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 								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Observable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 {</a:t>
            </a:r>
          </a:p>
          <a:p>
            <a:pPr marL="1371600" lvl="3" indent="0">
              <a:buNone/>
            </a:pPr>
            <a:r>
              <a:rPr lang="en-US" sz="2800" dirty="0">
                <a:solidFill>
                  <a:srgbClr val="C586C0"/>
                </a:solidFill>
                <a:latin typeface="Consolas" panose="020B0609020204030204" pitchFamily="49" charset="0"/>
              </a:rPr>
              <a:t>return </a:t>
            </a:r>
            <a:r>
              <a:rPr lang="en-US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put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`http://localhost:8080/</a:t>
            </a:r>
            <a:r>
              <a:rPr lang="en-US" sz="2800" dirty="0" err="1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sz="2800" dirty="0" err="1">
                <a:solidFill>
                  <a:srgbClr val="CE9178"/>
                </a:solidFill>
                <a:latin typeface="Consolas" panose="020B0609020204030204" pitchFamily="49" charset="0"/>
              </a:rPr>
              <a:t>todo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todoId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647580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6D7AE-1A08-40CE-B347-E1D8D242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todo.overview.component.ts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ABC65-864B-4648-9FE0-3044C3454F7E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ngOnInit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todoService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subscribe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	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},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	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			alert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'Something went wrong!’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972471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B3F7-F0B4-4799-BB54-E30769D7B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todo.overview.component.ts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238B3-2FAC-4FD7-9606-69BAE69474A3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setCompleted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completed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todoService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updateToDo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_id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subscribe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	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},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	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			alert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'Something went wrong!’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167584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641F5-641F-44C9-9D24-3C9A9731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todo.overview.component.html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C843F-6C80-4791-A2EC-51D184BC5D83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"panel-body"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{{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todo.description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&lt;div class="panel-footer" *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ngIf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="!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todo.completed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	&lt;button class="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btn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btn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-success" 	(click)="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setCompleted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)"&gt;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		Complete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	&lt;/button&gt;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613454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A36FD-8E3E-4EDE-9077-D41DFB42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FFD3B-47E9-4044-B945-FE7534442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83060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14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Visual Studio Code – Let’s start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787525"/>
            <a:ext cx="10515600" cy="435133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nl-NL" dirty="0"/>
              <a:t>&gt; ctrl + `</a:t>
            </a:r>
          </a:p>
          <a:p>
            <a:pPr marL="0" indent="0">
              <a:buNone/>
            </a:pPr>
            <a:r>
              <a:rPr lang="nl-NL" dirty="0"/>
              <a:t>&gt; </a:t>
            </a:r>
            <a:r>
              <a:rPr lang="nl-NL" dirty="0" err="1"/>
              <a:t>npm</a:t>
            </a:r>
            <a:r>
              <a:rPr lang="nl-NL" dirty="0"/>
              <a:t> </a:t>
            </a:r>
            <a:r>
              <a:rPr lang="nl-NL" dirty="0" err="1"/>
              <a:t>install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&gt; </a:t>
            </a:r>
            <a:r>
              <a:rPr lang="nl-NL" dirty="0" err="1"/>
              <a:t>npm</a:t>
            </a:r>
            <a:r>
              <a:rPr lang="nl-NL" dirty="0"/>
              <a:t> </a:t>
            </a:r>
            <a:r>
              <a:rPr lang="nl-NL" dirty="0" err="1"/>
              <a:t>install</a:t>
            </a:r>
            <a:r>
              <a:rPr lang="nl-NL" dirty="0"/>
              <a:t> </a:t>
            </a:r>
            <a:r>
              <a:rPr lang="nl-NL" dirty="0" err="1"/>
              <a:t>jquery</a:t>
            </a:r>
            <a:r>
              <a:rPr lang="nl-NL" dirty="0"/>
              <a:t> --save</a:t>
            </a:r>
          </a:p>
          <a:p>
            <a:pPr marL="0" indent="0">
              <a:buNone/>
            </a:pPr>
            <a:r>
              <a:rPr lang="nl-NL" dirty="0"/>
              <a:t>&gt; </a:t>
            </a:r>
            <a:r>
              <a:rPr lang="nl-NL" dirty="0" err="1"/>
              <a:t>npm</a:t>
            </a:r>
            <a:r>
              <a:rPr lang="nl-NL" dirty="0"/>
              <a:t> </a:t>
            </a:r>
            <a:r>
              <a:rPr lang="nl-NL" dirty="0" err="1"/>
              <a:t>install</a:t>
            </a:r>
            <a:r>
              <a:rPr lang="nl-NL" dirty="0"/>
              <a:t> bootstrap --save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2770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Connect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/>
              <a:t>repository</a:t>
            </a:r>
            <a:r>
              <a:rPr lang="nl-NL" dirty="0"/>
              <a:t> on GitHub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nl-NL" altLang="x-none" dirty="0"/>
              <a:t>&gt; git </a:t>
            </a:r>
            <a:r>
              <a:rPr lang="nl-NL" altLang="x-none" dirty="0" err="1"/>
              <a:t>add</a:t>
            </a:r>
            <a:r>
              <a:rPr lang="nl-NL" altLang="x-none" dirty="0"/>
              <a:t> .</a:t>
            </a:r>
          </a:p>
          <a:p>
            <a:pPr marL="0" indent="0">
              <a:buNone/>
            </a:pPr>
            <a:r>
              <a:rPr lang="nl-NL" altLang="x-none" dirty="0"/>
              <a:t>&gt; </a:t>
            </a:r>
            <a:r>
              <a:rPr lang="x-none" altLang="x-none" dirty="0"/>
              <a:t>git commit -m “</a:t>
            </a:r>
            <a:r>
              <a:rPr lang="nl-NL" altLang="x-none" dirty="0"/>
              <a:t>App </a:t>
            </a:r>
            <a:r>
              <a:rPr lang="nl-NL" altLang="x-none" dirty="0" err="1"/>
              <a:t>created</a:t>
            </a:r>
            <a:r>
              <a:rPr lang="x-none" altLang="x-none" dirty="0"/>
              <a:t>“</a:t>
            </a:r>
            <a:endParaRPr lang="en-US" altLang="x-none" dirty="0"/>
          </a:p>
          <a:p>
            <a:pPr marL="0" indent="0">
              <a:buNone/>
            </a:pPr>
            <a:r>
              <a:rPr lang="nl-NL" altLang="x-none" dirty="0"/>
              <a:t>&gt; </a:t>
            </a:r>
            <a:r>
              <a:rPr lang="x-none" altLang="x-none" dirty="0"/>
              <a:t>git remote add origin </a:t>
            </a:r>
            <a:endParaRPr lang="nl-NL" altLang="x-none" dirty="0"/>
          </a:p>
          <a:p>
            <a:pPr marL="0" indent="0">
              <a:buNone/>
            </a:pPr>
            <a:r>
              <a:rPr lang="nl-NL" altLang="x-none" dirty="0"/>
              <a:t>   </a:t>
            </a:r>
            <a:r>
              <a:rPr lang="x-none" altLang="x-none" dirty="0"/>
              <a:t>https://github.com/spirit-coding/</a:t>
            </a:r>
            <a:r>
              <a:rPr lang="en-US" altLang="x-none" dirty="0" err="1"/>
              <a:t>todo</a:t>
            </a:r>
            <a:r>
              <a:rPr lang="en-US" altLang="x-none" dirty="0"/>
              <a:t>-app-&lt;</a:t>
            </a:r>
            <a:r>
              <a:rPr lang="en-US" altLang="x-none" dirty="0" err="1"/>
              <a:t>gebruikersnaam-wifi</a:t>
            </a:r>
            <a:r>
              <a:rPr lang="en-US" altLang="x-none" dirty="0"/>
              <a:t>&gt;</a:t>
            </a:r>
            <a:r>
              <a:rPr lang="x-none" altLang="x-none" dirty="0"/>
              <a:t>.git </a:t>
            </a:r>
            <a:endParaRPr lang="nl-NL" altLang="x-none" dirty="0"/>
          </a:p>
          <a:p>
            <a:pPr marL="0" indent="0">
              <a:buNone/>
            </a:pPr>
            <a:r>
              <a:rPr lang="nl-NL" altLang="x-none" dirty="0"/>
              <a:t>&gt; </a:t>
            </a:r>
            <a:r>
              <a:rPr lang="x-none" altLang="x-none" dirty="0"/>
              <a:t>git push -u origin master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11764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Starting the App!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nl-NL" dirty="0"/>
              <a:t>&gt; </a:t>
            </a:r>
            <a:r>
              <a:rPr lang="nl-NL" dirty="0" err="1"/>
              <a:t>ng</a:t>
            </a:r>
            <a:r>
              <a:rPr lang="nl-NL" dirty="0"/>
              <a:t> serve –open </a:t>
            </a:r>
          </a:p>
        </p:txBody>
      </p:sp>
    </p:spTree>
    <p:extLst>
      <p:ext uri="{BB962C8B-B14F-4D97-AF65-F5344CB8AC3E}">
        <p14:creationId xmlns:p14="http://schemas.microsoft.com/office/powerpoint/2010/main" val="3960284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Let’s</a:t>
            </a:r>
            <a:r>
              <a:rPr lang="nl-NL" dirty="0"/>
              <a:t> get </a:t>
            </a:r>
            <a:r>
              <a:rPr lang="nl-NL" dirty="0" err="1"/>
              <a:t>coding</a:t>
            </a:r>
            <a:r>
              <a:rPr lang="nl-NL" dirty="0"/>
              <a:t>! *TODO: </a:t>
            </a:r>
            <a:r>
              <a:rPr lang="nl-NL" dirty="0" err="1"/>
              <a:t>Formatting</a:t>
            </a:r>
            <a:r>
              <a:rPr lang="nl-NL" dirty="0"/>
              <a:t>/Styling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Verwijder alles uit de </a:t>
            </a:r>
            <a:r>
              <a:rPr lang="nl-NL" dirty="0" err="1"/>
              <a:t>app.component</a:t>
            </a:r>
            <a:r>
              <a:rPr lang="nl-NL" dirty="0"/>
              <a:t> behalve router outlet</a:t>
            </a:r>
          </a:p>
          <a:p>
            <a:r>
              <a:rPr lang="nl-NL" dirty="0"/>
              <a:t>We gaan een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todo</a:t>
            </a:r>
            <a:r>
              <a:rPr lang="nl-NL" dirty="0"/>
              <a:t> app component </a:t>
            </a:r>
            <a:r>
              <a:rPr lang="nl-NL" dirty="0" err="1"/>
              <a:t>creëeren</a:t>
            </a:r>
            <a:endParaRPr lang="nl-NL" dirty="0"/>
          </a:p>
          <a:p>
            <a:pPr>
              <a:buFont typeface="Wingdings" panose="05000000000000000000" pitchFamily="2" charset="2"/>
              <a:buChar char="Ø"/>
            </a:pPr>
            <a:r>
              <a:rPr lang="nl-NL" dirty="0" err="1"/>
              <a:t>ng</a:t>
            </a:r>
            <a:r>
              <a:rPr lang="nl-NL" dirty="0"/>
              <a:t> </a:t>
            </a:r>
            <a:r>
              <a:rPr lang="nl-NL" dirty="0" err="1"/>
              <a:t>generate</a:t>
            </a:r>
            <a:r>
              <a:rPr lang="nl-NL" dirty="0"/>
              <a:t> component </a:t>
            </a:r>
            <a:r>
              <a:rPr lang="nl-NL" dirty="0" err="1"/>
              <a:t>createTodo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Plaats &lt;app-</a:t>
            </a:r>
            <a:r>
              <a:rPr lang="nl-NL" dirty="0" err="1"/>
              <a:t>create</a:t>
            </a:r>
            <a:r>
              <a:rPr lang="nl-NL" dirty="0"/>
              <a:t>-</a:t>
            </a:r>
            <a:r>
              <a:rPr lang="nl-NL" dirty="0" err="1"/>
              <a:t>to</a:t>
            </a:r>
            <a:r>
              <a:rPr lang="nl-NL" dirty="0"/>
              <a:t>-do&gt;&lt;/app-</a:t>
            </a:r>
            <a:r>
              <a:rPr lang="nl-NL" dirty="0" err="1"/>
              <a:t>create</a:t>
            </a:r>
            <a:r>
              <a:rPr lang="nl-NL" dirty="0"/>
              <a:t>-</a:t>
            </a:r>
            <a:r>
              <a:rPr lang="nl-NL" dirty="0" err="1"/>
              <a:t>todo</a:t>
            </a:r>
            <a:r>
              <a:rPr lang="nl-NL" dirty="0"/>
              <a:t>&gt; in app component</a:t>
            </a:r>
          </a:p>
          <a:p>
            <a:pPr marL="0" indent="0">
              <a:buNone/>
            </a:pPr>
            <a:r>
              <a:rPr lang="nl-NL" dirty="0"/>
              <a:t>Oh nee, routing!</a:t>
            </a:r>
          </a:p>
          <a:p>
            <a:pPr marL="0" indent="0">
              <a:buNone/>
            </a:pPr>
            <a:r>
              <a:rPr lang="nl-NL" dirty="0"/>
              <a:t>{ </a:t>
            </a:r>
            <a:r>
              <a:rPr lang="nl-NL" dirty="0" err="1"/>
              <a:t>path</a:t>
            </a:r>
            <a:r>
              <a:rPr lang="nl-NL" dirty="0"/>
              <a:t>: 'crisis-center', component: </a:t>
            </a:r>
            <a:r>
              <a:rPr lang="nl-NL" dirty="0" err="1"/>
              <a:t>CrisisListComponent</a:t>
            </a:r>
            <a:r>
              <a:rPr lang="nl-NL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29313422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956</Words>
  <Application>Microsoft Office PowerPoint</Application>
  <PresentationFormat>Widescreen</PresentationFormat>
  <Paragraphs>272</Paragraphs>
  <Slides>44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Consolas</vt:lpstr>
      <vt:lpstr>Wingdings</vt:lpstr>
      <vt:lpstr>Kantoorthema</vt:lpstr>
      <vt:lpstr>PowerPoint Presentation</vt:lpstr>
      <vt:lpstr>Angular 2? 4? 5!</vt:lpstr>
      <vt:lpstr>Angular 2/4/5 – Get Started with CLI</vt:lpstr>
      <vt:lpstr>Command Prompt – Create an App</vt:lpstr>
      <vt:lpstr>PowerPoint Presentation</vt:lpstr>
      <vt:lpstr>Visual Studio Code – Let’s start</vt:lpstr>
      <vt:lpstr>Connect to a repository on GitHub</vt:lpstr>
      <vt:lpstr>Starting the App!</vt:lpstr>
      <vt:lpstr>Let’s get coding! *TODO: Formatting/Styling</vt:lpstr>
      <vt:lpstr>Create todo</vt:lpstr>
      <vt:lpstr>Creating our first component</vt:lpstr>
      <vt:lpstr>todo.ts</vt:lpstr>
      <vt:lpstr>Creating a new ToDo</vt:lpstr>
      <vt:lpstr>First some styling!</vt:lpstr>
      <vt:lpstr>Start with a simple form!</vt:lpstr>
      <vt:lpstr>Add something to the form</vt:lpstr>
      <vt:lpstr>*TODO Uitleggen formsmodule</vt:lpstr>
      <vt:lpstr>Create a description area *TODO: Opdracht</vt:lpstr>
      <vt:lpstr>Solution</vt:lpstr>
      <vt:lpstr>create-todo.component.html</vt:lpstr>
      <vt:lpstr>create-todo.component.ts</vt:lpstr>
      <vt:lpstr>PowerPoint Presentation</vt:lpstr>
      <vt:lpstr>cmd</vt:lpstr>
      <vt:lpstr>services.module.ts</vt:lpstr>
      <vt:lpstr>app.module.ts</vt:lpstr>
      <vt:lpstr>todo.service.ts</vt:lpstr>
      <vt:lpstr>create-todo.component.ts</vt:lpstr>
      <vt:lpstr>app.module.ts</vt:lpstr>
      <vt:lpstr>todo.service.ts</vt:lpstr>
      <vt:lpstr>create-todo.component.ts</vt:lpstr>
      <vt:lpstr>Exercise</vt:lpstr>
      <vt:lpstr>cmd</vt:lpstr>
      <vt:lpstr>app-routing.module.ts</vt:lpstr>
      <vt:lpstr>todo.service.ts</vt:lpstr>
      <vt:lpstr>todo-overview.component.ts</vt:lpstr>
      <vt:lpstr>todo-overview.component.html</vt:lpstr>
      <vt:lpstr>create-todo.component.ts</vt:lpstr>
      <vt:lpstr>Coffee!</vt:lpstr>
      <vt:lpstr>Exercise</vt:lpstr>
      <vt:lpstr>todo.service.ts</vt:lpstr>
      <vt:lpstr>todo.overview.component.ts</vt:lpstr>
      <vt:lpstr>todo.overview.component.ts</vt:lpstr>
      <vt:lpstr>todo.overview.component.html</vt:lpstr>
      <vt:lpstr>PowerPoint Presentation</vt:lpstr>
    </vt:vector>
  </TitlesOfParts>
  <Company>Ministerie van Veiligheid en Justitie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Hoekstra, T. (spir-it)</dc:creator>
  <cp:lastModifiedBy>Tom</cp:lastModifiedBy>
  <cp:revision>99</cp:revision>
  <dcterms:created xsi:type="dcterms:W3CDTF">2017-10-18T12:12:29Z</dcterms:created>
  <dcterms:modified xsi:type="dcterms:W3CDTF">2017-12-03T15:15:18Z</dcterms:modified>
</cp:coreProperties>
</file>