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4" r:id="rId22"/>
    <p:sldId id="283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Toevoegen aan </a:t>
            </a:r>
            <a:r>
              <a:rPr lang="nl-NL" dirty="0" err="1" smtClean="0"/>
              <a:t>angular</a:t>
            </a:r>
            <a:r>
              <a:rPr lang="nl-NL" baseline="0" dirty="0" smtClean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Name is nodig voor het binding, </a:t>
            </a:r>
            <a:r>
              <a:rPr lang="nl-NL" dirty="0" err="1" smtClean="0"/>
              <a:t>banana</a:t>
            </a:r>
            <a:r>
              <a:rPr lang="nl-NL" dirty="0" smtClean="0"/>
              <a:t> 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box genereert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2-12-2017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templateuitleggen</a:t>
            </a:r>
            <a:r>
              <a:rPr lang="nl-NL" dirty="0" smtClean="0"/>
              <a:t> kort</a:t>
            </a:r>
          </a:p>
          <a:p>
            <a:r>
              <a:rPr lang="nl-NL" dirty="0" smtClean="0"/>
              <a:t>Waarom doen wij template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first 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g class </a:t>
            </a:r>
            <a:r>
              <a:rPr lang="nl-NL" dirty="0" err="1" smtClean="0"/>
              <a:t>models</a:t>
            </a:r>
            <a:r>
              <a:rPr lang="nl-NL" dirty="0" smtClean="0"/>
              <a:t>/</a:t>
            </a:r>
            <a:r>
              <a:rPr lang="nl-NL" dirty="0" err="1" smtClean="0"/>
              <a:t>ToDo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ToDo</a:t>
            </a:r>
            <a:r>
              <a:rPr lang="nl-NL" dirty="0" smtClean="0"/>
              <a:t> 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a new </a:t>
            </a:r>
            <a:r>
              <a:rPr lang="nl-NL" dirty="0" err="1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Ik moet eten hebben'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</a:t>
            </a:r>
            <a:r>
              <a:rPr lang="nl-NL" dirty="0" err="1" smtClean="0"/>
              <a:t>some</a:t>
            </a:r>
            <a:r>
              <a:rPr lang="nl-NL" dirty="0" smtClean="0"/>
              <a:t> styling!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simple</a:t>
            </a:r>
            <a:r>
              <a:rPr lang="nl-NL" dirty="0" smtClean="0"/>
              <a:t> form!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							</a:t>
            </a:r>
            <a:r>
              <a:rPr lang="nl-NL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[(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ngModel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)]="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toDo.title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" name="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title</a:t>
            </a:r>
            <a:r>
              <a:rPr lang="nl-NL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</a:t>
            </a:r>
            <a:r>
              <a:rPr lang="nl-NL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toDo.title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*TODO Uitleggen </a:t>
            </a:r>
            <a:r>
              <a:rPr lang="nl-NL" dirty="0" err="1" smtClean="0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description</a:t>
            </a:r>
            <a:r>
              <a:rPr lang="nl-NL" dirty="0" smtClean="0"/>
              <a:t> area *TODO: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[(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toDo.description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nl-N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*TODO: </a:t>
            </a:r>
            <a:r>
              <a:rPr lang="nl-NL" dirty="0" err="1" smtClean="0"/>
              <a:t>Angular</a:t>
            </a:r>
            <a:r>
              <a:rPr lang="nl-NL" dirty="0" smtClean="0"/>
              <a:t> uitleg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/>
              <a:t>a submit to </a:t>
            </a:r>
            <a:r>
              <a:rPr lang="en-US" dirty="0" smtClean="0"/>
              <a:t>the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#f="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" 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create-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todo.component.ts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						</a:t>
            </a:r>
            <a:r>
              <a:rPr lang="nl-NL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Backend opstarten en postman tonen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 </a:t>
            </a:r>
            <a:r>
              <a:rPr lang="nl-NL" dirty="0" err="1" smtClean="0"/>
              <a:t>validation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-g @</a:t>
            </a:r>
            <a:r>
              <a:rPr lang="nl-NL" dirty="0" err="1" smtClean="0"/>
              <a:t>angular</a:t>
            </a:r>
            <a:r>
              <a:rPr lang="nl-NL" dirty="0" smtClean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Command Prompt – Create an App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cd </a:t>
            </a:r>
            <a:r>
              <a:rPr lang="nl-NL" dirty="0" smtClean="0"/>
              <a:t>/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mkdir</a:t>
            </a:r>
            <a:r>
              <a:rPr lang="nl-NL" dirty="0" smtClean="0"/>
              <a:t> workshop</a:t>
            </a:r>
          </a:p>
          <a:p>
            <a:pPr marL="0" indent="0">
              <a:buNone/>
            </a:pPr>
            <a:r>
              <a:rPr lang="nl-NL" dirty="0" smtClean="0"/>
              <a:t>&gt; cd workshop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new </a:t>
            </a:r>
            <a:r>
              <a:rPr lang="nl-NL" dirty="0" err="1" smtClean="0"/>
              <a:t>todo</a:t>
            </a:r>
            <a:r>
              <a:rPr lang="nl-NL" dirty="0" smtClean="0"/>
              <a:t>-app --routing </a:t>
            </a:r>
            <a:r>
              <a:rPr lang="nl-NL" dirty="0" err="1" smtClean="0"/>
              <a:t>true</a:t>
            </a:r>
            <a:r>
              <a:rPr lang="nl-NL" dirty="0" smtClean="0"/>
              <a:t> --skip-</a:t>
            </a:r>
            <a:r>
              <a:rPr lang="nl-NL" dirty="0" err="1" smtClean="0"/>
              <a:t>install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 --skip-tests </a:t>
            </a:r>
            <a:r>
              <a:rPr lang="nl-NL" dirty="0" err="1" smtClean="0"/>
              <a:t>true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   --</a:t>
            </a:r>
            <a:r>
              <a:rPr lang="nl-NL" dirty="0" err="1" smtClean="0"/>
              <a:t>inline-style</a:t>
            </a:r>
            <a:r>
              <a:rPr lang="nl-NL" dirty="0" smtClean="0"/>
              <a:t> </a:t>
            </a:r>
            <a:r>
              <a:rPr lang="nl-NL" dirty="0" err="1" smtClean="0"/>
              <a:t>true</a:t>
            </a:r>
            <a:r>
              <a:rPr lang="nl-NL" dirty="0" smtClean="0"/>
              <a:t> (--dry-run)</a:t>
            </a:r>
          </a:p>
          <a:p>
            <a:pPr marL="0" indent="0">
              <a:buNone/>
            </a:pPr>
            <a:r>
              <a:rPr lang="nl-NL" dirty="0" smtClean="0"/>
              <a:t>&gt; cd </a:t>
            </a:r>
            <a:r>
              <a:rPr lang="nl-NL" dirty="0" err="1" smtClean="0"/>
              <a:t>todo</a:t>
            </a:r>
            <a:r>
              <a:rPr lang="nl-NL" dirty="0" smtClean="0"/>
              <a:t>-app</a:t>
            </a:r>
          </a:p>
          <a:p>
            <a:pPr marL="0" indent="0">
              <a:buNone/>
            </a:pPr>
            <a:r>
              <a:rPr lang="nl-NL" dirty="0" smtClean="0"/>
              <a:t>&gt; code 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ctrl + `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</a:t>
            </a:r>
            <a:r>
              <a:rPr lang="nl-NL" dirty="0" smtClean="0"/>
              <a:t>--save</a:t>
            </a:r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bootstrap --save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Connect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repository</a:t>
            </a:r>
            <a:r>
              <a:rPr lang="nl-NL" dirty="0" smtClean="0"/>
              <a:t> on GitHub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 smtClean="0"/>
              <a:t>&gt; git </a:t>
            </a:r>
            <a:r>
              <a:rPr lang="nl-NL" altLang="x-none" dirty="0" err="1" smtClean="0"/>
              <a:t>init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git </a:t>
            </a:r>
            <a:r>
              <a:rPr lang="nl-NL" altLang="x-none" dirty="0" err="1" smtClean="0"/>
              <a:t>add</a:t>
            </a:r>
            <a:r>
              <a:rPr lang="nl-NL" altLang="x-none" dirty="0" smtClean="0"/>
              <a:t> .</a:t>
            </a:r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commit -m “</a:t>
            </a:r>
            <a:r>
              <a:rPr lang="nl-NL" altLang="x-none" dirty="0" smtClean="0"/>
              <a:t>App </a:t>
            </a:r>
            <a:r>
              <a:rPr lang="nl-NL" altLang="x-none" dirty="0" err="1" smtClean="0"/>
              <a:t>created</a:t>
            </a:r>
            <a:r>
              <a:rPr lang="x-none" altLang="x-none" dirty="0" smtClean="0"/>
              <a:t>“</a:t>
            </a:r>
            <a:endParaRPr lang="en-US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remote add origin 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   </a:t>
            </a:r>
            <a:r>
              <a:rPr lang="x-none" altLang="x-none" dirty="0" smtClean="0"/>
              <a:t>https://github.com/spirit-coding/</a:t>
            </a:r>
            <a:r>
              <a:rPr lang="en-US" altLang="x-none" dirty="0" err="1" smtClean="0"/>
              <a:t>todo</a:t>
            </a:r>
            <a:r>
              <a:rPr lang="en-US" altLang="x-none" dirty="0" smtClean="0"/>
              <a:t>-app-&lt;</a:t>
            </a:r>
            <a:r>
              <a:rPr lang="en-US" altLang="x-none" dirty="0" err="1" smtClean="0"/>
              <a:t>gebruikersnaam-wifi</a:t>
            </a:r>
            <a:r>
              <a:rPr lang="en-US" altLang="x-none" dirty="0" smtClean="0"/>
              <a:t>&gt;</a:t>
            </a:r>
            <a:r>
              <a:rPr lang="x-none" altLang="x-none" dirty="0" smtClean="0"/>
              <a:t>.git </a:t>
            </a:r>
            <a:endParaRPr lang="nl-NL" altLang="x-none" dirty="0" smtClean="0"/>
          </a:p>
          <a:p>
            <a:pPr marL="0" indent="0">
              <a:buNone/>
            </a:pPr>
            <a:r>
              <a:rPr lang="nl-NL" altLang="x-none" dirty="0" smtClean="0"/>
              <a:t>&gt; </a:t>
            </a:r>
            <a:r>
              <a:rPr lang="x-none" altLang="x-none" dirty="0" smtClean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Starting the App!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serve –open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get </a:t>
            </a:r>
            <a:r>
              <a:rPr lang="nl-NL" dirty="0" err="1" smtClean="0"/>
              <a:t>coding</a:t>
            </a:r>
            <a:r>
              <a:rPr lang="nl-NL" dirty="0" smtClean="0"/>
              <a:t>! *TODO: </a:t>
            </a:r>
            <a:r>
              <a:rPr lang="nl-NL" dirty="0" err="1" smtClean="0"/>
              <a:t>Formatting</a:t>
            </a:r>
            <a:r>
              <a:rPr lang="nl-NL" dirty="0" smtClean="0"/>
              <a:t>/Styling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Verwijder alles uit de </a:t>
            </a:r>
            <a:r>
              <a:rPr lang="nl-NL" dirty="0" err="1" smtClean="0"/>
              <a:t>app.component</a:t>
            </a:r>
            <a:r>
              <a:rPr lang="nl-NL" dirty="0" smtClean="0"/>
              <a:t> behalve router outlet</a:t>
            </a:r>
          </a:p>
          <a:p>
            <a:r>
              <a:rPr lang="nl-NL" dirty="0" smtClean="0"/>
              <a:t>We gaan een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todo</a:t>
            </a:r>
            <a:r>
              <a:rPr lang="nl-NL" dirty="0" smtClean="0"/>
              <a:t> app component </a:t>
            </a:r>
            <a:r>
              <a:rPr lang="nl-NL" dirty="0" err="1" smtClean="0"/>
              <a:t>creëeren</a:t>
            </a:r>
            <a:endParaRPr lang="nl-N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 smtClean="0"/>
              <a:t>ng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component </a:t>
            </a:r>
            <a:r>
              <a:rPr lang="nl-NL" dirty="0" err="1" smtClean="0"/>
              <a:t>createTodo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Plaats &lt;app-</a:t>
            </a:r>
            <a:r>
              <a:rPr lang="nl-NL" dirty="0" err="1" smtClean="0"/>
              <a:t>create</a:t>
            </a:r>
            <a:r>
              <a:rPr lang="nl-NL" dirty="0" smtClean="0"/>
              <a:t>-</a:t>
            </a:r>
            <a:r>
              <a:rPr lang="nl-NL" dirty="0" err="1" smtClean="0"/>
              <a:t>todo</a:t>
            </a:r>
            <a:r>
              <a:rPr lang="nl-NL" dirty="0" smtClean="0"/>
              <a:t>&gt;&lt;/app-</a:t>
            </a:r>
            <a:r>
              <a:rPr lang="nl-NL" dirty="0" err="1" smtClean="0"/>
              <a:t>create</a:t>
            </a:r>
            <a:r>
              <a:rPr lang="nl-NL" dirty="0" smtClean="0"/>
              <a:t>-</a:t>
            </a:r>
            <a:r>
              <a:rPr lang="nl-NL" dirty="0" err="1" smtClean="0"/>
              <a:t>todo</a:t>
            </a:r>
            <a:r>
              <a:rPr lang="nl-NL" dirty="0" smtClean="0"/>
              <a:t>&gt; in app component</a:t>
            </a:r>
          </a:p>
          <a:p>
            <a:pPr marL="0" indent="0">
              <a:buNone/>
            </a:pPr>
            <a:r>
              <a:rPr lang="nl-NL" dirty="0" smtClean="0"/>
              <a:t>Oh nee, routing!</a:t>
            </a:r>
          </a:p>
          <a:p>
            <a:pPr marL="0" indent="0">
              <a:buNone/>
            </a:pPr>
            <a:r>
              <a:rPr lang="nl-NL" dirty="0"/>
              <a:t>{ </a:t>
            </a:r>
            <a:r>
              <a:rPr lang="nl-NL" dirty="0" err="1"/>
              <a:t>path</a:t>
            </a:r>
            <a:r>
              <a:rPr lang="nl-NL" dirty="0"/>
              <a:t>: 'crisis-center', component: </a:t>
            </a:r>
            <a:r>
              <a:rPr lang="nl-NL" dirty="0" err="1"/>
              <a:t>CrisisListComponent</a:t>
            </a:r>
            <a:r>
              <a:rPr lang="nl-N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415</Words>
  <Application>Microsoft Office PowerPoint</Application>
  <PresentationFormat>Breedbeeld</PresentationFormat>
  <Paragraphs>112</Paragraphs>
  <Slides>22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Kantoorthema</vt:lpstr>
      <vt:lpstr>PowerPoint-presentatie</vt:lpstr>
      <vt:lpstr>Angular 2? 4? 5!</vt:lpstr>
      <vt:lpstr>Angular 2/4/5 – Get Started with CLI</vt:lpstr>
      <vt:lpstr>Command Prompt – Create an App</vt:lpstr>
      <vt:lpstr>PowerPoint-presentatie</vt:lpstr>
      <vt:lpstr>Visual Studio Code – Let’s start</vt:lpstr>
      <vt:lpstr>Connect to a repository on GitHub</vt:lpstr>
      <vt:lpstr>Starting the App!</vt:lpstr>
      <vt:lpstr>Let’s get coding! *TODO: Formatting/Styling</vt:lpstr>
      <vt:lpstr>Create todo</vt:lpstr>
      <vt:lpstr>Creating our first component</vt:lpstr>
      <vt:lpstr>ToDo Class</vt:lpstr>
      <vt:lpstr>Creating a new ToDo</vt:lpstr>
      <vt:lpstr>First some styling!</vt:lpstr>
      <vt:lpstr>Start with a simple form!</vt:lpstr>
      <vt:lpstr>Add something to the form</vt:lpstr>
      <vt:lpstr>*TODO Uitleggen formsmodule</vt:lpstr>
      <vt:lpstr>Create a description area *TODO: Opdracht</vt:lpstr>
      <vt:lpstr>Solution</vt:lpstr>
      <vt:lpstr>Adding a submit to the form</vt:lpstr>
      <vt:lpstr>PowerPoint-presentatie</vt:lpstr>
      <vt:lpstr>But validation?</vt:lpstr>
    </vt:vector>
  </TitlesOfParts>
  <Company>Ministerie van Veiligheid en Justitie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Media</cp:lastModifiedBy>
  <cp:revision>59</cp:revision>
  <dcterms:created xsi:type="dcterms:W3CDTF">2017-10-18T12:12:29Z</dcterms:created>
  <dcterms:modified xsi:type="dcterms:W3CDTF">2017-12-02T15:59:47Z</dcterms:modified>
</cp:coreProperties>
</file>