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329" r:id="rId10"/>
    <p:sldId id="330" r:id="rId11"/>
    <p:sldId id="331" r:id="rId12"/>
    <p:sldId id="332" r:id="rId13"/>
    <p:sldId id="333" r:id="rId14"/>
    <p:sldId id="334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9" r:id="rId27"/>
    <p:sldId id="284" r:id="rId28"/>
    <p:sldId id="283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5" r:id="rId59"/>
    <p:sldId id="316" r:id="rId60"/>
    <p:sldId id="319" r:id="rId61"/>
    <p:sldId id="320" r:id="rId62"/>
    <p:sldId id="321" r:id="rId63"/>
    <p:sldId id="322" r:id="rId64"/>
    <p:sldId id="318" r:id="rId65"/>
    <p:sldId id="323" r:id="rId66"/>
    <p:sldId id="317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35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Toevoegen aan </a:t>
            </a:r>
            <a:r>
              <a:rPr lang="nl-NL" dirty="0" err="1"/>
              <a:t>angular</a:t>
            </a:r>
            <a:r>
              <a:rPr lang="nl-NL" baseline="0" dirty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Name is nodig voor het binding, </a:t>
            </a:r>
            <a:r>
              <a:rPr lang="nl-NL" dirty="0" err="1"/>
              <a:t>banana</a:t>
            </a:r>
            <a:r>
              <a:rPr lang="nl-NL" dirty="0"/>
              <a:t> in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box genereert </a:t>
            </a:r>
            <a:r>
              <a:rPr lang="nl-NL" baseline="0" dirty="0" err="1"/>
              <a:t>two</a:t>
            </a:r>
            <a:r>
              <a:rPr lang="nl-NL" baseline="0" dirty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todoservice</a:t>
            </a:r>
            <a:r>
              <a:rPr lang="nl-NL" baseline="0" dirty="0"/>
              <a:t> </a:t>
            </a:r>
            <a:r>
              <a:rPr lang="nl-NL" baseline="0" dirty="0" err="1"/>
              <a:t>anywhere</a:t>
            </a:r>
            <a:r>
              <a:rPr lang="nl-NL" baseline="0" dirty="0"/>
              <a:t> in </a:t>
            </a:r>
            <a:r>
              <a:rPr lang="nl-NL" baseline="0" dirty="0" err="1"/>
              <a:t>the</a:t>
            </a:r>
            <a:r>
              <a:rPr lang="nl-NL" baseline="0"/>
              <a:t> app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86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sturen </a:t>
            </a:r>
            <a:r>
              <a:rPr lang="nl-NL" dirty="0" err="1"/>
              <a:t>this.toDo</a:t>
            </a:r>
            <a:r>
              <a:rPr lang="nl-NL" baseline="0" dirty="0"/>
              <a:t> mee omdat de het form niet </a:t>
            </a:r>
            <a:r>
              <a:rPr lang="nl-NL" baseline="0" dirty="0" err="1"/>
              <a:t>completed</a:t>
            </a:r>
            <a:r>
              <a:rPr lang="nl-NL" baseline="0" dirty="0"/>
              <a:t> heeft en die wordt anders niet </a:t>
            </a:r>
            <a:r>
              <a:rPr lang="nl-NL" baseline="0" dirty="0" err="1"/>
              <a:t>meegesturd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55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app.component.ts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Verwijder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85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cmd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component </a:t>
            </a:r>
            <a:r>
              <a:rPr lang="nl-NL" dirty="0" err="1" smtClean="0"/>
              <a:t>createTodo</a:t>
            </a:r>
            <a:r>
              <a:rPr lang="nl-NL" dirty="0" smtClean="0"/>
              <a:t> 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447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-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-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83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app-</a:t>
            </a:r>
            <a:r>
              <a:rPr lang="nl-NL" dirty="0" err="1" smtClean="0"/>
              <a:t>routing.module.ts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193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1001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983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template uitleggen kort</a:t>
            </a:r>
          </a:p>
          <a:p>
            <a:r>
              <a:rPr lang="nl-NL" dirty="0"/>
              <a:t>Waarom doen wij template</a:t>
            </a:r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cmd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 err="1" smtClean="0"/>
              <a:t>ng</a:t>
            </a:r>
            <a:r>
              <a:rPr lang="nl-NL" dirty="0" smtClean="0"/>
              <a:t> </a:t>
            </a:r>
            <a:r>
              <a:rPr lang="nl-NL" dirty="0"/>
              <a:t>g class </a:t>
            </a:r>
            <a:r>
              <a:rPr lang="nl-NL" dirty="0" err="1"/>
              <a:t>models</a:t>
            </a:r>
            <a:r>
              <a:rPr lang="nl-NL" dirty="0"/>
              <a:t>/</a:t>
            </a:r>
            <a:r>
              <a:rPr lang="nl-NL" dirty="0" err="1"/>
              <a:t>todo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todo.ts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						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'Ik moet eten hebben'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.</a:t>
            </a:r>
            <a:r>
              <a:rPr lang="nl-NL" dirty="0" err="1" smtClean="0"/>
              <a:t>angular</a:t>
            </a:r>
            <a:r>
              <a:rPr lang="nl-NL" dirty="0" err="1" smtClean="0"/>
              <a:t>-cli.json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*TODO: </a:t>
            </a:r>
            <a:r>
              <a:rPr lang="nl-NL" dirty="0" err="1"/>
              <a:t>Angular</a:t>
            </a:r>
            <a:r>
              <a:rPr lang="nl-NL" dirty="0"/>
              <a:t> uitleg</a:t>
            </a:r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create-todo</a:t>
            </a:r>
            <a:r>
              <a:rPr lang="nl-NL" dirty="0" smtClean="0"/>
              <a:t>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create-todo.component.html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 							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[(ngModel)]="todo.title" name="title"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{{todo.title}}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*TODO Uitleggen </a:t>
            </a:r>
            <a:r>
              <a:rPr lang="nl-NL" dirty="0" err="1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reate-todo.component.html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[(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"todo.description"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create-todo.component.html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#f="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" 			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9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Backend opstarten en postman tonen</a:t>
            </a:r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cmd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module services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service /services/</a:t>
            </a:r>
            <a:r>
              <a:rPr lang="nl-NL" dirty="0" err="1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services.module.ts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providers: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-g @</a:t>
            </a:r>
            <a:r>
              <a:rPr lang="nl-NL" dirty="0" err="1"/>
              <a:t>angular</a:t>
            </a:r>
            <a:r>
              <a:rPr lang="nl-NL" dirty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ServicesModule</a:t>
            </a:r>
            <a:endParaRPr lang="nl-NL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41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07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this.todo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3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/common/http'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019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&gt;{</a:t>
            </a:r>
          </a:p>
          <a:p>
            <a:pPr marL="457200" lvl="1" indent="0">
              <a:buNone/>
            </a:pPr>
            <a:r>
              <a:rPr lang="es-ES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s-ES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'http://localhost:8080/api/todo'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68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4390B-9EED-48CA-B4F3-AB334473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8E9F7-2220-460E-836C-2B95541C3B5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24400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F43BF-D200-4E6F-9BE6-19E35A7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B12D7-CCB6-42CB-9249-86B124A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TodoOverviewComponent</a:t>
            </a:r>
            <a:endParaRPr lang="en-US" dirty="0"/>
          </a:p>
          <a:p>
            <a:r>
              <a:rPr lang="en-US" dirty="0"/>
              <a:t>Generate a component</a:t>
            </a:r>
          </a:p>
          <a:p>
            <a:r>
              <a:rPr lang="en-US" dirty="0"/>
              <a:t>Create a route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Display all </a:t>
            </a:r>
            <a:r>
              <a:rPr lang="en-US" dirty="0" err="1"/>
              <a:t>Todos</a:t>
            </a:r>
            <a:r>
              <a:rPr lang="en-US" dirty="0"/>
              <a:t> (Title and Description) in the component</a:t>
            </a:r>
          </a:p>
          <a:p>
            <a:r>
              <a:rPr lang="en-US" dirty="0"/>
              <a:t>After creating a new </a:t>
            </a:r>
            <a:r>
              <a:rPr lang="en-US" dirty="0" err="1"/>
              <a:t>Todo</a:t>
            </a:r>
            <a:r>
              <a:rPr lang="en-US" dirty="0"/>
              <a:t> navigate to the </a:t>
            </a:r>
            <a:r>
              <a:rPr lang="en-US" dirty="0" err="1"/>
              <a:t>TodoOverviewComponent</a:t>
            </a:r>
            <a:r>
              <a:rPr lang="en-US" dirty="0"/>
              <a:t> (routing)</a:t>
            </a:r>
          </a:p>
          <a:p>
            <a:pPr marL="0" indent="0">
              <a:buNone/>
            </a:pPr>
            <a:endParaRPr lang="en-US" dirty="0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880721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2E92-06EC-4809-8179-4382859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90A54-BF10-4871-86E3-A39093C2994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ng g component </a:t>
            </a:r>
            <a:r>
              <a:rPr lang="en-US" dirty="0" err="1"/>
              <a:t>todoOverview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49857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C4E3C-D624-43B0-9F0F-D5F6BFE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F5CCC-7B07-41C6-863B-071F4113F7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610364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D34C5-8B53-4ED2-AB1A-E5B7DB05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B28D76-56AD-42AE-AA56-F5F00F084A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7228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Command Prompt – Create an App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cd /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mkdir</a:t>
            </a:r>
            <a:r>
              <a:rPr lang="nl-NL" dirty="0"/>
              <a:t> workshop</a:t>
            </a:r>
          </a:p>
          <a:p>
            <a:pPr marL="0" indent="0">
              <a:buNone/>
            </a:pPr>
            <a:r>
              <a:rPr lang="nl-NL" dirty="0"/>
              <a:t>&gt; cd workshop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new </a:t>
            </a:r>
            <a:r>
              <a:rPr lang="nl-NL" dirty="0" err="1"/>
              <a:t>todo</a:t>
            </a:r>
            <a:r>
              <a:rPr lang="nl-NL" dirty="0"/>
              <a:t>-app --routing </a:t>
            </a:r>
            <a:r>
              <a:rPr lang="nl-NL" dirty="0" err="1"/>
              <a:t>true</a:t>
            </a:r>
            <a:r>
              <a:rPr lang="nl-NL" dirty="0"/>
              <a:t> --skip-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--skip-tests </a:t>
            </a:r>
            <a:r>
              <a:rPr lang="nl-NL" dirty="0" err="1"/>
              <a:t>true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   --</a:t>
            </a:r>
            <a:r>
              <a:rPr lang="nl-NL" dirty="0" err="1"/>
              <a:t>inline-style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&gt; </a:t>
            </a:r>
            <a:r>
              <a:rPr lang="nl-NL" dirty="0"/>
              <a:t>cd </a:t>
            </a:r>
            <a:r>
              <a:rPr lang="nl-NL" dirty="0" err="1"/>
              <a:t>todo</a:t>
            </a:r>
            <a:r>
              <a:rPr lang="nl-NL" dirty="0"/>
              <a:t>-app</a:t>
            </a:r>
          </a:p>
          <a:p>
            <a:pPr marL="0" indent="0">
              <a:buNone/>
            </a:pPr>
            <a:r>
              <a:rPr lang="nl-NL" dirty="0"/>
              <a:t>&gt; code .</a:t>
            </a:r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75E12-E3FD-47A1-9410-BAFA719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12A70-CD92-49C5-BAB8-8B9120B7D4E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25849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29988-07F2-4EFC-A447-3C0C388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todo-overview.component.html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01415-398D-48A1-BAFD-2B4334D4ECF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All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"col-md-3"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 panel-default"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"panel-heading"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995412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2548D-B3C1-49E8-A1A1-88BDD127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445FA-8579-4606-AD74-1E94F8B877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			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11123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C625A-C244-499D-8A60-7C4F3C2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</a:t>
            </a:r>
            <a:endParaRPr lang="aa-ET" dirty="0"/>
          </a:p>
        </p:txBody>
      </p:sp>
      <p:pic>
        <p:nvPicPr>
          <p:cNvPr id="1026" name="Picture 2" descr="http://nationaldailyng.com/wp-content/uploads/2017/07/pp-hot-coffee-rf-istock.jpg">
            <a:extLst>
              <a:ext uri="{FF2B5EF4-FFF2-40B4-BE49-F238E27FC236}">
                <a16:creationId xmlns:a16="http://schemas.microsoft.com/office/drawing/2014/main" xmlns="" id="{5C565C4B-2AED-42E3-BAB7-2A4FAEBE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54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B4F5F-49B4-4EA7-80CF-B9576C0F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7DBB8-E253-443F-BCFC-CE7D9B9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set </a:t>
            </a:r>
            <a:r>
              <a:rPr lang="en-US" dirty="0" err="1"/>
              <a:t>Todos</a:t>
            </a:r>
            <a:r>
              <a:rPr lang="en-US" dirty="0"/>
              <a:t> completed in the overview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Create a “Completed”-button with ng-click</a:t>
            </a:r>
          </a:p>
          <a:p>
            <a:r>
              <a:rPr lang="en-US" dirty="0"/>
              <a:t>Only visible when a </a:t>
            </a:r>
            <a:r>
              <a:rPr lang="en-US" dirty="0" err="1"/>
              <a:t>ToDo</a:t>
            </a:r>
            <a:r>
              <a:rPr lang="en-US" dirty="0"/>
              <a:t> is not completed yet!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(click)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402262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FA176-2B14-4421-8067-5700763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947835-32C2-4D44-8004-8E04F57FB21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								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64758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E6D7AE-1A08-40CE-B347-E1D8D242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ABC65-864B-4648-9FE0-3044C3454F7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97247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EB3F7-F0B4-4799-BB54-E30769D7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8238B3-2FAC-4FD7-9606-69BAE69474A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216758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641F5-641F-44C9-9D24-3C9A973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C843F-6C80-4791-A2EC-51D184BC5D8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&lt;div class="panel-footer"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="!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-success" 	(click)="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	Complete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361345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A36FD-8E3E-4EDE-9077-D41DFB42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FFD3B-47E9-4044-B945-FE7534442D2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"navbar navbar-default"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"container-fluid"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navbar-left"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"/overview"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Overview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9830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D0089-D0DC-4415-B422-CAFB8E2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2050" name="Picture 2" descr="http://primefaces.org/wp-content/uploads/2016/08/primeng-2.png">
            <a:extLst>
              <a:ext uri="{FF2B5EF4-FFF2-40B4-BE49-F238E27FC236}">
                <a16:creationId xmlns:a16="http://schemas.microsoft.com/office/drawing/2014/main" xmlns="" id="{0EEA43C1-DE8F-4A15-9CB5-3B5F9ECA7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92" y="867266"/>
            <a:ext cx="9737816" cy="44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00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E5416-FD2D-404F-A271-A52D0DC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5ADE30-412A-4E8B-ACF3-B3662BEB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primeng</a:t>
            </a:r>
            <a:r>
              <a:rPr lang="en-US" dirty="0"/>
              <a:t> --save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font-awesome --save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713178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315FB-9D2D-4557-91C5-0801EF7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angular.cli.json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CC356-FB8F-4A6B-A32B-1A6B296ECDF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"styles"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/bootstrap/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/font-awesome/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/font-awesome.min.css"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/resources/themes/omega/theme.css”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/resources/primeng.min.css"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586204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A07B8-76C8-4278-B020-8BE648D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80D70-F1B3-4F5C-9732-FAD6F3AC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delete </a:t>
            </a:r>
            <a:r>
              <a:rPr lang="en-US" dirty="0" err="1"/>
              <a:t>Todos</a:t>
            </a:r>
            <a:r>
              <a:rPr lang="en-US" dirty="0"/>
              <a:t> in the overview component</a:t>
            </a:r>
          </a:p>
          <a:p>
            <a:r>
              <a:rPr lang="en-US" dirty="0"/>
              <a:t>Use the </a:t>
            </a:r>
            <a:r>
              <a:rPr lang="en-US" dirty="0" err="1"/>
              <a:t>ConfirmDialog</a:t>
            </a:r>
            <a:r>
              <a:rPr lang="en-US" dirty="0"/>
              <a:t> from </a:t>
            </a:r>
            <a:r>
              <a:rPr lang="en-US" dirty="0" err="1"/>
              <a:t>PrimeNG</a:t>
            </a:r>
            <a:r>
              <a:rPr lang="en-US" dirty="0"/>
              <a:t> to make sure nobody accidentally deletes a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Create a http delete</a:t>
            </a:r>
          </a:p>
          <a:p>
            <a:r>
              <a:rPr lang="en-US" dirty="0"/>
              <a:t>Create a delete button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972271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E55CF-D3FB-4936-962A-0E093A92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89B52-025C-49D5-884C-6181D65C817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ConfirmDialogModule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BrowserAnimationsModule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675717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FB106-8CE7-4AF9-B54C-8611CF12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59DEA-2B80-4A4A-A2DC-1673DD6EB0D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"panel-footer"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Complete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-danger"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(click)="delete(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)"&gt;Delete&lt;/button&gt;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&lt;p-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header="Confirmation" icon="fa fa-question-circle" width="425"&gt;&lt;/p-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83716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53E1A-4F8D-4693-98E6-703724B2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5350D-0410-4643-A16D-9278DD1FD0B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234320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B9F81-B0DE-4296-9CEE-2B3958A4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55345-71D8-4EC5-83C6-F0AA6D3E53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508254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95C71-A5AF-4D00-BE56-25F9053A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AD222-E4A1-4C13-9CE5-68ABEFA5D64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message: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'Are you sure that you want to perform this action?’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accept: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312767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FD8C3-2932-4348-B980-3FA578B3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 </a:t>
            </a:r>
            <a:r>
              <a:rPr lang="en-US" dirty="0" err="1"/>
              <a:t>BLA</a:t>
            </a:r>
            <a:r>
              <a:rPr lang="en-US" dirty="0"/>
              <a:t>	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D5BB-2491-4C6C-9B59-766A9FDF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homecomponent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4211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ctrl + `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--save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bootstrap --save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4E705-BDA7-4BB6-9694-05EDEF6B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AE36F2-7DFA-4E50-9DE2-BE9A4E6E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259476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2E92-06EC-4809-8179-4382859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90A54-BF10-4871-86E3-A39093C2994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ng g component home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21668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D320D-A223-44FB-A14D-14D7AB2D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app.routing.module.ts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25FEB-DD0E-49FB-AE1F-569BCC15973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'**'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573746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10B52-12D6-4A02-95BA-DBA3C8D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CE808-0884-4F1F-893C-0DB29FE49B1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"/create"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24597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511C3-1121-4AA1-9E1F-D814525A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96DA1F-1DBA-4558-AA40-131D5E84C02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67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5C22B-7274-4EA2-AF67-C84C4139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EE144-F48C-42F8-87DC-371EC3ED30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11252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1484F-05C5-4070-9F61-49E4F5E1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C1EE6-2EC7-428B-8E46-441F4EE2324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/completed'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/uncompleted'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869615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B1956-6567-457D-8482-4F380EE2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84D93-DBBC-4186-99D1-440345F949C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47570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1EF72-0FE7-4202-BA84-CADAC91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EFF6-605D-4BAE-9EDB-D780BF2FCCF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7918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1EF72-0FE7-4202-BA84-CADAC91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FEFF6-605D-4BAE-9EDB-D780BF2FCCF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5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</a:t>
            </a:r>
            <a:r>
              <a:rPr lang="nl-NL" dirty="0" err="1" smtClean="0"/>
              <a:t>md</a:t>
            </a:r>
            <a:r>
              <a:rPr lang="nl-NL" dirty="0" smtClean="0"/>
              <a:t> - </a:t>
            </a:r>
            <a:r>
              <a:rPr lang="nl-NL" dirty="0" err="1" smtClean="0"/>
              <a:t>connect</a:t>
            </a:r>
            <a:r>
              <a:rPr lang="nl-NL" dirty="0" smtClean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 on GitHub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/>
              <a:t>&gt; git </a:t>
            </a:r>
            <a:r>
              <a:rPr lang="nl-NL" altLang="x-none" dirty="0" err="1"/>
              <a:t>add</a:t>
            </a:r>
            <a:r>
              <a:rPr lang="nl-NL" altLang="x-none" dirty="0"/>
              <a:t> .</a:t>
            </a:r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commit -m “</a:t>
            </a:r>
            <a:r>
              <a:rPr lang="nl-NL" altLang="x-none" dirty="0"/>
              <a:t>App </a:t>
            </a:r>
            <a:r>
              <a:rPr lang="nl-NL" altLang="x-none" dirty="0" err="1"/>
              <a:t>created</a:t>
            </a:r>
            <a:r>
              <a:rPr lang="x-none" altLang="x-none" dirty="0"/>
              <a:t>“</a:t>
            </a:r>
            <a:endParaRPr lang="en-US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remote add origin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   </a:t>
            </a:r>
            <a:r>
              <a:rPr lang="x-none" altLang="x-none" dirty="0"/>
              <a:t>https://github.com/spirit-coding/</a:t>
            </a:r>
            <a:r>
              <a:rPr lang="en-US" altLang="x-none" dirty="0" err="1"/>
              <a:t>todo</a:t>
            </a:r>
            <a:r>
              <a:rPr lang="en-US" altLang="x-none" dirty="0"/>
              <a:t>-app-&lt;</a:t>
            </a:r>
            <a:r>
              <a:rPr lang="en-US" altLang="x-none" dirty="0" err="1"/>
              <a:t>gebruikersnaam-wifi</a:t>
            </a:r>
            <a:r>
              <a:rPr lang="en-US" altLang="x-none" dirty="0"/>
              <a:t>&gt;</a:t>
            </a:r>
            <a:r>
              <a:rPr lang="x-none" altLang="x-none" dirty="0"/>
              <a:t>.git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02040-4BD4-4896-9E9F-012F6134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todo-overview.component.html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DCACBD-95E1-403E-951F-A8E9650D918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{{header}}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2458968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Uncompleted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Completed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nl-NL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All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cmd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serve –open </a:t>
            </a:r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app.component.html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Verwijder alles behalve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54348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1037</Words>
  <Application>Microsoft Office PowerPoint</Application>
  <PresentationFormat>Breedbeeld</PresentationFormat>
  <Paragraphs>435</Paragraphs>
  <Slides>71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Kantoorthema</vt:lpstr>
      <vt:lpstr>PowerPoint-presentatie</vt:lpstr>
      <vt:lpstr>Angular 2? 4? 5!</vt:lpstr>
      <vt:lpstr>Angular 2/4/5 – Get Started with CLI</vt:lpstr>
      <vt:lpstr>Command Prompt – Create an App</vt:lpstr>
      <vt:lpstr>PowerPoint-presentatie</vt:lpstr>
      <vt:lpstr>Visual Studio Code – Let’s start</vt:lpstr>
      <vt:lpstr>cmd - connect to a repository on GitHub</vt:lpstr>
      <vt:lpstr>cmd</vt:lpstr>
      <vt:lpstr>app.component.html</vt:lpstr>
      <vt:lpstr>app.component.ts</vt:lpstr>
      <vt:lpstr>cmd</vt:lpstr>
      <vt:lpstr>app.component.html</vt:lpstr>
      <vt:lpstr>app-routing.module.ts</vt:lpstr>
      <vt:lpstr>app.component.html</vt:lpstr>
      <vt:lpstr>Create todo</vt:lpstr>
      <vt:lpstr>cmd</vt:lpstr>
      <vt:lpstr>todo.ts</vt:lpstr>
      <vt:lpstr>create-todo.component.ts</vt:lpstr>
      <vt:lpstr>.angular-cli.json</vt:lpstr>
      <vt:lpstr>create-todo.component.html</vt:lpstr>
      <vt:lpstr>create-todo.component.html</vt:lpstr>
      <vt:lpstr>*TODO Uitleggen formsmodule</vt:lpstr>
      <vt:lpstr>Opdracht</vt:lpstr>
      <vt:lpstr>create-todo.component.html</vt:lpstr>
      <vt:lpstr>create-todo.component.html</vt:lpstr>
      <vt:lpstr>create-todo.component.ts</vt:lpstr>
      <vt:lpstr>PowerPoint-presentatie</vt:lpstr>
      <vt:lpstr>cmd</vt:lpstr>
      <vt:lpstr>services.module.ts</vt:lpstr>
      <vt:lpstr>app.module.ts</vt:lpstr>
      <vt:lpstr>todo.service.ts</vt:lpstr>
      <vt:lpstr>create-todo.component.ts</vt:lpstr>
      <vt:lpstr>app.module.ts</vt:lpstr>
      <vt:lpstr>todo.service.ts</vt:lpstr>
      <vt:lpstr>create-todo.component.ts</vt:lpstr>
      <vt:lpstr>Exercise</vt:lpstr>
      <vt:lpstr>cmd</vt:lpstr>
      <vt:lpstr>app-routing.module.ts</vt:lpstr>
      <vt:lpstr>todo.service.ts</vt:lpstr>
      <vt:lpstr>todo-overview.component.ts</vt:lpstr>
      <vt:lpstr>todo-overview.component.html</vt:lpstr>
      <vt:lpstr>create-todo.component.ts</vt:lpstr>
      <vt:lpstr>Coffee!</vt:lpstr>
      <vt:lpstr>Exercise</vt:lpstr>
      <vt:lpstr>todo.service.ts</vt:lpstr>
      <vt:lpstr>todo.overview.component.ts</vt:lpstr>
      <vt:lpstr>todo.overview.component.ts</vt:lpstr>
      <vt:lpstr>todo.overview.component.html</vt:lpstr>
      <vt:lpstr>app.component.html</vt:lpstr>
      <vt:lpstr>PowerPoint-presentatie</vt:lpstr>
      <vt:lpstr>cmd</vt:lpstr>
      <vt:lpstr>.angular.cli.json</vt:lpstr>
      <vt:lpstr>Exercise</vt:lpstr>
      <vt:lpstr>app.module.ts</vt:lpstr>
      <vt:lpstr>todo.overview.component.html</vt:lpstr>
      <vt:lpstr>todo.service.ts</vt:lpstr>
      <vt:lpstr>todo-overview.component.ts</vt:lpstr>
      <vt:lpstr>todo-overview.component.ts</vt:lpstr>
      <vt:lpstr>BLA BLA </vt:lpstr>
      <vt:lpstr>PowerPoint-presentatie</vt:lpstr>
      <vt:lpstr>cmd</vt:lpstr>
      <vt:lpstr>app.routing.module.ts</vt:lpstr>
      <vt:lpstr>app.component.html</vt:lpstr>
      <vt:lpstr>todo-overview.component.ts</vt:lpstr>
      <vt:lpstr>home.component.html</vt:lpstr>
      <vt:lpstr>todo.service.ts</vt:lpstr>
      <vt:lpstr>todo-overview.component.ts</vt:lpstr>
      <vt:lpstr>todo-overview.component.ts</vt:lpstr>
      <vt:lpstr>todo-overview.component.ts</vt:lpstr>
      <vt:lpstr>todo-overview.component.html</vt:lpstr>
      <vt:lpstr>todo-overview.component.ts</vt:lpstr>
    </vt:vector>
  </TitlesOfParts>
  <Company>Ministerie van Veiligheid en Justitie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Media</cp:lastModifiedBy>
  <cp:revision>139</cp:revision>
  <dcterms:created xsi:type="dcterms:W3CDTF">2017-10-18T12:12:29Z</dcterms:created>
  <dcterms:modified xsi:type="dcterms:W3CDTF">2017-12-03T20:37:08Z</dcterms:modified>
</cp:coreProperties>
</file>