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9" r:id="rId22"/>
    <p:sldId id="284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4" r:id="rId52"/>
    <p:sldId id="313" r:id="rId53"/>
    <p:sldId id="315" r:id="rId54"/>
    <p:sldId id="316" r:id="rId55"/>
    <p:sldId id="319" r:id="rId56"/>
    <p:sldId id="320" r:id="rId57"/>
    <p:sldId id="321" r:id="rId58"/>
    <p:sldId id="322" r:id="rId59"/>
    <p:sldId id="318" r:id="rId60"/>
    <p:sldId id="323" r:id="rId61"/>
    <p:sldId id="317" r:id="rId62"/>
    <p:sldId id="324" r:id="rId63"/>
    <p:sldId id="325" r:id="rId64"/>
    <p:sldId id="326" r:id="rId65"/>
    <p:sldId id="327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3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aan </a:t>
            </a:r>
            <a:r>
              <a:rPr lang="nl-NL" dirty="0" err="1"/>
              <a:t>angular</a:t>
            </a:r>
            <a:r>
              <a:rPr lang="nl-NL" baseline="0" dirty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Name is nodig voor het binding, </a:t>
            </a:r>
            <a:r>
              <a:rPr lang="nl-NL" dirty="0" err="1"/>
              <a:t>banana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box genereert </a:t>
            </a:r>
            <a:r>
              <a:rPr lang="nl-NL" baseline="0" dirty="0" err="1"/>
              <a:t>two</a:t>
            </a:r>
            <a:r>
              <a:rPr lang="nl-NL" baseline="0" dirty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todoservice</a:t>
            </a:r>
            <a:r>
              <a:rPr lang="nl-NL" baseline="0" dirty="0"/>
              <a:t> </a:t>
            </a:r>
            <a:r>
              <a:rPr lang="nl-NL" baseline="0" dirty="0" err="1"/>
              <a:t>anywhere</a:t>
            </a:r>
            <a:r>
              <a:rPr lang="nl-NL" baseline="0" dirty="0"/>
              <a:t> in </a:t>
            </a:r>
            <a:r>
              <a:rPr lang="nl-NL" baseline="0" dirty="0" err="1"/>
              <a:t>the</a:t>
            </a:r>
            <a:r>
              <a:rPr lang="nl-NL" baseline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sturen </a:t>
            </a:r>
            <a:r>
              <a:rPr lang="nl-NL" dirty="0" err="1"/>
              <a:t>this.toDo</a:t>
            </a:r>
            <a:r>
              <a:rPr lang="nl-NL" baseline="0" dirty="0"/>
              <a:t> mee omdat de het form niet </a:t>
            </a:r>
            <a:r>
              <a:rPr lang="nl-NL" baseline="0" dirty="0" err="1"/>
              <a:t>completed</a:t>
            </a:r>
            <a:r>
              <a:rPr lang="nl-NL" baseline="0" dirty="0"/>
              <a:t> heeft en die wordt anders niet </a:t>
            </a:r>
            <a:r>
              <a:rPr lang="nl-NL" baseline="0" dirty="0" err="1"/>
              <a:t>meegesturd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55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template uitleggen kort</a:t>
            </a:r>
          </a:p>
          <a:p>
            <a:r>
              <a:rPr lang="nl-NL" dirty="0"/>
              <a:t>Waarom doen wij template</a:t>
            </a:r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first component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class </a:t>
            </a:r>
            <a:r>
              <a:rPr lang="nl-NL" dirty="0" err="1"/>
              <a:t>models</a:t>
            </a:r>
            <a:r>
              <a:rPr lang="nl-NL" dirty="0"/>
              <a:t>/</a:t>
            </a:r>
            <a:r>
              <a:rPr lang="nl-NL" dirty="0" err="1"/>
              <a:t>todo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todo.ts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new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						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'Ik moet eten hebben'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</a:t>
            </a:r>
            <a:r>
              <a:rPr lang="nl-NL" dirty="0" err="1"/>
              <a:t>some</a:t>
            </a:r>
            <a:r>
              <a:rPr lang="nl-NL" dirty="0"/>
              <a:t> styling!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form!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form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 							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[(ngModel)]="todo.title" name="title"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{{todo.title}}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*TODO Uitleggen </a:t>
            </a:r>
            <a:r>
              <a:rPr lang="nl-NL" dirty="0" err="1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description</a:t>
            </a:r>
            <a:r>
              <a:rPr lang="nl-NL" dirty="0"/>
              <a:t> area *TODO: 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[(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"todo.description"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*TODO: </a:t>
            </a:r>
            <a:r>
              <a:rPr lang="nl-NL" dirty="0" err="1"/>
              <a:t>Angular</a:t>
            </a:r>
            <a:r>
              <a:rPr lang="nl-NL" dirty="0"/>
              <a:t> uitleg</a:t>
            </a:r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create-todo.component.html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			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9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Backend opstarten en postman tonen</a:t>
            </a:r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cmd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module services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service /services/</a:t>
            </a:r>
            <a:r>
              <a:rPr lang="nl-NL" dirty="0" err="1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7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this.todo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/common/http'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01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'http://localhost:8080/api/todo'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6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-g @</a:t>
            </a:r>
            <a:r>
              <a:rPr lang="nl-NL" dirty="0" err="1"/>
              <a:t>angular</a:t>
            </a:r>
            <a:r>
              <a:rPr lang="nl-NL" dirty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90B-9EED-48CA-B4F3-AB33447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E9F7-2220-460E-836C-2B95541C3B5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4400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3BF-D200-4E6F-9BE6-19E35A7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12D7-CCB6-42CB-9249-86B124A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TodoOverviewComponent</a:t>
            </a:r>
            <a:endParaRPr lang="en-US" dirty="0"/>
          </a:p>
          <a:p>
            <a:r>
              <a:rPr lang="en-US" dirty="0"/>
              <a:t>Generate a component</a:t>
            </a:r>
          </a:p>
          <a:p>
            <a:r>
              <a:rPr lang="en-US" dirty="0"/>
              <a:t>Create a route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Display all </a:t>
            </a:r>
            <a:r>
              <a:rPr lang="en-US" dirty="0" err="1"/>
              <a:t>Todos</a:t>
            </a:r>
            <a:r>
              <a:rPr lang="en-US" dirty="0"/>
              <a:t> (Title and Description) in the component</a:t>
            </a:r>
          </a:p>
          <a:p>
            <a:r>
              <a:rPr lang="en-US" dirty="0"/>
              <a:t>After creating a new </a:t>
            </a:r>
            <a:r>
              <a:rPr lang="en-US" dirty="0" err="1"/>
              <a:t>Todo</a:t>
            </a:r>
            <a:r>
              <a:rPr lang="en-US" dirty="0"/>
              <a:t> navigate to the </a:t>
            </a:r>
            <a:r>
              <a:rPr lang="en-US" dirty="0" err="1"/>
              <a:t>TodoOverviewComponent</a:t>
            </a:r>
            <a:r>
              <a:rPr lang="en-US" dirty="0"/>
              <a:t> (routing)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072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</a:t>
            </a:r>
            <a:r>
              <a:rPr lang="en-US" dirty="0" err="1"/>
              <a:t>todoOverview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85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4E3C-D624-43B0-9F0F-D5F6BFE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5CCC-7B07-41C6-863B-071F4113F7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036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34C5-8B53-4ED2-AB1A-E5B7DB05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8D76-56AD-42AE-AA56-F5F00F084A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289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E12-E3FD-47A1-9410-BAFA719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2A70-CD92-49C5-BAB8-8B9120B7D4E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849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9988-07F2-4EFC-A447-3C0C388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1415-398D-48A1-BAFD-2B4334D4ECF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All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"col-md-3"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 panel-default"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"panel-heading"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9541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548D-B3C1-49E8-A1A1-88BDD12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5FA-8579-4606-AD74-1E94F8B877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		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123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625A-C244-499D-8A60-7C4F3C2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</a:t>
            </a:r>
            <a:endParaRPr lang="en-NL" dirty="0"/>
          </a:p>
        </p:txBody>
      </p:sp>
      <p:pic>
        <p:nvPicPr>
          <p:cNvPr id="1026" name="Picture 2" descr="http://nationaldailyng.com/wp-content/uploads/2017/07/pp-hot-coffee-rf-istock.jpg">
            <a:extLst>
              <a:ext uri="{FF2B5EF4-FFF2-40B4-BE49-F238E27FC236}">
                <a16:creationId xmlns:a16="http://schemas.microsoft.com/office/drawing/2014/main" id="{5C565C4B-2AED-42E3-BAB7-2A4FAEBE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54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4F5F-49B4-4EA7-80CF-B9576C0F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DBB8-E253-443F-BCFC-CE7D9B9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set </a:t>
            </a:r>
            <a:r>
              <a:rPr lang="en-US" dirty="0" err="1"/>
              <a:t>Todos</a:t>
            </a:r>
            <a:r>
              <a:rPr lang="en-US" dirty="0"/>
              <a:t> completed in the overview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Create a “Completed”-button with ng-click</a:t>
            </a:r>
          </a:p>
          <a:p>
            <a:r>
              <a:rPr lang="en-US" dirty="0"/>
              <a:t>Only visible when a </a:t>
            </a:r>
            <a:r>
              <a:rPr lang="en-US" dirty="0" err="1"/>
              <a:t>ToDo</a:t>
            </a:r>
            <a:r>
              <a:rPr lang="en-US" dirty="0"/>
              <a:t> is not completed yet!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(click)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22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Command Prompt – Create an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cd /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mkdir</a:t>
            </a:r>
            <a:r>
              <a:rPr lang="nl-NL" dirty="0"/>
              <a:t> workshop</a:t>
            </a:r>
          </a:p>
          <a:p>
            <a:pPr marL="0" indent="0">
              <a:buNone/>
            </a:pPr>
            <a:r>
              <a:rPr lang="nl-NL" dirty="0"/>
              <a:t>&gt; cd workshop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new </a:t>
            </a:r>
            <a:r>
              <a:rPr lang="nl-NL" dirty="0" err="1"/>
              <a:t>todo</a:t>
            </a:r>
            <a:r>
              <a:rPr lang="nl-NL" dirty="0"/>
              <a:t>-app --routing </a:t>
            </a:r>
            <a:r>
              <a:rPr lang="nl-NL" dirty="0" err="1"/>
              <a:t>true</a:t>
            </a:r>
            <a:r>
              <a:rPr lang="nl-NL" dirty="0"/>
              <a:t> --skip-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--skip-tests </a:t>
            </a:r>
            <a:r>
              <a:rPr lang="nl-NL" dirty="0" err="1"/>
              <a:t>true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   --</a:t>
            </a:r>
            <a:r>
              <a:rPr lang="nl-NL" dirty="0" err="1"/>
              <a:t>inline-style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(--dry-run)</a:t>
            </a:r>
          </a:p>
          <a:p>
            <a:pPr marL="0" indent="0">
              <a:buNone/>
            </a:pPr>
            <a:r>
              <a:rPr lang="nl-NL" dirty="0"/>
              <a:t>&gt; cd </a:t>
            </a:r>
            <a:r>
              <a:rPr lang="nl-NL" dirty="0" err="1"/>
              <a:t>todo</a:t>
            </a:r>
            <a:r>
              <a:rPr lang="nl-NL" dirty="0"/>
              <a:t>-app</a:t>
            </a:r>
          </a:p>
          <a:p>
            <a:pPr marL="0" indent="0">
              <a:buNone/>
            </a:pPr>
            <a:r>
              <a:rPr lang="nl-NL" dirty="0"/>
              <a:t>&gt; code .</a:t>
            </a:r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A176-2B14-4421-8067-5700763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7835-32C2-4D44-8004-8E04F57FB21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							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4758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D7AE-1A08-40CE-B347-E1D8D24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BC65-864B-4648-9FE0-3044C3454F7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7247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B3F7-F0B4-4799-BB54-E30769D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38B3-2FAC-4FD7-9606-69BAE69474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675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41F5-641F-44C9-9D24-3C9A973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843F-6C80-4791-A2EC-51D184BC5D8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&lt;div class="panel-footer"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="!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-success" 	(click)="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	Complete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134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6FD-8E3E-4EDE-9077-D41DFB4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D3B-47E9-4044-B945-FE7534442D2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 navbar-default"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"container-fluid"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navbar-left"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"/overview"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Overview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8306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089-D0DC-4415-B422-CAFB8E2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 descr="http://primefaces.org/wp-content/uploads/2016/08/primeng-2.png">
            <a:extLst>
              <a:ext uri="{FF2B5EF4-FFF2-40B4-BE49-F238E27FC236}">
                <a16:creationId xmlns:a16="http://schemas.microsoft.com/office/drawing/2014/main" id="{0EEA43C1-DE8F-4A15-9CB5-3B5F9ECA7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92" y="867266"/>
            <a:ext cx="9737816" cy="44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00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416-FD2D-404F-A271-A52D0DC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DE30-412A-4E8B-ACF3-B3662BEB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primeng</a:t>
            </a:r>
            <a:r>
              <a:rPr lang="en-US" dirty="0"/>
              <a:t> --save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font-awesome --save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3178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15FB-9D2D-4557-91C5-0801EF7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angular.cli.json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C356-FB8F-4A6B-A32B-1A6B296ECDF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"styles"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/resources/themes/omega/theme.css”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/resources/primeng.min.css"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6204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07B8-76C8-4278-B020-8BE648D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0D70-F1B3-4F5C-9732-FAD6F3AC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delete </a:t>
            </a:r>
            <a:r>
              <a:rPr lang="en-US" dirty="0" err="1"/>
              <a:t>Todos</a:t>
            </a:r>
            <a:r>
              <a:rPr lang="en-US" dirty="0"/>
              <a:t> in the overview component</a:t>
            </a:r>
          </a:p>
          <a:p>
            <a:r>
              <a:rPr lang="en-US" dirty="0"/>
              <a:t>Use the </a:t>
            </a:r>
            <a:r>
              <a:rPr lang="en-US" dirty="0" err="1"/>
              <a:t>ConfirmDialog</a:t>
            </a:r>
            <a:r>
              <a:rPr lang="en-US" dirty="0"/>
              <a:t> from </a:t>
            </a:r>
            <a:r>
              <a:rPr lang="en-US" dirty="0" err="1"/>
              <a:t>PrimeNG</a:t>
            </a:r>
            <a:r>
              <a:rPr lang="en-US" dirty="0"/>
              <a:t> to make sure nobody accidentally deletes a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Create a http delete</a:t>
            </a:r>
          </a:p>
          <a:p>
            <a:r>
              <a:rPr lang="en-US" dirty="0"/>
              <a:t>Create a delete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2271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55CF-D3FB-4936-962A-0E093A92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9B52-025C-49D5-884C-6181D65C817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ConfirmDialogModule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BrowserAnimationsModule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57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B106-8CE7-4AF9-B54C-8611CF1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9DEA-2B80-4A4A-A2DC-1673DD6EB0D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"panel-footer"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Complete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-danger"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(click)="delete(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header="Confirmation" icon="fa fa-question-circle" width="425"&gt;&lt;/p-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716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E1A-4F8D-4693-98E6-703724B2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350D-0410-4643-A16D-9278DD1FD0B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4320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F81-B0DE-4296-9CEE-2B3958A4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345-71D8-4EC5-83C6-F0AA6D3E53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08254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C71-A5AF-4D00-BE56-25F9053A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D222-E4A1-4C13-9CE5-68ABEFA5D64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message: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'Are you sure that you want to perform this action?’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accept: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2767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D8C3-2932-4348-B980-3FA578B3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 </a:t>
            </a:r>
            <a:r>
              <a:rPr lang="en-US" dirty="0" err="1"/>
              <a:t>BLA</a:t>
            </a:r>
            <a:r>
              <a:rPr lang="en-US" dirty="0"/>
              <a:t>	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D5BB-2491-4C6C-9B59-766A9FDF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homecomponent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211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E705-BDA7-4BB6-9694-05EDEF6B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36F2-7DFA-4E50-9DE2-BE9A4E6E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9476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home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21668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320D-A223-44FB-A14D-14D7AB2D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app.routing.module.ts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5FEB-DD0E-49FB-AE1F-569BCC15973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'**'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3746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B52-12D6-4A02-95BA-DBA3C8D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E808-0884-4F1F-893C-0DB29FE49B1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"/create"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4597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11C3-1121-4AA1-9E1F-D814525A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DA1F-1DBA-4558-AA40-131D5E84C02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6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ctrl + `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--save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bootstrap --save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C22B-7274-4EA2-AF67-C84C4139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E144-F48C-42F8-87DC-371EC3ED30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-overview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11252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484F-05C5-4070-9F61-49E4F5E1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1EE6-2EC7-428B-8E46-441F4EE2324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/completed'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/uncompleted'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86961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956-6567-457D-8482-4F380EE2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4D93-DBBC-4186-99D1-440345F949C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7570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EF72-0FE7-4202-BA84-CADAC91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EFF6-605D-4BAE-9EDB-D780BF2FCCF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791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EF72-0FE7-4202-BA84-CADAC91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EFF6-605D-4BAE-9EDB-D780BF2FCCF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getUncompletedToDos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getCompletedToDos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541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2040-4BD4-4896-9E9F-012F6134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ACBD-95E1-403E-951F-A8E9650D918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{{header}}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8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 on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/>
              <a:t>&gt; git </a:t>
            </a:r>
            <a:r>
              <a:rPr lang="nl-NL" altLang="x-none" dirty="0" err="1"/>
              <a:t>add</a:t>
            </a:r>
            <a:r>
              <a:rPr lang="nl-NL" altLang="x-none" dirty="0"/>
              <a:t> .</a:t>
            </a:r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commit -m “</a:t>
            </a:r>
            <a:r>
              <a:rPr lang="nl-NL" altLang="x-none" dirty="0"/>
              <a:t>App </a:t>
            </a:r>
            <a:r>
              <a:rPr lang="nl-NL" altLang="x-none" dirty="0" err="1"/>
              <a:t>created</a:t>
            </a:r>
            <a:r>
              <a:rPr lang="x-none" altLang="x-none" dirty="0"/>
              <a:t>“</a:t>
            </a:r>
            <a:endParaRPr lang="en-US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remote add origin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   </a:t>
            </a:r>
            <a:r>
              <a:rPr lang="x-none" altLang="x-none" dirty="0"/>
              <a:t>https://github.com/spirit-coding/</a:t>
            </a:r>
            <a:r>
              <a:rPr lang="en-US" altLang="x-none" dirty="0" err="1"/>
              <a:t>todo</a:t>
            </a:r>
            <a:r>
              <a:rPr lang="en-US" altLang="x-none" dirty="0"/>
              <a:t>-app-&lt;</a:t>
            </a:r>
            <a:r>
              <a:rPr lang="en-US" altLang="x-none" dirty="0" err="1"/>
              <a:t>gebruikersnaam-wifi</a:t>
            </a:r>
            <a:r>
              <a:rPr lang="en-US" altLang="x-none" dirty="0"/>
              <a:t>&gt;</a:t>
            </a:r>
            <a:r>
              <a:rPr lang="x-none" altLang="x-none" dirty="0"/>
              <a:t>.git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serve –open </a:t>
            </a:r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get </a:t>
            </a:r>
            <a:r>
              <a:rPr lang="nl-NL" dirty="0" err="1"/>
              <a:t>coding</a:t>
            </a:r>
            <a:r>
              <a:rPr lang="nl-NL" dirty="0"/>
              <a:t>! *TODO: </a:t>
            </a:r>
            <a:r>
              <a:rPr lang="nl-NL" dirty="0" err="1"/>
              <a:t>Formatting</a:t>
            </a:r>
            <a:r>
              <a:rPr lang="nl-NL" dirty="0"/>
              <a:t>/Styling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Verwijder alles uit de </a:t>
            </a:r>
            <a:r>
              <a:rPr lang="nl-NL" dirty="0" err="1"/>
              <a:t>app.component</a:t>
            </a:r>
            <a:r>
              <a:rPr lang="nl-NL" dirty="0"/>
              <a:t> behalve router outlet</a:t>
            </a:r>
          </a:p>
          <a:p>
            <a:r>
              <a:rPr lang="nl-NL" dirty="0"/>
              <a:t>We gaan een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r>
              <a:rPr lang="nl-NL" dirty="0"/>
              <a:t> app component </a:t>
            </a:r>
            <a:r>
              <a:rPr lang="nl-NL" dirty="0" err="1"/>
              <a:t>creëeren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ng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component </a:t>
            </a:r>
            <a:r>
              <a:rPr lang="nl-NL" dirty="0" err="1"/>
              <a:t>createTodo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Plaats &lt;app-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</a:t>
            </a:r>
            <a:r>
              <a:rPr lang="nl-NL" dirty="0"/>
              <a:t>-do&gt;&lt;/app-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todo</a:t>
            </a:r>
            <a:r>
              <a:rPr lang="nl-NL" dirty="0"/>
              <a:t>&gt; in app component</a:t>
            </a:r>
          </a:p>
          <a:p>
            <a:pPr marL="0" indent="0">
              <a:buNone/>
            </a:pPr>
            <a:r>
              <a:rPr lang="nl-NL" dirty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1428</Words>
  <Application>Microsoft Office PowerPoint</Application>
  <PresentationFormat>Widescreen</PresentationFormat>
  <Paragraphs>411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Angular 2? 4? 5!</vt:lpstr>
      <vt:lpstr>Angular 2/4/5 – Get Started with CLI</vt:lpstr>
      <vt:lpstr>Command Prompt – Create an App</vt:lpstr>
      <vt:lpstr>PowerPoint Presentation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todo.ts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create-todo.component.html</vt:lpstr>
      <vt:lpstr>create-todo.component.ts</vt:lpstr>
      <vt:lpstr>PowerPoint Presentation</vt:lpstr>
      <vt:lpstr>cmd</vt:lpstr>
      <vt:lpstr>services.module.ts</vt:lpstr>
      <vt:lpstr>app.module.ts</vt:lpstr>
      <vt:lpstr>todo.service.ts</vt:lpstr>
      <vt:lpstr>create-todo.component.ts</vt:lpstr>
      <vt:lpstr>app.module.ts</vt:lpstr>
      <vt:lpstr>todo.service.ts</vt:lpstr>
      <vt:lpstr>create-todo.component.ts</vt:lpstr>
      <vt:lpstr>Exercise</vt:lpstr>
      <vt:lpstr>cmd</vt:lpstr>
      <vt:lpstr>app-routing.module.ts</vt:lpstr>
      <vt:lpstr>todo.service.ts</vt:lpstr>
      <vt:lpstr>todo-overview.component.ts</vt:lpstr>
      <vt:lpstr>todo-overview.component.html</vt:lpstr>
      <vt:lpstr>create-todo.component.ts</vt:lpstr>
      <vt:lpstr>Coffee!</vt:lpstr>
      <vt:lpstr>Exercise</vt:lpstr>
      <vt:lpstr>todo.service.ts</vt:lpstr>
      <vt:lpstr>todo.overview.component.ts</vt:lpstr>
      <vt:lpstr>todo.overview.component.ts</vt:lpstr>
      <vt:lpstr>todo.overview.component.html</vt:lpstr>
      <vt:lpstr>app.component.html</vt:lpstr>
      <vt:lpstr>PowerPoint Presentation</vt:lpstr>
      <vt:lpstr>cmd</vt:lpstr>
      <vt:lpstr>.angular.cli.json</vt:lpstr>
      <vt:lpstr>Exercise</vt:lpstr>
      <vt:lpstr>app.module.ts</vt:lpstr>
      <vt:lpstr>todo.overview.component.html</vt:lpstr>
      <vt:lpstr>todo.service.ts</vt:lpstr>
      <vt:lpstr>todo-overview.component.ts</vt:lpstr>
      <vt:lpstr>todo-overview.component.ts</vt:lpstr>
      <vt:lpstr>BLA BLA </vt:lpstr>
      <vt:lpstr>PowerPoint Presentation</vt:lpstr>
      <vt:lpstr>cmd</vt:lpstr>
      <vt:lpstr>app.routing.module.ts</vt:lpstr>
      <vt:lpstr>app.component.html</vt:lpstr>
      <vt:lpstr>todo-overview.component.ts</vt:lpstr>
      <vt:lpstr>home.component.html</vt:lpstr>
      <vt:lpstr>todo.service.ts</vt:lpstr>
      <vt:lpstr>todo-overview.component.ts</vt:lpstr>
      <vt:lpstr>todo-overview.component.ts</vt:lpstr>
      <vt:lpstr>todo-overview.component.ts</vt:lpstr>
      <vt:lpstr>todo-overview.component.html</vt:lpstr>
    </vt:vector>
  </TitlesOfParts>
  <Company>Ministerie van Veiligheid en Justitie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Tom</cp:lastModifiedBy>
  <cp:revision>122</cp:revision>
  <dcterms:created xsi:type="dcterms:W3CDTF">2017-10-18T12:12:29Z</dcterms:created>
  <dcterms:modified xsi:type="dcterms:W3CDTF">2017-12-03T18:02:13Z</dcterms:modified>
</cp:coreProperties>
</file>