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18B67-A8A2-1596-103A-22B807404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20489F-9215-150E-A3FB-5128E2E8A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B930B-85B3-41F9-ECA9-3B0815CC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AA5C-DD4F-4E6B-80CC-5DDAD59943C3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0C07C-83C6-5EF0-5467-C32C28CE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F8725-F061-E61A-C182-DC940362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D607-3B34-4C5E-A1BB-7761AD132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5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045C8-DAA1-6096-A9BD-24BD0B0B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6ED130-2D51-1917-9A56-B5C0021F8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3B80C-E187-E779-0095-20D83AD3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AA5C-DD4F-4E6B-80CC-5DDAD59943C3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316EC-FD91-FE6F-F442-5BF68895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8B8B0-7BBC-DA96-F2AA-5E3F2CB8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D607-3B34-4C5E-A1BB-7761AD132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AA20BF-2364-F45E-11C4-EF68B9946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37AE5C-4C3A-3370-D34A-D499ECB12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BB2CC-EAAF-11C2-BEB6-7C2F7A14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AA5C-DD4F-4E6B-80CC-5DDAD59943C3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CA1AC-065B-0DDB-F9FA-1030F53C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B205F-3EB1-532D-4953-0ED37AE3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D607-3B34-4C5E-A1BB-7761AD132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7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74D04-DF9F-9087-599D-837208DE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A083F-F1C7-408F-A59D-513775FA0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66E63-46BC-49FC-1BF7-F80A4995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AA5C-DD4F-4E6B-80CC-5DDAD59943C3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4C361-73E9-BF88-B31A-855BD35C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12F18-4D96-B50A-5CE4-8096D3A4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D607-3B34-4C5E-A1BB-7761AD132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1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552B8-5E9C-B660-B6B2-4AD33F30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208AB-5E0F-5771-F7BE-9E057A9CF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5DC30-02FB-E182-6EC8-61A0F2F1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AA5C-DD4F-4E6B-80CC-5DDAD59943C3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73EDE-1CEA-2B8E-61E2-59D129DD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8EAD0-BB54-2E05-5EA5-DC297E8C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D607-3B34-4C5E-A1BB-7761AD132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92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2846D-4E4E-287A-F43B-C16B21B0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10FE6-E88C-68FC-B4C0-2C4D0C375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9AD60A-62DC-1EB6-E73B-26B4BF338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624B1-EC92-6010-B515-3CE97BAB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AA5C-DD4F-4E6B-80CC-5DDAD59943C3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613A6A-4933-0D42-D008-BF30E873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AC8725-0DFB-0128-C7FD-83BFD40F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D607-3B34-4C5E-A1BB-7761AD132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7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1EC2E-0EF3-8424-6DB0-30F4D417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9D29C0-E16E-8688-C2B1-4072F02B0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18C2A-B0F8-66AF-85A6-4D7356106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32AC65-FA35-36A7-3EEC-139F27C70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A76C3B-AF27-802A-D60C-D7DF2CFC4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D960EB-2930-4D09-6BA6-9C989520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AA5C-DD4F-4E6B-80CC-5DDAD59943C3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D309DC-6E35-8A76-3C8F-F9B6853A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350CFC-97C8-E847-A1C3-6D25E0CC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D607-3B34-4C5E-A1BB-7761AD132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8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69621-824B-1C60-062C-BA8E7B13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88A643-01AD-8DC7-5E23-737CFFDE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AA5C-DD4F-4E6B-80CC-5DDAD59943C3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A9FCE5-F423-CECD-096D-4CB5E5DF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F61064-835A-0748-D867-DE94D973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D607-3B34-4C5E-A1BB-7761AD132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4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FF5880-E7A1-F941-A9D4-D1477F84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AA5C-DD4F-4E6B-80CC-5DDAD59943C3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C409A2-B844-5153-09EB-CBF752EB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BC97B-2E3F-C155-5A9E-1B5024D1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D607-3B34-4C5E-A1BB-7761AD132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3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56A39-3B73-000E-AF28-4E5582DB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BB433-D151-331A-5E3F-30FAE6FD0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28C31-FA12-4431-EF32-BBDF8B057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BDB11-F409-AE94-B853-AC478256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AA5C-DD4F-4E6B-80CC-5DDAD59943C3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EEC14-1F0B-4128-12BF-D8B15709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0DC7C9-4DAF-B70D-3189-AA6DD85B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D607-3B34-4C5E-A1BB-7761AD132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4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88FD1-CC29-AC6A-1F67-1ABF5F28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81B2BF-6849-8B50-CF32-5406F0F7B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5E1C1-C144-A284-6F8D-1E0C0F7F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27C08B-322A-741D-FF8B-EE76083D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AA5C-DD4F-4E6B-80CC-5DDAD59943C3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1B44C-0953-C91D-F505-401CA8F0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99673E-0776-DA83-BB34-DA1AFBA8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D607-3B34-4C5E-A1BB-7761AD132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96C4A6-3864-FC07-D7AC-ADB5DC65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CC40A-4C11-3D57-8574-C8646E788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4CAD9-12CB-3513-30FF-030035BA1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AA5C-DD4F-4E6B-80CC-5DDAD59943C3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80743-0522-71DE-B159-F21FFA761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DF15B-2BA6-D0F4-F870-ED7B64435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D607-3B34-4C5E-A1BB-7761AD132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5B2A220-6856-FCB8-2E2B-8D0C5B1397BC}"/>
              </a:ext>
            </a:extLst>
          </p:cNvPr>
          <p:cNvGrpSpPr/>
          <p:nvPr/>
        </p:nvGrpSpPr>
        <p:grpSpPr>
          <a:xfrm>
            <a:off x="1888958" y="1634289"/>
            <a:ext cx="8414084" cy="3589421"/>
            <a:chOff x="1303421" y="613611"/>
            <a:chExt cx="8414084" cy="35894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0DDB911-A9AB-2EE2-FCE0-03E26FC52C91}"/>
                </a:ext>
              </a:extLst>
            </p:cNvPr>
            <p:cNvSpPr/>
            <p:nvPr/>
          </p:nvSpPr>
          <p:spPr>
            <a:xfrm>
              <a:off x="4776537" y="613611"/>
              <a:ext cx="1319463" cy="5534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纹理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1AC1125-5CEB-AF80-27F6-FDCE1638399F}"/>
                </a:ext>
              </a:extLst>
            </p:cNvPr>
            <p:cNvSpPr/>
            <p:nvPr/>
          </p:nvSpPr>
          <p:spPr>
            <a:xfrm>
              <a:off x="2474495" y="2378243"/>
              <a:ext cx="1319463" cy="5534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密度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5D1C84-B93F-DAE9-F5E7-C5A78E86DE8E}"/>
                </a:ext>
              </a:extLst>
            </p:cNvPr>
            <p:cNvSpPr/>
            <p:nvPr/>
          </p:nvSpPr>
          <p:spPr>
            <a:xfrm>
              <a:off x="1303421" y="3649580"/>
              <a:ext cx="1319463" cy="5534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好瓜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DDF0572-3137-E80B-C499-EE6A0B406B51}"/>
                </a:ext>
              </a:extLst>
            </p:cNvPr>
            <p:cNvSpPr/>
            <p:nvPr/>
          </p:nvSpPr>
          <p:spPr>
            <a:xfrm>
              <a:off x="3457074" y="3649580"/>
              <a:ext cx="1319463" cy="5534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坏瓜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74BFD99-B198-DFA1-B2C7-1F17EF791D1C}"/>
                </a:ext>
              </a:extLst>
            </p:cNvPr>
            <p:cNvSpPr/>
            <p:nvPr/>
          </p:nvSpPr>
          <p:spPr>
            <a:xfrm>
              <a:off x="5129463" y="2410328"/>
              <a:ext cx="1319463" cy="5534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触感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EBA9A72-B875-EE58-768D-CFFA2F3020FA}"/>
                </a:ext>
              </a:extLst>
            </p:cNvPr>
            <p:cNvSpPr/>
            <p:nvPr/>
          </p:nvSpPr>
          <p:spPr>
            <a:xfrm>
              <a:off x="5129462" y="3617495"/>
              <a:ext cx="1319463" cy="5534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好瓜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4F9175E-22A8-530F-BA6E-160C360BB6F2}"/>
                </a:ext>
              </a:extLst>
            </p:cNvPr>
            <p:cNvSpPr/>
            <p:nvPr/>
          </p:nvSpPr>
          <p:spPr>
            <a:xfrm>
              <a:off x="6942220" y="3617495"/>
              <a:ext cx="1319463" cy="5534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坏瓜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9DBC48A-B12A-9733-128D-9B31E9006217}"/>
                </a:ext>
              </a:extLst>
            </p:cNvPr>
            <p:cNvSpPr/>
            <p:nvPr/>
          </p:nvSpPr>
          <p:spPr>
            <a:xfrm>
              <a:off x="8398042" y="2378243"/>
              <a:ext cx="1319463" cy="5534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坏瓜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C10EDDC-5FB8-18B5-A28A-5E9D50AC01F9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3134227" y="1167063"/>
              <a:ext cx="2302042" cy="1211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A4B1BAE-46DF-58C6-E026-6C6C50AE5084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5436269" y="1167063"/>
              <a:ext cx="352926" cy="1243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D11CBA8-6860-A877-5632-1173ABC2898C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436269" y="1167063"/>
              <a:ext cx="3743826" cy="1239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41FE02C-FA7B-32F6-E8A3-0D8891C6B3FB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1963153" y="2931695"/>
              <a:ext cx="1171074" cy="7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1EDB708-D764-E50A-2CAC-CF5EB273F318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3134227" y="2931695"/>
              <a:ext cx="982579" cy="7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1B718C8-B5B6-C467-B9EB-DE527AEF25F8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5789194" y="2963780"/>
              <a:ext cx="1" cy="653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827015D-3DA1-03E6-37F4-59D48735232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5789195" y="2963780"/>
              <a:ext cx="1812757" cy="653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9E4A1F9-5FB2-2740-EBD1-AB24AA68147D}"/>
                </a:ext>
              </a:extLst>
            </p:cNvPr>
            <p:cNvSpPr txBox="1"/>
            <p:nvPr/>
          </p:nvSpPr>
          <p:spPr>
            <a:xfrm>
              <a:off x="3497179" y="1579783"/>
              <a:ext cx="770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清晰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944447C-98CA-D1F4-5B2E-3A46B23236E7}"/>
                </a:ext>
              </a:extLst>
            </p:cNvPr>
            <p:cNvSpPr txBox="1"/>
            <p:nvPr/>
          </p:nvSpPr>
          <p:spPr>
            <a:xfrm>
              <a:off x="5051257" y="1720515"/>
              <a:ext cx="770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稍糊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1A0726F-46E1-39F4-1DC1-C86C338014C3}"/>
                </a:ext>
              </a:extLst>
            </p:cNvPr>
            <p:cNvSpPr txBox="1"/>
            <p:nvPr/>
          </p:nvSpPr>
          <p:spPr>
            <a:xfrm>
              <a:off x="7629023" y="1535849"/>
              <a:ext cx="770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模糊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30182E9-481C-6DFE-6F06-A52570F01318}"/>
                </a:ext>
              </a:extLst>
            </p:cNvPr>
            <p:cNvSpPr txBox="1"/>
            <p:nvPr/>
          </p:nvSpPr>
          <p:spPr>
            <a:xfrm>
              <a:off x="3590421" y="3003520"/>
              <a:ext cx="1216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&lt;=0.3815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69455EA-1B66-764C-B7C0-2EF8B38CAB06}"/>
                </a:ext>
              </a:extLst>
            </p:cNvPr>
            <p:cNvSpPr txBox="1"/>
            <p:nvPr/>
          </p:nvSpPr>
          <p:spPr>
            <a:xfrm>
              <a:off x="1622259" y="3188186"/>
              <a:ext cx="1216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&gt;0.3815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4D707E2-EDB5-9456-5ACB-8283C73709E5}"/>
                </a:ext>
              </a:extLst>
            </p:cNvPr>
            <p:cNvSpPr txBox="1"/>
            <p:nvPr/>
          </p:nvSpPr>
          <p:spPr>
            <a:xfrm>
              <a:off x="5129462" y="3064043"/>
              <a:ext cx="1216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软粘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052EC61-670E-1D02-FAF0-2B35E8B6BEA3}"/>
                </a:ext>
              </a:extLst>
            </p:cNvPr>
            <p:cNvSpPr txBox="1"/>
            <p:nvPr/>
          </p:nvSpPr>
          <p:spPr>
            <a:xfrm>
              <a:off x="6647448" y="3055839"/>
              <a:ext cx="1216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硬滑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32159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82D256-4EFC-30E1-17E8-393546648017}"/>
              </a:ext>
            </a:extLst>
          </p:cNvPr>
          <p:cNvGrpSpPr/>
          <p:nvPr/>
        </p:nvGrpSpPr>
        <p:grpSpPr>
          <a:xfrm>
            <a:off x="1332623" y="999533"/>
            <a:ext cx="9526754" cy="4858933"/>
            <a:chOff x="190751" y="615437"/>
            <a:chExt cx="9526754" cy="485893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0DDB911-A9AB-2EE2-FCE0-03E26FC52C91}"/>
                </a:ext>
              </a:extLst>
            </p:cNvPr>
            <p:cNvSpPr/>
            <p:nvPr/>
          </p:nvSpPr>
          <p:spPr>
            <a:xfrm>
              <a:off x="4830896" y="615437"/>
              <a:ext cx="1319463" cy="5534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色泽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1AC1125-5CEB-AF80-27F6-FDCE1638399F}"/>
                </a:ext>
              </a:extLst>
            </p:cNvPr>
            <p:cNvSpPr/>
            <p:nvPr/>
          </p:nvSpPr>
          <p:spPr>
            <a:xfrm>
              <a:off x="1385637" y="2378243"/>
              <a:ext cx="1319463" cy="5534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敲声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5D1C84-B93F-DAE9-F5E7-C5A78E86DE8E}"/>
                </a:ext>
              </a:extLst>
            </p:cNvPr>
            <p:cNvSpPr/>
            <p:nvPr/>
          </p:nvSpPr>
          <p:spPr>
            <a:xfrm>
              <a:off x="190751" y="3649580"/>
              <a:ext cx="1319463" cy="5534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好瓜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DDF0572-3137-E80B-C499-EE6A0B406B51}"/>
                </a:ext>
              </a:extLst>
            </p:cNvPr>
            <p:cNvSpPr/>
            <p:nvPr/>
          </p:nvSpPr>
          <p:spPr>
            <a:xfrm>
              <a:off x="1596814" y="3661611"/>
              <a:ext cx="1319463" cy="5534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坏瓜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74BFD99-B198-DFA1-B2C7-1F17EF791D1C}"/>
                </a:ext>
              </a:extLst>
            </p:cNvPr>
            <p:cNvSpPr/>
            <p:nvPr/>
          </p:nvSpPr>
          <p:spPr>
            <a:xfrm>
              <a:off x="4887890" y="2364207"/>
              <a:ext cx="1319463" cy="5534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根蒂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EBA9A72-B875-EE58-768D-CFFA2F3020FA}"/>
                </a:ext>
              </a:extLst>
            </p:cNvPr>
            <p:cNvSpPr/>
            <p:nvPr/>
          </p:nvSpPr>
          <p:spPr>
            <a:xfrm>
              <a:off x="4657881" y="3661611"/>
              <a:ext cx="1319463" cy="5534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好瓜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9DBC48A-B12A-9733-128D-9B31E9006217}"/>
                </a:ext>
              </a:extLst>
            </p:cNvPr>
            <p:cNvSpPr/>
            <p:nvPr/>
          </p:nvSpPr>
          <p:spPr>
            <a:xfrm>
              <a:off x="8398042" y="2378243"/>
              <a:ext cx="1319463" cy="5534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坏瓜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C10EDDC-5FB8-18B5-A28A-5E9D50AC01F9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2045369" y="1168889"/>
              <a:ext cx="3445259" cy="1209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A4B1BAE-46DF-58C6-E026-6C6C50AE5084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5490628" y="1168889"/>
              <a:ext cx="56994" cy="1195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D11CBA8-6860-A877-5632-1173ABC2898C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490628" y="1168889"/>
              <a:ext cx="3743826" cy="1239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41FE02C-FA7B-32F6-E8A3-0D8891C6B3FB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850483" y="2931695"/>
              <a:ext cx="1194886" cy="7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1EDB708-D764-E50A-2CAC-CF5EB273F318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2045369" y="2931695"/>
              <a:ext cx="211177" cy="729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1B718C8-B5B6-C467-B9EB-DE527AEF25F8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5317613" y="2917659"/>
              <a:ext cx="230009" cy="743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827015D-3DA1-03E6-37F4-59D48735232C}"/>
                </a:ext>
              </a:extLst>
            </p:cNvPr>
            <p:cNvCxnSpPr>
              <a:cxnSpLocks/>
              <a:stCxn id="8" idx="2"/>
              <a:endCxn id="45" idx="0"/>
            </p:cNvCxnSpPr>
            <p:nvPr/>
          </p:nvCxnSpPr>
          <p:spPr>
            <a:xfrm>
              <a:off x="5547622" y="2917659"/>
              <a:ext cx="1208110" cy="747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9E4A1F9-5FB2-2740-EBD1-AB24AA68147D}"/>
                </a:ext>
              </a:extLst>
            </p:cNvPr>
            <p:cNvSpPr txBox="1"/>
            <p:nvPr/>
          </p:nvSpPr>
          <p:spPr>
            <a:xfrm>
              <a:off x="3307992" y="1427201"/>
              <a:ext cx="770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0" i="0" dirty="0">
                  <a:effectLst/>
                  <a:latin typeface="Courier New" panose="02070309020205020404" pitchFamily="49" charset="0"/>
                </a:rPr>
                <a:t>青绿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944447C-98CA-D1F4-5B2E-3A46B23236E7}"/>
                </a:ext>
              </a:extLst>
            </p:cNvPr>
            <p:cNvSpPr txBox="1"/>
            <p:nvPr/>
          </p:nvSpPr>
          <p:spPr>
            <a:xfrm>
              <a:off x="4943978" y="1636112"/>
              <a:ext cx="770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0" i="0" dirty="0">
                  <a:effectLst/>
                  <a:latin typeface="Courier New" panose="02070309020205020404" pitchFamily="49" charset="0"/>
                </a:rPr>
                <a:t>乌黑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1A0726F-46E1-39F4-1DC1-C86C338014C3}"/>
                </a:ext>
              </a:extLst>
            </p:cNvPr>
            <p:cNvSpPr txBox="1"/>
            <p:nvPr/>
          </p:nvSpPr>
          <p:spPr>
            <a:xfrm>
              <a:off x="7629023" y="1535849"/>
              <a:ext cx="770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0" i="0" dirty="0">
                  <a:effectLst/>
                  <a:latin typeface="Courier New" panose="02070309020205020404" pitchFamily="49" charset="0"/>
                </a:rPr>
                <a:t>浅白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30182E9-481C-6DFE-6F06-A52570F01318}"/>
                </a:ext>
              </a:extLst>
            </p:cNvPr>
            <p:cNvSpPr txBox="1"/>
            <p:nvPr/>
          </p:nvSpPr>
          <p:spPr>
            <a:xfrm>
              <a:off x="1591925" y="3188188"/>
              <a:ext cx="1216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0" i="0" dirty="0">
                  <a:effectLst/>
                  <a:latin typeface="Courier New" panose="02070309020205020404" pitchFamily="49" charset="0"/>
                </a:rPr>
                <a:t>清脆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69455EA-1B66-764C-B7C0-2EF8B38CAB06}"/>
                </a:ext>
              </a:extLst>
            </p:cNvPr>
            <p:cNvSpPr txBox="1"/>
            <p:nvPr/>
          </p:nvSpPr>
          <p:spPr>
            <a:xfrm>
              <a:off x="797591" y="3003522"/>
              <a:ext cx="1216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0" i="0" dirty="0">
                  <a:effectLst/>
                  <a:latin typeface="Courier New" panose="02070309020205020404" pitchFamily="49" charset="0"/>
                </a:rPr>
                <a:t>浊响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4D707E2-EDB5-9456-5ACB-8283C73709E5}"/>
                </a:ext>
              </a:extLst>
            </p:cNvPr>
            <p:cNvSpPr txBox="1"/>
            <p:nvPr/>
          </p:nvSpPr>
          <p:spPr>
            <a:xfrm>
              <a:off x="4830896" y="3058666"/>
              <a:ext cx="1216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蜷缩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052EC61-670E-1D02-FAF0-2B35E8B6BEA3}"/>
                </a:ext>
              </a:extLst>
            </p:cNvPr>
            <p:cNvSpPr txBox="1"/>
            <p:nvPr/>
          </p:nvSpPr>
          <p:spPr>
            <a:xfrm>
              <a:off x="6151677" y="3061311"/>
              <a:ext cx="1216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0" i="0" dirty="0">
                  <a:effectLst/>
                  <a:latin typeface="Courier New" panose="02070309020205020404" pitchFamily="49" charset="0"/>
                </a:rPr>
                <a:t>稍蜷</a:t>
              </a:r>
              <a:endParaRPr lang="en-US" altLang="zh-CN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3B45432-161B-BE20-108F-EC4594735E6D}"/>
                </a:ext>
              </a:extLst>
            </p:cNvPr>
            <p:cNvSpPr txBox="1"/>
            <p:nvPr/>
          </p:nvSpPr>
          <p:spPr>
            <a:xfrm>
              <a:off x="2916277" y="3003249"/>
              <a:ext cx="7740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0" i="0" dirty="0">
                  <a:effectLst/>
                  <a:latin typeface="Courier New" panose="02070309020205020404" pitchFamily="49" charset="0"/>
                </a:rPr>
                <a:t>沉闷</a:t>
              </a:r>
              <a:br>
                <a:rPr lang="zh-CN" altLang="en-US" dirty="0"/>
              </a:b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11E460E-B7B4-107E-FDEF-C760537C15DF}"/>
                </a:ext>
              </a:extLst>
            </p:cNvPr>
            <p:cNvSpPr/>
            <p:nvPr/>
          </p:nvSpPr>
          <p:spPr>
            <a:xfrm>
              <a:off x="3033272" y="3661611"/>
              <a:ext cx="1319463" cy="5534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坏瓜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922AD71-4936-979A-36E4-D7EB224B1AF8}"/>
                </a:ext>
              </a:extLst>
            </p:cNvPr>
            <p:cNvCxnSpPr>
              <a:cxnSpLocks/>
              <a:stCxn id="5" idx="2"/>
              <a:endCxn id="16" idx="0"/>
            </p:cNvCxnSpPr>
            <p:nvPr/>
          </p:nvCxnSpPr>
          <p:spPr>
            <a:xfrm>
              <a:off x="2045369" y="2931695"/>
              <a:ext cx="1647635" cy="729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7647721-69D0-A953-08A7-3DF6021937FA}"/>
                </a:ext>
              </a:extLst>
            </p:cNvPr>
            <p:cNvSpPr/>
            <p:nvPr/>
          </p:nvSpPr>
          <p:spPr>
            <a:xfrm>
              <a:off x="6096000" y="3665622"/>
              <a:ext cx="1319463" cy="5534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纹理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F501B410-B6C2-6197-1208-E4BD4DBF55AB}"/>
                </a:ext>
              </a:extLst>
            </p:cNvPr>
            <p:cNvCxnSpPr>
              <a:cxnSpLocks/>
              <a:stCxn id="45" idx="2"/>
              <a:endCxn id="55" idx="0"/>
            </p:cNvCxnSpPr>
            <p:nvPr/>
          </p:nvCxnSpPr>
          <p:spPr>
            <a:xfrm flipH="1">
              <a:off x="5916245" y="4219074"/>
              <a:ext cx="839487" cy="70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BC3FEF9A-78C4-6255-E66A-719EED783DA9}"/>
                </a:ext>
              </a:extLst>
            </p:cNvPr>
            <p:cNvCxnSpPr>
              <a:cxnSpLocks/>
              <a:stCxn id="45" idx="2"/>
              <a:endCxn id="56" idx="0"/>
            </p:cNvCxnSpPr>
            <p:nvPr/>
          </p:nvCxnSpPr>
          <p:spPr>
            <a:xfrm>
              <a:off x="6755732" y="4219074"/>
              <a:ext cx="921480" cy="675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61F6D2A-82AE-45A4-48FF-ED282127CC74}"/>
                </a:ext>
              </a:extLst>
            </p:cNvPr>
            <p:cNvSpPr/>
            <p:nvPr/>
          </p:nvSpPr>
          <p:spPr>
            <a:xfrm>
              <a:off x="5256513" y="4920918"/>
              <a:ext cx="1319463" cy="5534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好瓜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8075929-308D-553C-601E-490B1C38E9D5}"/>
                </a:ext>
              </a:extLst>
            </p:cNvPr>
            <p:cNvSpPr/>
            <p:nvPr/>
          </p:nvSpPr>
          <p:spPr>
            <a:xfrm>
              <a:off x="7017480" y="4894850"/>
              <a:ext cx="1319463" cy="5534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坏瓜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87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9DBC48A-B12A-9733-128D-9B31E9006217}"/>
              </a:ext>
            </a:extLst>
          </p:cNvPr>
          <p:cNvSpPr/>
          <p:nvPr/>
        </p:nvSpPr>
        <p:spPr>
          <a:xfrm>
            <a:off x="5436268" y="3152274"/>
            <a:ext cx="1319463" cy="5534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坏瓜</a:t>
            </a:r>
          </a:p>
        </p:txBody>
      </p:sp>
    </p:spTree>
    <p:extLst>
      <p:ext uri="{BB962C8B-B14F-4D97-AF65-F5344CB8AC3E}">
        <p14:creationId xmlns:p14="http://schemas.microsoft.com/office/powerpoint/2010/main" val="423944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7701D4C-4BF1-3BCF-7EFC-BE763C9532A3}"/>
              </a:ext>
            </a:extLst>
          </p:cNvPr>
          <p:cNvGrpSpPr/>
          <p:nvPr/>
        </p:nvGrpSpPr>
        <p:grpSpPr>
          <a:xfrm>
            <a:off x="1930066" y="2239128"/>
            <a:ext cx="8331868" cy="2379743"/>
            <a:chOff x="1385637" y="615437"/>
            <a:chExt cx="8331868" cy="237974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0DDB911-A9AB-2EE2-FCE0-03E26FC52C91}"/>
                </a:ext>
              </a:extLst>
            </p:cNvPr>
            <p:cNvSpPr/>
            <p:nvPr/>
          </p:nvSpPr>
          <p:spPr>
            <a:xfrm>
              <a:off x="4830896" y="615437"/>
              <a:ext cx="1319463" cy="5534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色泽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5D1C84-B93F-DAE9-F5E7-C5A78E86DE8E}"/>
                </a:ext>
              </a:extLst>
            </p:cNvPr>
            <p:cNvSpPr/>
            <p:nvPr/>
          </p:nvSpPr>
          <p:spPr>
            <a:xfrm>
              <a:off x="1385637" y="2441728"/>
              <a:ext cx="1319463" cy="5534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好瓜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EBA9A72-B875-EE58-768D-CFFA2F3020FA}"/>
                </a:ext>
              </a:extLst>
            </p:cNvPr>
            <p:cNvSpPr/>
            <p:nvPr/>
          </p:nvSpPr>
          <p:spPr>
            <a:xfrm>
              <a:off x="4859393" y="2408141"/>
              <a:ext cx="1319463" cy="5534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好瓜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9DBC48A-B12A-9733-128D-9B31E9006217}"/>
                </a:ext>
              </a:extLst>
            </p:cNvPr>
            <p:cNvSpPr/>
            <p:nvPr/>
          </p:nvSpPr>
          <p:spPr>
            <a:xfrm>
              <a:off x="8398042" y="2378243"/>
              <a:ext cx="1319463" cy="5534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坏瓜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C10EDDC-5FB8-18B5-A28A-5E9D50AC01F9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045369" y="1168889"/>
              <a:ext cx="3445259" cy="1209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A4B1BAE-46DF-58C6-E026-6C6C50AE508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490628" y="1168889"/>
              <a:ext cx="56994" cy="1195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D11CBA8-6860-A877-5632-1173ABC2898C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490628" y="1168889"/>
              <a:ext cx="3743826" cy="1239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9E4A1F9-5FB2-2740-EBD1-AB24AA68147D}"/>
                </a:ext>
              </a:extLst>
            </p:cNvPr>
            <p:cNvSpPr txBox="1"/>
            <p:nvPr/>
          </p:nvSpPr>
          <p:spPr>
            <a:xfrm>
              <a:off x="3307992" y="1427201"/>
              <a:ext cx="770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0" i="0" dirty="0">
                  <a:effectLst/>
                  <a:latin typeface="Courier New" panose="02070309020205020404" pitchFamily="49" charset="0"/>
                </a:rPr>
                <a:t>青绿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944447C-98CA-D1F4-5B2E-3A46B23236E7}"/>
                </a:ext>
              </a:extLst>
            </p:cNvPr>
            <p:cNvSpPr txBox="1"/>
            <p:nvPr/>
          </p:nvSpPr>
          <p:spPr>
            <a:xfrm>
              <a:off x="4943978" y="1636112"/>
              <a:ext cx="770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0" i="0" dirty="0">
                  <a:effectLst/>
                  <a:latin typeface="Courier New" panose="02070309020205020404" pitchFamily="49" charset="0"/>
                </a:rPr>
                <a:t>乌黑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1A0726F-46E1-39F4-1DC1-C86C338014C3}"/>
                </a:ext>
              </a:extLst>
            </p:cNvPr>
            <p:cNvSpPr txBox="1"/>
            <p:nvPr/>
          </p:nvSpPr>
          <p:spPr>
            <a:xfrm>
              <a:off x="7629023" y="1535849"/>
              <a:ext cx="770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0" i="0" dirty="0">
                  <a:effectLst/>
                  <a:latin typeface="Courier New" panose="02070309020205020404" pitchFamily="49" charset="0"/>
                </a:rPr>
                <a:t>浅白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751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68</Words>
  <Application>Microsoft Office PowerPoint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1578154508@qq.com</dc:creator>
  <cp:lastModifiedBy>1578154508@qq.com</cp:lastModifiedBy>
  <cp:revision>19</cp:revision>
  <dcterms:created xsi:type="dcterms:W3CDTF">2022-10-02T01:39:46Z</dcterms:created>
  <dcterms:modified xsi:type="dcterms:W3CDTF">2022-10-02T05:30:01Z</dcterms:modified>
</cp:coreProperties>
</file>