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9B738-CDEE-E853-9D0C-FFFCA0A1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DD9569-C73E-52DF-733E-5FF794C00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DEAE5-B019-0864-60EF-42FB513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D287F-0194-41F2-CF12-0A1769D6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CD04E-FA2D-F708-152C-E573AB77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CA75C-0231-A392-DBA9-C609E38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2B9D7-DD2F-86CF-2E6B-374719CB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0C272-D032-5294-5860-A291690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7C37E-FA0A-4EB6-4E44-A868589C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BEE88-21B5-A109-18CE-B7F491D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5176B-4556-E6A4-39CE-E9722B4B5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2204C-E7BB-AD93-6AAE-E60E4130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0113D-E82B-2FFD-2235-4159EAA1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D60FF-780A-07E8-81AC-EDA92B38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8CD2-70AD-0E3F-6891-DC2ECC31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8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332C5-0565-A322-E187-5E79F28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55AE-C261-F702-CE55-05CE59E0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BDEB2-31B9-5F69-5DE2-CD3EBF6F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CF092-BEE8-C5CA-F43B-F3CE914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94DAB-1FF5-9947-06E7-6F5F9E3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87A22-F26E-E756-9A18-DB9CD01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229C5-FDC6-8F82-436A-C87ACBA0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1D465-1C99-CFBC-584B-4B10F77D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2EFD0-0463-D77E-7D0E-B6A291C1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33A0C-A825-0F48-5036-31D44C2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F767-333F-88B5-01C8-B6BE73EC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0D953-3D36-9FEE-DD2C-C14260C5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EF48D-C761-5CDB-DEC2-FE55DF86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F17FB-7034-4192-321C-6EB7E006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538E8-6C93-C69E-DDDC-D870B19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88EC1-F3DC-94F4-A926-73E413F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13E9-FC60-3CED-58BB-6A99146B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54895-E650-36B8-42A2-0735D014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6498F-2914-65EC-B93B-6FFF80A7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7CB2A-476B-7C62-7EC6-B9D576D6D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68DBB-AE0C-C108-1DA1-D86F2400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20C69-A139-E0AA-91F2-605F598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F504D-2C62-E37A-9A8E-ECCD840B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111A7E-0D9C-0AC8-0958-16630637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B2B7E-13AD-CF4E-E23E-7AA5196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30D82-ED1B-5B4C-9276-1E864D97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C217D-64A7-DF2E-D30A-67D8AD58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3DF66-196F-EFD1-C15A-4E51B9F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5EB0C8-9806-D51F-887E-9F336518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B524E-45B4-AF62-5F84-EEAB89F9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67122-3B76-E0EB-BE15-C10B49D3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3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B843-E14A-E6D9-F276-FDE65DE4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5A736-E81C-4D97-090C-CCD2849F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7BA9C-EEFB-32C9-4FDA-488E036F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C0586-D35B-4777-1E30-417E5644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9DC2E-7E79-5B22-5E86-D5361C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C689E-93B5-7B90-5832-1F557AC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2ACA-1682-5BDF-2A24-08E5763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B9EC1-4DD3-23DA-E2F4-BA5E06971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83BA3-84D3-33D9-5A55-6CAF8EE25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1564C-C4AC-30B9-0E54-7E64E310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595AE-E98D-AA47-101C-3B4FC6E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A8E8D-75A6-2132-291E-86BA1283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DEE57-169D-9389-6497-36EBC095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E368-9683-A696-3A1B-D8390384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68F58-B2A0-10ED-CD8A-5055DB207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004A-2A28-4E95-B48E-4F68881D134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ACC88-6912-1693-2C25-A8C4DB01C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E4C5F-7B2D-B035-54D9-C880330AF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4813-BDCF-4188-88BC-944DD9E15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44228D6C-CFA8-E886-F7DE-6CAB2C509C1D}"/>
              </a:ext>
            </a:extLst>
          </p:cNvPr>
          <p:cNvGrpSpPr/>
          <p:nvPr/>
        </p:nvGrpSpPr>
        <p:grpSpPr>
          <a:xfrm>
            <a:off x="1022684" y="938464"/>
            <a:ext cx="9877925" cy="4788568"/>
            <a:chOff x="1022684" y="938464"/>
            <a:chExt cx="9877925" cy="47885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F9C96DA-2932-8430-E3C2-447A2F3338AD}"/>
                </a:ext>
              </a:extLst>
            </p:cNvPr>
            <p:cNvSpPr/>
            <p:nvPr/>
          </p:nvSpPr>
          <p:spPr>
            <a:xfrm>
              <a:off x="6112040" y="2101880"/>
              <a:ext cx="4788569" cy="3625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0018968-2D6A-DBB3-FE45-EB7EE254E9B3}"/>
                </a:ext>
              </a:extLst>
            </p:cNvPr>
            <p:cNvSpPr/>
            <p:nvPr/>
          </p:nvSpPr>
          <p:spPr>
            <a:xfrm>
              <a:off x="1022684" y="2101880"/>
              <a:ext cx="4788569" cy="3625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2ACDE5-B93E-ECF5-85FE-706C193F49A3}"/>
                </a:ext>
              </a:extLst>
            </p:cNvPr>
            <p:cNvSpPr/>
            <p:nvPr/>
          </p:nvSpPr>
          <p:spPr>
            <a:xfrm>
              <a:off x="4439653" y="938464"/>
              <a:ext cx="2743200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路由器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29EC00-A38E-D942-20EF-F0186FBCC368}"/>
                </a:ext>
              </a:extLst>
            </p:cNvPr>
            <p:cNvSpPr/>
            <p:nvPr/>
          </p:nvSpPr>
          <p:spPr>
            <a:xfrm>
              <a:off x="2755232" y="2634916"/>
              <a:ext cx="2743200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交换机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8DB26F-8AFB-49BA-2396-970DAE5D893C}"/>
                </a:ext>
              </a:extLst>
            </p:cNvPr>
            <p:cNvSpPr/>
            <p:nvPr/>
          </p:nvSpPr>
          <p:spPr>
            <a:xfrm>
              <a:off x="6208294" y="2634916"/>
              <a:ext cx="2743200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交换机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S2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9EC8DC-2205-3F87-EACC-C45DFAD705E2}"/>
                </a:ext>
              </a:extLst>
            </p:cNvPr>
            <p:cNvSpPr/>
            <p:nvPr/>
          </p:nvSpPr>
          <p:spPr>
            <a:xfrm>
              <a:off x="8682787" y="4483768"/>
              <a:ext cx="1764631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H1</a:t>
              </a:r>
            </a:p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IP: 192.0.1.84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A4AEB9-9E3A-1274-48DF-F86F9BBFB163}"/>
                </a:ext>
              </a:extLst>
            </p:cNvPr>
            <p:cNvSpPr/>
            <p:nvPr/>
          </p:nvSpPr>
          <p:spPr>
            <a:xfrm>
              <a:off x="6208294" y="4483768"/>
              <a:ext cx="1764631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H2</a:t>
              </a:r>
            </a:p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IP: 192.0.1.24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C8D2ADC-D025-6F49-2D6C-8AF0F6BA10C4}"/>
                </a:ext>
              </a:extLst>
            </p:cNvPr>
            <p:cNvSpPr/>
            <p:nvPr/>
          </p:nvSpPr>
          <p:spPr>
            <a:xfrm>
              <a:off x="3733801" y="4483768"/>
              <a:ext cx="1764631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H3</a:t>
              </a:r>
            </a:p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IP: 192.0.0.19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C78772-0B5F-9B0C-CD37-272F659F9432}"/>
                </a:ext>
              </a:extLst>
            </p:cNvPr>
            <p:cNvSpPr/>
            <p:nvPr/>
          </p:nvSpPr>
          <p:spPr>
            <a:xfrm>
              <a:off x="1259308" y="4483768"/>
              <a:ext cx="1764631" cy="794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H4</a:t>
              </a:r>
            </a:p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IP: 192.0.0.22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EDF499-41B4-2599-BC55-7C8B02175BE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126832" y="1732548"/>
              <a:ext cx="1684421" cy="902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7888BBB-A94C-29B2-8D76-81DD987A775E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11253" y="1732548"/>
              <a:ext cx="1768641" cy="902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5B38A7A-3D69-F435-E75A-71B83AD026D5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7090610" y="3429000"/>
              <a:ext cx="489284" cy="105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2B396D4-5697-C8B8-3A3E-C6E298B6FC82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7579894" y="3429000"/>
              <a:ext cx="1985209" cy="105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FF1C836-E334-FF02-DB69-8037B19C31A9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H="1" flipV="1">
              <a:off x="4126832" y="3429000"/>
              <a:ext cx="489285" cy="105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570757C-959C-8CC2-E109-8228A66EC321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V="1">
              <a:off x="2141624" y="3429000"/>
              <a:ext cx="1985208" cy="105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74122B9-8219-E172-A3B6-A9E73A9C9C53}"/>
                </a:ext>
              </a:extLst>
            </p:cNvPr>
            <p:cNvSpPr txBox="1"/>
            <p:nvPr/>
          </p:nvSpPr>
          <p:spPr>
            <a:xfrm>
              <a:off x="3729791" y="2265584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76D4DDD-5294-7302-916C-D4A2C673A9F6}"/>
                </a:ext>
              </a:extLst>
            </p:cNvPr>
            <p:cNvSpPr txBox="1"/>
            <p:nvPr/>
          </p:nvSpPr>
          <p:spPr>
            <a:xfrm>
              <a:off x="7571873" y="2195764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G1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F98B43-69D0-9170-9FD3-D7CCABD8893B}"/>
                </a:ext>
              </a:extLst>
            </p:cNvPr>
            <p:cNvSpPr txBox="1"/>
            <p:nvPr/>
          </p:nvSpPr>
          <p:spPr>
            <a:xfrm>
              <a:off x="4914901" y="1732548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E6701B6-EC9E-E6A0-6123-8B31DE0249C1}"/>
                </a:ext>
              </a:extLst>
            </p:cNvPr>
            <p:cNvSpPr txBox="1"/>
            <p:nvPr/>
          </p:nvSpPr>
          <p:spPr>
            <a:xfrm>
              <a:off x="6324601" y="1710127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8131EED-ECE3-82A2-062F-23DC3CAE9F19}"/>
                </a:ext>
              </a:extLst>
            </p:cNvPr>
            <p:cNvSpPr txBox="1"/>
            <p:nvPr/>
          </p:nvSpPr>
          <p:spPr>
            <a:xfrm>
              <a:off x="3154282" y="3400382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9EE05A2-984B-6C88-2014-8A88E8DAC578}"/>
                </a:ext>
              </a:extLst>
            </p:cNvPr>
            <p:cNvSpPr txBox="1"/>
            <p:nvPr/>
          </p:nvSpPr>
          <p:spPr>
            <a:xfrm>
              <a:off x="4200025" y="3374676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G3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0D6808-B475-D362-998A-D242AE5B2D16}"/>
                </a:ext>
              </a:extLst>
            </p:cNvPr>
            <p:cNvSpPr txBox="1"/>
            <p:nvPr/>
          </p:nvSpPr>
          <p:spPr>
            <a:xfrm>
              <a:off x="6972804" y="3378506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G5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FF92F90-54AC-2797-3CCF-9329A748A75A}"/>
                </a:ext>
              </a:extLst>
            </p:cNvPr>
            <p:cNvSpPr txBox="1"/>
            <p:nvPr/>
          </p:nvSpPr>
          <p:spPr>
            <a:xfrm>
              <a:off x="8105775" y="3359180"/>
              <a:ext cx="549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G6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6FAB35-CAEE-E97A-ED4C-5C21A55C20E2}"/>
                </a:ext>
              </a:extLst>
            </p:cNvPr>
            <p:cNvSpPr txBox="1"/>
            <p:nvPr/>
          </p:nvSpPr>
          <p:spPr>
            <a:xfrm>
              <a:off x="2814387" y="1722980"/>
              <a:ext cx="29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Gateway: 192.0.0.1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B18EC8B-E705-CEAB-B0F4-11BEBC8FEE55}"/>
                </a:ext>
              </a:extLst>
            </p:cNvPr>
            <p:cNvSpPr txBox="1"/>
            <p:nvPr/>
          </p:nvSpPr>
          <p:spPr>
            <a:xfrm>
              <a:off x="7041479" y="1706660"/>
              <a:ext cx="29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Gateway: 192.0.1.1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3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20</cp:revision>
  <dcterms:created xsi:type="dcterms:W3CDTF">2022-10-29T13:41:20Z</dcterms:created>
  <dcterms:modified xsi:type="dcterms:W3CDTF">2022-10-29T14:43:29Z</dcterms:modified>
</cp:coreProperties>
</file>