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B308C-94DE-CCBB-033E-2B3A91C55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D7BDF2-B819-29E1-1267-1D18F1372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8F4FE-454D-2940-FA51-AF600EF3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6588-500F-4FB1-A979-3C44B64257E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0D0C0-08F9-5467-1E73-7BF553D4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2FF31-6F7D-2933-0D22-86BBA732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715-2B80-4CE2-94EE-5CC2F838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4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8013D-8F44-8763-3E6C-F41826B6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276495-9424-FEC7-EACC-4A444B18B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19608-3288-8CFC-CFDD-ACD6888F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6588-500F-4FB1-A979-3C44B64257E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56B42-71EF-BED6-C4F7-38A5B8E6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12676-EDBF-FE67-95CF-FF41CF88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715-2B80-4CE2-94EE-5CC2F838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2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7485E3-0B3D-EC4E-0935-8E17C34E3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99740-1BE1-6D52-5B77-575C9144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19D7D-21CA-A82F-3904-8CCDA78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6588-500F-4FB1-A979-3C44B64257E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F21A0-2AEC-8AD3-5EB6-C5B9D4D0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88644-616B-FA03-D02B-6A130D61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715-2B80-4CE2-94EE-5CC2F838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C1AA8-F997-1D05-A96A-4BF39908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87C9F-AEA5-E5C7-06CB-29A229A4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791DB-DF94-DC46-2DF8-D624D94B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6588-500F-4FB1-A979-3C44B64257E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F2521-1074-764D-D7B2-F12FD48C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36DC6-FDE4-BD8D-F297-49082440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715-2B80-4CE2-94EE-5CC2F838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2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CB356-AC90-6915-0035-F89E91B0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A396E-B0C4-5924-1535-D80E3C7F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3A309-7041-EE3B-85D4-1A698F0D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6588-500F-4FB1-A979-3C44B64257E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3B342-E8F1-16FA-FAC4-B88C4946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8E3AC-7BC6-E732-5D02-68F63BFA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715-2B80-4CE2-94EE-5CC2F838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5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EA25E-4156-0658-06F4-9D0EEC8D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21CB3-78C4-09D5-C4E6-B49EE603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1B07C7-698C-7D81-0FD5-B7FC16B84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A374F-5B9E-D139-67ED-DB3A8BBC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6588-500F-4FB1-A979-3C44B64257E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DA2D5-E431-11F1-46BB-1654F633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58F94-3333-A9FD-7DA3-F8B26322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715-2B80-4CE2-94EE-5CC2F838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4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7BBF-70D7-211E-3B3B-C2FBAE3E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8B68F-8D03-43DB-4C8B-AA3A35A9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58B88-042C-8BEC-5042-C72B12C83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12C7CB-25CE-18F8-5AB9-80E13860B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B1E45D-0296-16A0-A4BC-09A7EDD4E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695B28-67E9-1F0F-8E4B-41BE42CC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6588-500F-4FB1-A979-3C44B64257E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2DF98D-719D-60D9-10A9-2F8863CA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751922-2BB9-E35F-2067-8A7F407C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715-2B80-4CE2-94EE-5CC2F838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4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CD836-9E90-1695-9AAA-36B42105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29ECBE-95CF-0CE6-9B53-85D73B79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6588-500F-4FB1-A979-3C44B64257E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768E0B-E18E-AAAA-52D1-0D9D17DA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1B4B4A-64C7-EE28-9BB6-CB125439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715-2B80-4CE2-94EE-5CC2F838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1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D2ACA7-8C79-EE80-E701-3F1718CE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6588-500F-4FB1-A979-3C44B64257E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4BAE14-86CD-E127-B591-ADBC5347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57F50-7EC3-4DAE-5DED-583DC700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715-2B80-4CE2-94EE-5CC2F838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7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D966C-B630-0A70-E175-C9F86DCD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C729B-4CC4-28B0-D36C-C08A8B78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FD74B0-7BDA-8F9A-45CE-5039B13D9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73FA9-0E55-AF8C-2B2F-C6F351FB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6588-500F-4FB1-A979-3C44B64257E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4E7FB-7CC5-066A-B4AE-3C53F0B2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2E033-31BB-E84B-4C80-D9650F38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715-2B80-4CE2-94EE-5CC2F838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3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F848B-AD7E-CBEF-DB02-4BF54A1B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2884F1-36CD-70DA-F3CE-9C1FB2426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758CC-87C6-FDA9-82D9-28BF4E474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C770C-AAD0-FC5E-99B5-130BA571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6588-500F-4FB1-A979-3C44B64257E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A7DF8-5A04-9B1E-2E1E-F2BD2B94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8BA32-DEA7-1590-9AB7-B4FD0ABD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715-2B80-4CE2-94EE-5CC2F838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8C1308-6945-D7F6-6925-61BC6280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66A34-D0D9-AF66-A218-629B7A59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FE158-0271-93E9-98FB-9C03A6B9D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6588-500F-4FB1-A979-3C44B64257E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AD81F-D52B-0C52-3F89-2DEA7523A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D70EA-F67B-B6AB-1D14-71A33C4EA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0715-2B80-4CE2-94EE-5CC2F838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0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C12B5110-28F7-B968-6E08-B9F51EFEFEF2}"/>
              </a:ext>
            </a:extLst>
          </p:cNvPr>
          <p:cNvGrpSpPr/>
          <p:nvPr/>
        </p:nvGrpSpPr>
        <p:grpSpPr>
          <a:xfrm>
            <a:off x="1848674" y="2961861"/>
            <a:ext cx="9852994" cy="2193234"/>
            <a:chOff x="1868553" y="3253409"/>
            <a:chExt cx="9852994" cy="219323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1B3AD83-6AA6-C246-8DD1-3A436914F0C7}"/>
                </a:ext>
              </a:extLst>
            </p:cNvPr>
            <p:cNvSpPr/>
            <p:nvPr/>
          </p:nvSpPr>
          <p:spPr>
            <a:xfrm>
              <a:off x="1868553" y="4969565"/>
              <a:ext cx="954157" cy="47707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DFB16EA-404E-AFA8-764D-5D4619FF741F}"/>
                </a:ext>
              </a:extLst>
            </p:cNvPr>
            <p:cNvSpPr/>
            <p:nvPr/>
          </p:nvSpPr>
          <p:spPr>
            <a:xfrm>
              <a:off x="3465441" y="4969565"/>
              <a:ext cx="2570922" cy="47707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数据预处理（独热编码）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42F884F-51C1-B8A6-14E2-6CC19638F010}"/>
                </a:ext>
              </a:extLst>
            </p:cNvPr>
            <p:cNvSpPr/>
            <p:nvPr/>
          </p:nvSpPr>
          <p:spPr>
            <a:xfrm>
              <a:off x="3899451" y="3547549"/>
              <a:ext cx="1656520" cy="47707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模型初始化</a:t>
              </a: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76B9DBA4-FFDE-9181-B071-C7EDCCF1A9F8}"/>
                </a:ext>
              </a:extLst>
            </p:cNvPr>
            <p:cNvSpPr/>
            <p:nvPr/>
          </p:nvSpPr>
          <p:spPr>
            <a:xfrm>
              <a:off x="6069493" y="3253409"/>
              <a:ext cx="2570922" cy="1073426"/>
            </a:xfrm>
            <a:prstGeom prst="diamon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达到终止条件？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71CEC0B-B6FA-470A-7867-5A9FE23B8CE9}"/>
                </a:ext>
              </a:extLst>
            </p:cNvPr>
            <p:cNvSpPr/>
            <p:nvPr/>
          </p:nvSpPr>
          <p:spPr>
            <a:xfrm>
              <a:off x="9455425" y="3551583"/>
              <a:ext cx="2266122" cy="47707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梯度下降法更新参数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EB724766-2630-4C01-8081-DCB037651950}"/>
                </a:ext>
              </a:extLst>
            </p:cNvPr>
            <p:cNvSpPr/>
            <p:nvPr/>
          </p:nvSpPr>
          <p:spPr>
            <a:xfrm>
              <a:off x="6221893" y="4969565"/>
              <a:ext cx="2266122" cy="47707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计算精度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70FD8D0-417F-AAF0-92BE-BCB4DAF82EEC}"/>
                </a:ext>
              </a:extLst>
            </p:cNvPr>
            <p:cNvSpPr/>
            <p:nvPr/>
          </p:nvSpPr>
          <p:spPr>
            <a:xfrm>
              <a:off x="10111407" y="4969565"/>
              <a:ext cx="954157" cy="47707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6BD7752-DA98-03C2-34B1-10904D6B4E97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822710" y="5208104"/>
              <a:ext cx="642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3253469-FC75-6FB6-16C1-E5BA713A2607}"/>
                </a:ext>
              </a:extLst>
            </p:cNvPr>
            <p:cNvCxnSpPr>
              <a:cxnSpLocks/>
              <a:stCxn id="5" idx="0"/>
              <a:endCxn id="6" idx="2"/>
            </p:cNvCxnSpPr>
            <p:nvPr/>
          </p:nvCxnSpPr>
          <p:spPr>
            <a:xfrm flipH="1" flipV="1">
              <a:off x="4727711" y="4024627"/>
              <a:ext cx="23191" cy="944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D178BF0-0965-788B-2EFB-A043407160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555971" y="3786088"/>
              <a:ext cx="513522" cy="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6055856-6560-C023-A81E-04ED360F02F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7354954" y="4326835"/>
              <a:ext cx="0" cy="64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63C0BEF-3975-7BCC-3D65-89AD07281E3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640415" y="3790122"/>
              <a:ext cx="815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C9E5935-56C9-72B2-6EF9-50BA147C852F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488015" y="5208104"/>
              <a:ext cx="1623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FBC54F62-4A5F-E3F3-0848-EF585940DD30}"/>
                </a:ext>
              </a:extLst>
            </p:cNvPr>
            <p:cNvCxnSpPr>
              <a:cxnSpLocks/>
              <a:stCxn id="8" idx="0"/>
              <a:endCxn id="7" idx="0"/>
            </p:cNvCxnSpPr>
            <p:nvPr/>
          </p:nvCxnSpPr>
          <p:spPr>
            <a:xfrm rot="16200000" flipV="1">
              <a:off x="8822633" y="1785730"/>
              <a:ext cx="298174" cy="3233532"/>
            </a:xfrm>
            <a:prstGeom prst="bentConnector3">
              <a:avLst>
                <a:gd name="adj1" fmla="val 1766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8B2B2A6-FB2B-3794-E71B-8F41C9200CA4}"/>
                </a:ext>
              </a:extLst>
            </p:cNvPr>
            <p:cNvSpPr txBox="1"/>
            <p:nvPr/>
          </p:nvSpPr>
          <p:spPr>
            <a:xfrm>
              <a:off x="7325137" y="4364144"/>
              <a:ext cx="101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3DCDC5-64EB-96B2-B5E3-19F35810AAF4}"/>
                </a:ext>
              </a:extLst>
            </p:cNvPr>
            <p:cNvSpPr txBox="1"/>
            <p:nvPr/>
          </p:nvSpPr>
          <p:spPr>
            <a:xfrm>
              <a:off x="8792815" y="3400911"/>
              <a:ext cx="101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51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F7CC19F2-4B3A-0125-BC38-2A414D13C114}"/>
              </a:ext>
            </a:extLst>
          </p:cNvPr>
          <p:cNvGrpSpPr/>
          <p:nvPr/>
        </p:nvGrpSpPr>
        <p:grpSpPr>
          <a:xfrm>
            <a:off x="2385388" y="193741"/>
            <a:ext cx="6168890" cy="5786301"/>
            <a:chOff x="2385388" y="193741"/>
            <a:chExt cx="6168890" cy="578630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B727E4C-26A8-72F8-A381-69E3D203B4DD}"/>
                </a:ext>
              </a:extLst>
            </p:cNvPr>
            <p:cNvSpPr/>
            <p:nvPr/>
          </p:nvSpPr>
          <p:spPr>
            <a:xfrm>
              <a:off x="3710606" y="193741"/>
              <a:ext cx="954157" cy="47707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AE5D983-CAAF-0D2C-A58F-6052D52F389A}"/>
                </a:ext>
              </a:extLst>
            </p:cNvPr>
            <p:cNvSpPr/>
            <p:nvPr/>
          </p:nvSpPr>
          <p:spPr>
            <a:xfrm>
              <a:off x="2385388" y="1012928"/>
              <a:ext cx="3604592" cy="68421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数据预处理，按照</a:t>
              </a:r>
              <a:r>
                <a:rPr lang="en-US" altLang="zh-CN" dirty="0" err="1"/>
                <a:t>OvO</a:t>
              </a:r>
              <a:r>
                <a:rPr lang="zh-CN" altLang="en-US" dirty="0"/>
                <a:t>策略进行</a:t>
              </a:r>
              <a:r>
                <a:rPr lang="zh-CN" altLang="en-US"/>
                <a:t>拆分，并重新标注</a:t>
              </a:r>
              <a:r>
                <a:rPr lang="zh-CN" altLang="en-US" dirty="0"/>
                <a:t>正例和反例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623BAB8-B590-F4EC-D3D3-81CC3E7D4B7D}"/>
                </a:ext>
              </a:extLst>
            </p:cNvPr>
            <p:cNvSpPr/>
            <p:nvPr/>
          </p:nvSpPr>
          <p:spPr>
            <a:xfrm>
              <a:off x="2385392" y="2865783"/>
              <a:ext cx="3604592" cy="47707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针对不同类别构建三个模型</a:t>
              </a:r>
            </a:p>
          </p:txBody>
        </p:sp>
        <p:sp>
          <p:nvSpPr>
            <p:cNvPr id="8" name="菱形 7">
              <a:extLst>
                <a:ext uri="{FF2B5EF4-FFF2-40B4-BE49-F238E27FC236}">
                  <a16:creationId xmlns:a16="http://schemas.microsoft.com/office/drawing/2014/main" id="{E2F2C778-65DB-18F6-B68E-D3C69A0211D7}"/>
                </a:ext>
              </a:extLst>
            </p:cNvPr>
            <p:cNvSpPr/>
            <p:nvPr/>
          </p:nvSpPr>
          <p:spPr>
            <a:xfrm>
              <a:off x="2902224" y="3786808"/>
              <a:ext cx="2570922" cy="1073426"/>
            </a:xfrm>
            <a:prstGeom prst="diamon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达到终止条件？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938117E-1068-EDE2-C28B-60DD4B81ABDA}"/>
                </a:ext>
              </a:extLst>
            </p:cNvPr>
            <p:cNvSpPr/>
            <p:nvPr/>
          </p:nvSpPr>
          <p:spPr>
            <a:xfrm>
              <a:off x="6288156" y="3882891"/>
              <a:ext cx="2266122" cy="89451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梯度下降法更新三个模型的参数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54F7AEB-4D4E-8323-2CA1-E19266B65656}"/>
                </a:ext>
              </a:extLst>
            </p:cNvPr>
            <p:cNvSpPr/>
            <p:nvPr/>
          </p:nvSpPr>
          <p:spPr>
            <a:xfrm>
              <a:off x="3067878" y="5502964"/>
              <a:ext cx="2252868" cy="47707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使用验证集计算精度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F5FF944-1AE9-ED94-42F9-7A7FE4B64FEC}"/>
                </a:ext>
              </a:extLst>
            </p:cNvPr>
            <p:cNvSpPr/>
            <p:nvPr/>
          </p:nvSpPr>
          <p:spPr>
            <a:xfrm>
              <a:off x="6944138" y="5502964"/>
              <a:ext cx="954157" cy="47707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E1E4940-08E0-4F0A-A599-F52093ED390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4187684" y="670819"/>
              <a:ext cx="1" cy="342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9DEB59E-47BB-ECEB-F053-AD75F0D754A1}"/>
                </a:ext>
              </a:extLst>
            </p:cNvPr>
            <p:cNvCxnSpPr>
              <a:cxnSpLocks/>
              <a:stCxn id="6" idx="2"/>
              <a:endCxn id="42" idx="0"/>
            </p:cNvCxnSpPr>
            <p:nvPr/>
          </p:nvCxnSpPr>
          <p:spPr>
            <a:xfrm>
              <a:off x="4187684" y="1697144"/>
              <a:ext cx="0" cy="3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53ADC1F-6856-2E6B-C5F5-B255953FCAA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4187685" y="3342861"/>
              <a:ext cx="3" cy="443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7F6CEC1-272B-C1B6-9B68-B9BBEA470C9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4187685" y="4860234"/>
              <a:ext cx="6627" cy="64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0A50C87-CCBC-EE70-4BA0-E5115D8D4D68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473146" y="4323521"/>
              <a:ext cx="815010" cy="6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0A1BE17-3FE5-4302-2F23-F6A9744F1D7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320746" y="5741503"/>
              <a:ext cx="1623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2BE88AD6-5F36-205C-C5C8-BAADA1A3B766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16200000" flipV="1">
              <a:off x="5645425" y="2107098"/>
              <a:ext cx="318056" cy="32335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653A76B-538F-C7E1-E1CC-5E8E624E9D6D}"/>
                </a:ext>
              </a:extLst>
            </p:cNvPr>
            <p:cNvSpPr txBox="1"/>
            <p:nvPr/>
          </p:nvSpPr>
          <p:spPr>
            <a:xfrm>
              <a:off x="4157868" y="4897543"/>
              <a:ext cx="101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65D928-2CFA-1CF5-5F0B-F891372EEBC2}"/>
                </a:ext>
              </a:extLst>
            </p:cNvPr>
            <p:cNvSpPr txBox="1"/>
            <p:nvPr/>
          </p:nvSpPr>
          <p:spPr>
            <a:xfrm>
              <a:off x="5625546" y="3934310"/>
              <a:ext cx="101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B5962330-5125-DA51-4580-21897C6F0958}"/>
                </a:ext>
              </a:extLst>
            </p:cNvPr>
            <p:cNvSpPr/>
            <p:nvPr/>
          </p:nvSpPr>
          <p:spPr>
            <a:xfrm>
              <a:off x="2385388" y="2030896"/>
              <a:ext cx="3604592" cy="47707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拆分训练集和验证集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975541E-9634-FE32-6287-99289F4EB278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4187684" y="2507974"/>
              <a:ext cx="4" cy="357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354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75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1578154508@qq.com</dc:creator>
  <cp:lastModifiedBy>1578154508@qq.com</cp:lastModifiedBy>
  <cp:revision>28</cp:revision>
  <dcterms:created xsi:type="dcterms:W3CDTF">2022-10-16T13:47:59Z</dcterms:created>
  <dcterms:modified xsi:type="dcterms:W3CDTF">2022-10-19T15:46:09Z</dcterms:modified>
</cp:coreProperties>
</file>