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7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883641-76C8-946B-8FA1-AD4B3667BC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5D220A8-33BB-C07A-6305-597E0F113A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F73FD0-9E2B-26AD-B1C0-5D6DDD682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72154-F207-4436-9FE2-4FC06D233E81}" type="datetimeFigureOut">
              <a:rPr lang="zh-CN" altLang="en-US" smtClean="0"/>
              <a:t>2023/5/18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06B498-8024-92FF-6806-15295A4FA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FBC5AA-6E43-3592-FFFC-997F1A692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314B3-2BAB-44C2-A84A-D6971D461C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6619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CC8CC4-4C36-FDFE-52B0-066D61DAF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9A85E07-A837-7BAB-3644-E3F0C04808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82BF98-C99A-71A6-1A7E-C5E85A8CF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72154-F207-4436-9FE2-4FC06D233E81}" type="datetimeFigureOut">
              <a:rPr lang="zh-CN" altLang="en-US" smtClean="0"/>
              <a:t>2023/5/18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8DAAA8-3D26-EBD7-055B-C4BA259D6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64C5EB-EFAA-DC17-24DF-C9E862EA3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314B3-2BAB-44C2-A84A-D6971D461C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4181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421B944-D8BD-828B-01BE-F8CA1DEA42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31D3DA1-E774-07D8-1D7E-9BB77E8371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91E100-0677-B6E8-481E-0F72A333A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72154-F207-4436-9FE2-4FC06D233E81}" type="datetimeFigureOut">
              <a:rPr lang="zh-CN" altLang="en-US" smtClean="0"/>
              <a:t>2023/5/18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1C5E4A-AF50-6063-293C-0A00FC8B3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B93433-24E1-A4EA-4BCE-246BB7A2C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314B3-2BAB-44C2-A84A-D6971D461C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349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458B85-504D-F49A-ABBA-EF1D525C7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C4B8D9-4E20-E6A6-E5BB-9B371C49BF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0FAE9E-B7D7-182D-2C0B-20CB7D10A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72154-F207-4436-9FE2-4FC06D233E81}" type="datetimeFigureOut">
              <a:rPr lang="zh-CN" altLang="en-US" smtClean="0"/>
              <a:t>2023/5/18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2CC27B-3480-4C36-6D04-30AF2CB05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45CAE1-E63C-8A12-255E-D7D95DE96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314B3-2BAB-44C2-A84A-D6971D461C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1906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9E9C7A-8C40-AF31-1FFF-E0F6F7ED3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C6D451D-3E4E-BE30-2354-361BCA1482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B728CC-5D45-B574-BF5E-919B92733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72154-F207-4436-9FE2-4FC06D233E81}" type="datetimeFigureOut">
              <a:rPr lang="zh-CN" altLang="en-US" smtClean="0"/>
              <a:t>2023/5/18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8A088C-6604-3999-C6FF-88CF651A7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0CF29F-1724-BF7A-E067-0FCE72ED5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314B3-2BAB-44C2-A84A-D6971D461C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753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4B6035-4749-BAB1-17D1-69C9223E7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3A9E30-2A60-B2F0-E362-C0D5B71928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EA265F2-873B-1E13-83AA-756410644C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F5B0610-5114-5E44-441F-6DD8C2D5B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72154-F207-4436-9FE2-4FC06D233E81}" type="datetimeFigureOut">
              <a:rPr lang="zh-CN" altLang="en-US" smtClean="0"/>
              <a:t>2023/5/18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48A699C-65A6-A7B7-C117-55FEFFBD2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3581442-B2BB-373C-2AB9-322BF85CB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314B3-2BAB-44C2-A84A-D6971D461C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589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39007A-9060-B7DF-BB32-A4E15E9F8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923C061-2F81-E95C-F12D-07C26BD335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26EEA61-684C-E757-0088-42FC8D93CF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B253DF3-E55A-4D8F-EB51-A46ACB1E13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D585ACF-8BE8-2E3B-3C71-55A29F4F01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EF4A58B-A93A-13BF-6CFD-26065B9A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72154-F207-4436-9FE2-4FC06D233E81}" type="datetimeFigureOut">
              <a:rPr lang="zh-CN" altLang="en-US" smtClean="0"/>
              <a:t>2023/5/18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5B15ADE-18D0-B9E7-CB52-827A3704B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0246E62-B781-2757-AFD2-4EBEB7633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314B3-2BAB-44C2-A84A-D6971D461C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8214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0F59E7-E179-28AA-7AD2-727771C2B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7A5F7A4-7386-0A5E-3BCF-9644592E2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72154-F207-4436-9FE2-4FC06D233E81}" type="datetimeFigureOut">
              <a:rPr lang="zh-CN" altLang="en-US" smtClean="0"/>
              <a:t>2023/5/18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4156B89-0542-93F2-7A47-C91A946C1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29CF8B0-E6FE-07B8-500D-77046BCC5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314B3-2BAB-44C2-A84A-D6971D461C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2668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7C8C026-0999-B81D-ADB8-DDC2A282B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72154-F207-4436-9FE2-4FC06D233E81}" type="datetimeFigureOut">
              <a:rPr lang="zh-CN" altLang="en-US" smtClean="0"/>
              <a:t>2023/5/18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66047B0-6940-F213-C099-03105F1F6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247CB57-4A22-C279-A651-76C9227BD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314B3-2BAB-44C2-A84A-D6971D461C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7242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A3DFA0-491F-43EE-613A-C98542DFB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5A99E6-9F80-F5BF-8696-3CE08F174C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9015010-4708-0962-3CD2-395257B61A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91BF1F0-0517-943E-CE8A-1CF28FE4E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72154-F207-4436-9FE2-4FC06D233E81}" type="datetimeFigureOut">
              <a:rPr lang="zh-CN" altLang="en-US" smtClean="0"/>
              <a:t>2023/5/18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B40A089-6BE2-EB1F-28D8-7FAF802B1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6D577BF-6D20-F8BE-13FF-E13ECDCE8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314B3-2BAB-44C2-A84A-D6971D461C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1067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186B65-746D-0413-7D7C-611433090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FE9C702-05C8-8286-491F-A5CAE3FC1A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23A4974-6163-6334-CB4D-5C7A775DC0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F3D2308-E006-6A2E-347B-9B0A76258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72154-F207-4436-9FE2-4FC06D233E81}" type="datetimeFigureOut">
              <a:rPr lang="zh-CN" altLang="en-US" smtClean="0"/>
              <a:t>2023/5/18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0F470E1-8261-B8DD-AC32-DF897DCFD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62983D8-F260-3617-D334-428650D8A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314B3-2BAB-44C2-A84A-D6971D461C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658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8D48551-AC8A-EF18-B152-5C41092BB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BAC6A46-33B7-8E04-EB0B-9E3F0B67C9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B25442-106B-55FB-0203-932C901D4E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72154-F207-4436-9FE2-4FC06D233E81}" type="datetimeFigureOut">
              <a:rPr lang="zh-CN" altLang="en-US" smtClean="0"/>
              <a:t>2023/5/18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E3281D-136B-C21D-620C-C1CCA9EDEA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0C649C-C455-EBA5-455A-7709262E78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3314B3-2BAB-44C2-A84A-D6971D461C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6089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EFB2071-2254-811D-30B7-FA8896F97AB8}"/>
              </a:ext>
            </a:extLst>
          </p:cNvPr>
          <p:cNvSpPr/>
          <p:nvPr/>
        </p:nvSpPr>
        <p:spPr>
          <a:xfrm>
            <a:off x="954146" y="6384234"/>
            <a:ext cx="2100473" cy="215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输入：</a:t>
            </a:r>
            <a:r>
              <a:rPr lang="en-US" altLang="zh-CN" sz="1200" dirty="0"/>
              <a:t>28*28*1</a:t>
            </a:r>
            <a:endParaRPr lang="zh-CN" altLang="en-US" sz="12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0C297EC-399C-8FFE-FC86-6FB774693B3B}"/>
              </a:ext>
            </a:extLst>
          </p:cNvPr>
          <p:cNvSpPr/>
          <p:nvPr/>
        </p:nvSpPr>
        <p:spPr>
          <a:xfrm>
            <a:off x="954149" y="5955202"/>
            <a:ext cx="2100473" cy="215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3*3 Conv2D(32) , stride=1</a:t>
            </a:r>
            <a:endParaRPr lang="zh-CN" altLang="en-US" sz="12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AAFB20D-4B50-BC20-9A82-195544CB95D5}"/>
              </a:ext>
            </a:extLst>
          </p:cNvPr>
          <p:cNvSpPr/>
          <p:nvPr/>
        </p:nvSpPr>
        <p:spPr>
          <a:xfrm>
            <a:off x="954149" y="5559291"/>
            <a:ext cx="2100473" cy="215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/>
              <a:t>relu</a:t>
            </a:r>
            <a:endParaRPr lang="zh-CN" altLang="en-US" sz="12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F4F4305-9227-9021-9B20-40047FC105F1}"/>
              </a:ext>
            </a:extLst>
          </p:cNvPr>
          <p:cNvSpPr/>
          <p:nvPr/>
        </p:nvSpPr>
        <p:spPr>
          <a:xfrm>
            <a:off x="954149" y="5145169"/>
            <a:ext cx="2100473" cy="215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3*3 Conv2D(64) , stride=1</a:t>
            </a:r>
            <a:endParaRPr lang="zh-CN" altLang="en-US" sz="12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6766BE-59C8-A7C4-7E72-8D99E4BB0901}"/>
              </a:ext>
            </a:extLst>
          </p:cNvPr>
          <p:cNvSpPr/>
          <p:nvPr/>
        </p:nvSpPr>
        <p:spPr>
          <a:xfrm>
            <a:off x="954149" y="4727717"/>
            <a:ext cx="2100473" cy="215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/>
              <a:t>relu</a:t>
            </a:r>
            <a:endParaRPr lang="zh-CN" altLang="en-US" sz="12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C9DB465-88EB-11F6-832E-E331DC4FB518}"/>
              </a:ext>
            </a:extLst>
          </p:cNvPr>
          <p:cNvSpPr/>
          <p:nvPr/>
        </p:nvSpPr>
        <p:spPr>
          <a:xfrm>
            <a:off x="954152" y="3548268"/>
            <a:ext cx="2100473" cy="215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3*3 Conv2D(128) , stride=1</a:t>
            </a:r>
            <a:endParaRPr lang="zh-CN" altLang="en-US" sz="12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3A3ADCA-9E51-AEB4-2136-3F9AAC725C8D}"/>
              </a:ext>
            </a:extLst>
          </p:cNvPr>
          <p:cNvSpPr/>
          <p:nvPr/>
        </p:nvSpPr>
        <p:spPr>
          <a:xfrm>
            <a:off x="954152" y="3119229"/>
            <a:ext cx="2100473" cy="215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/>
              <a:t>relu</a:t>
            </a:r>
            <a:endParaRPr lang="zh-CN" altLang="en-US" sz="12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C524A7C-7C1E-B7E1-AF76-EFD2F49BCEB2}"/>
              </a:ext>
            </a:extLst>
          </p:cNvPr>
          <p:cNvSpPr/>
          <p:nvPr/>
        </p:nvSpPr>
        <p:spPr>
          <a:xfrm>
            <a:off x="954151" y="2696818"/>
            <a:ext cx="2100474" cy="215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2*2 maxPool2d, stride=2</a:t>
            </a:r>
            <a:endParaRPr lang="zh-CN" altLang="en-US" sz="12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E83518F-7484-580C-B7DB-63BFA7D782B8}"/>
              </a:ext>
            </a:extLst>
          </p:cNvPr>
          <p:cNvSpPr/>
          <p:nvPr/>
        </p:nvSpPr>
        <p:spPr>
          <a:xfrm>
            <a:off x="954151" y="1941434"/>
            <a:ext cx="2100473" cy="215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flatten</a:t>
            </a:r>
            <a:endParaRPr lang="zh-CN" altLang="en-US" sz="1200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5CC2B91-47F7-0794-DE1B-80B143A7EBB8}"/>
              </a:ext>
            </a:extLst>
          </p:cNvPr>
          <p:cNvSpPr/>
          <p:nvPr/>
        </p:nvSpPr>
        <p:spPr>
          <a:xfrm>
            <a:off x="954150" y="1503287"/>
            <a:ext cx="2100473" cy="215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Dense(128*11*11,128)</a:t>
            </a:r>
            <a:endParaRPr lang="zh-CN" altLang="en-US" sz="12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9383372-B856-A4C4-2A31-40A4B4B2D43A}"/>
              </a:ext>
            </a:extLst>
          </p:cNvPr>
          <p:cNvSpPr/>
          <p:nvPr/>
        </p:nvSpPr>
        <p:spPr>
          <a:xfrm>
            <a:off x="954149" y="256756"/>
            <a:ext cx="2100473" cy="215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Dense(128*11*11,10)</a:t>
            </a:r>
            <a:endParaRPr lang="zh-CN" altLang="en-US" sz="1200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9273E86-A38B-C7D8-33C1-487D5200B280}"/>
              </a:ext>
            </a:extLst>
          </p:cNvPr>
          <p:cNvSpPr/>
          <p:nvPr/>
        </p:nvSpPr>
        <p:spPr>
          <a:xfrm>
            <a:off x="954149" y="1124770"/>
            <a:ext cx="2100473" cy="215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/>
              <a:t>relu</a:t>
            </a:r>
            <a:endParaRPr lang="zh-CN" altLang="en-US" sz="1200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DC17A9D-DB2D-F83A-CD85-72AB8E94D834}"/>
              </a:ext>
            </a:extLst>
          </p:cNvPr>
          <p:cNvSpPr/>
          <p:nvPr/>
        </p:nvSpPr>
        <p:spPr>
          <a:xfrm>
            <a:off x="954145" y="4273821"/>
            <a:ext cx="2100474" cy="215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2*2 maxPool2d, stride=2</a:t>
            </a:r>
            <a:endParaRPr lang="zh-CN" altLang="en-US" sz="1200" dirty="0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DDBB818F-EED8-108F-1369-79C4D64A6A78}"/>
              </a:ext>
            </a:extLst>
          </p:cNvPr>
          <p:cNvCxnSpPr>
            <a:stCxn id="4" idx="0"/>
            <a:endCxn id="5" idx="2"/>
          </p:cNvCxnSpPr>
          <p:nvPr/>
        </p:nvCxnSpPr>
        <p:spPr>
          <a:xfrm flipV="1">
            <a:off x="2004383" y="6170552"/>
            <a:ext cx="3" cy="213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4C735311-B135-068D-3373-EB7EBE8B403E}"/>
              </a:ext>
            </a:extLst>
          </p:cNvPr>
          <p:cNvCxnSpPr>
            <a:cxnSpLocks/>
            <a:stCxn id="5" idx="0"/>
            <a:endCxn id="6" idx="2"/>
          </p:cNvCxnSpPr>
          <p:nvPr/>
        </p:nvCxnSpPr>
        <p:spPr>
          <a:xfrm flipV="1">
            <a:off x="2004386" y="5774641"/>
            <a:ext cx="0" cy="1805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6C99366D-C186-07F8-7C10-FE14D3E05959}"/>
              </a:ext>
            </a:extLst>
          </p:cNvPr>
          <p:cNvCxnSpPr>
            <a:cxnSpLocks/>
            <a:stCxn id="6" idx="0"/>
            <a:endCxn id="7" idx="2"/>
          </p:cNvCxnSpPr>
          <p:nvPr/>
        </p:nvCxnSpPr>
        <p:spPr>
          <a:xfrm flipV="1">
            <a:off x="2004386" y="5360519"/>
            <a:ext cx="0" cy="198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347B90DE-1CB0-BED5-99D0-E5839340049E}"/>
              </a:ext>
            </a:extLst>
          </p:cNvPr>
          <p:cNvCxnSpPr>
            <a:cxnSpLocks/>
            <a:stCxn id="7" idx="0"/>
            <a:endCxn id="8" idx="2"/>
          </p:cNvCxnSpPr>
          <p:nvPr/>
        </p:nvCxnSpPr>
        <p:spPr>
          <a:xfrm flipV="1">
            <a:off x="2004386" y="4943067"/>
            <a:ext cx="0" cy="202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6D652CC6-28F6-849E-B000-2A2863691F9B}"/>
              </a:ext>
            </a:extLst>
          </p:cNvPr>
          <p:cNvCxnSpPr>
            <a:cxnSpLocks/>
            <a:stCxn id="8" idx="0"/>
            <a:endCxn id="16" idx="2"/>
          </p:cNvCxnSpPr>
          <p:nvPr/>
        </p:nvCxnSpPr>
        <p:spPr>
          <a:xfrm flipH="1" flipV="1">
            <a:off x="2004382" y="4489171"/>
            <a:ext cx="4" cy="238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D03B80B8-3F93-88A5-9A14-9E96AA17B0D9}"/>
              </a:ext>
            </a:extLst>
          </p:cNvPr>
          <p:cNvCxnSpPr>
            <a:cxnSpLocks/>
            <a:stCxn id="16" idx="0"/>
            <a:endCxn id="9" idx="2"/>
          </p:cNvCxnSpPr>
          <p:nvPr/>
        </p:nvCxnSpPr>
        <p:spPr>
          <a:xfrm flipV="1">
            <a:off x="2004382" y="3763618"/>
            <a:ext cx="7" cy="510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B8E17A1C-5D8B-A95E-12C9-9E8AF2344881}"/>
              </a:ext>
            </a:extLst>
          </p:cNvPr>
          <p:cNvCxnSpPr>
            <a:cxnSpLocks/>
            <a:stCxn id="9" idx="0"/>
            <a:endCxn id="10" idx="2"/>
          </p:cNvCxnSpPr>
          <p:nvPr/>
        </p:nvCxnSpPr>
        <p:spPr>
          <a:xfrm flipV="1">
            <a:off x="2004389" y="3334579"/>
            <a:ext cx="0" cy="2136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F0E0D094-039B-DD78-3D3C-A5AC7C131A89}"/>
              </a:ext>
            </a:extLst>
          </p:cNvPr>
          <p:cNvCxnSpPr>
            <a:cxnSpLocks/>
            <a:stCxn id="10" idx="0"/>
            <a:endCxn id="11" idx="2"/>
          </p:cNvCxnSpPr>
          <p:nvPr/>
        </p:nvCxnSpPr>
        <p:spPr>
          <a:xfrm flipH="1" flipV="1">
            <a:off x="2004388" y="2912168"/>
            <a:ext cx="1" cy="2070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18E6999F-D113-A693-720A-35DD4A087E76}"/>
              </a:ext>
            </a:extLst>
          </p:cNvPr>
          <p:cNvCxnSpPr>
            <a:cxnSpLocks/>
            <a:stCxn id="11" idx="0"/>
            <a:endCxn id="12" idx="2"/>
          </p:cNvCxnSpPr>
          <p:nvPr/>
        </p:nvCxnSpPr>
        <p:spPr>
          <a:xfrm flipV="1">
            <a:off x="2004388" y="2156784"/>
            <a:ext cx="0" cy="540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A7926DC6-F09C-9634-4C6A-1DE66CD067F0}"/>
              </a:ext>
            </a:extLst>
          </p:cNvPr>
          <p:cNvCxnSpPr>
            <a:cxnSpLocks/>
            <a:stCxn id="12" idx="0"/>
            <a:endCxn id="13" idx="2"/>
          </p:cNvCxnSpPr>
          <p:nvPr/>
        </p:nvCxnSpPr>
        <p:spPr>
          <a:xfrm flipH="1" flipV="1">
            <a:off x="2004387" y="1718637"/>
            <a:ext cx="1" cy="222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9D8B3F99-F2AE-A78A-0AB5-844B39F7329A}"/>
              </a:ext>
            </a:extLst>
          </p:cNvPr>
          <p:cNvCxnSpPr>
            <a:cxnSpLocks/>
            <a:stCxn id="13" idx="0"/>
            <a:endCxn id="15" idx="2"/>
          </p:cNvCxnSpPr>
          <p:nvPr/>
        </p:nvCxnSpPr>
        <p:spPr>
          <a:xfrm flipH="1" flipV="1">
            <a:off x="2004386" y="1340120"/>
            <a:ext cx="1" cy="163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5A78313A-A937-41D3-D948-760197412760}"/>
              </a:ext>
            </a:extLst>
          </p:cNvPr>
          <p:cNvCxnSpPr>
            <a:cxnSpLocks/>
            <a:stCxn id="15" idx="0"/>
            <a:endCxn id="14" idx="2"/>
          </p:cNvCxnSpPr>
          <p:nvPr/>
        </p:nvCxnSpPr>
        <p:spPr>
          <a:xfrm flipV="1">
            <a:off x="2004386" y="472106"/>
            <a:ext cx="0" cy="652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>
            <a:extLst>
              <a:ext uri="{FF2B5EF4-FFF2-40B4-BE49-F238E27FC236}">
                <a16:creationId xmlns:a16="http://schemas.microsoft.com/office/drawing/2014/main" id="{5435735A-10FA-3684-71C8-5A4C674450EB}"/>
              </a:ext>
            </a:extLst>
          </p:cNvPr>
          <p:cNvSpPr/>
          <p:nvPr/>
        </p:nvSpPr>
        <p:spPr>
          <a:xfrm>
            <a:off x="3472060" y="6384234"/>
            <a:ext cx="2100473" cy="215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输入：</a:t>
            </a:r>
            <a:r>
              <a:rPr lang="en-US" altLang="zh-CN" sz="1200" dirty="0"/>
              <a:t>28*28*1</a:t>
            </a:r>
            <a:endParaRPr lang="zh-CN" altLang="en-US" sz="1200" dirty="0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EBC803FD-7451-2FA2-4F33-22A4D4814DCA}"/>
              </a:ext>
            </a:extLst>
          </p:cNvPr>
          <p:cNvSpPr/>
          <p:nvPr/>
        </p:nvSpPr>
        <p:spPr>
          <a:xfrm>
            <a:off x="3472063" y="5955202"/>
            <a:ext cx="2100473" cy="215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3*3 Conv2D(32) , stride=1</a:t>
            </a:r>
            <a:endParaRPr lang="zh-CN" altLang="en-US" sz="1200" dirty="0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9899A944-5A63-AED1-AC77-2444C2F00BF9}"/>
              </a:ext>
            </a:extLst>
          </p:cNvPr>
          <p:cNvSpPr/>
          <p:nvPr/>
        </p:nvSpPr>
        <p:spPr>
          <a:xfrm>
            <a:off x="3472063" y="5559291"/>
            <a:ext cx="2100473" cy="215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/>
              <a:t>relu</a:t>
            </a:r>
            <a:endParaRPr lang="zh-CN" altLang="en-US" sz="1200" dirty="0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1D3DD596-DB10-296F-25F5-0245FCD8C537}"/>
              </a:ext>
            </a:extLst>
          </p:cNvPr>
          <p:cNvSpPr/>
          <p:nvPr/>
        </p:nvSpPr>
        <p:spPr>
          <a:xfrm>
            <a:off x="3472063" y="5145169"/>
            <a:ext cx="2100473" cy="215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3*3 Conv2D(64) , stride=1</a:t>
            </a:r>
            <a:endParaRPr lang="zh-CN" altLang="en-US" sz="1200" dirty="0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247B350C-EEE2-08E0-AF90-E3805CC82C6B}"/>
              </a:ext>
            </a:extLst>
          </p:cNvPr>
          <p:cNvSpPr/>
          <p:nvPr/>
        </p:nvSpPr>
        <p:spPr>
          <a:xfrm>
            <a:off x="3472063" y="4727717"/>
            <a:ext cx="2100473" cy="215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/>
              <a:t>relu</a:t>
            </a:r>
            <a:endParaRPr lang="zh-CN" altLang="en-US" sz="1200" dirty="0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3B970090-A8E3-D937-FCA8-7D13BFC66C75}"/>
              </a:ext>
            </a:extLst>
          </p:cNvPr>
          <p:cNvSpPr/>
          <p:nvPr/>
        </p:nvSpPr>
        <p:spPr>
          <a:xfrm>
            <a:off x="3472066" y="3548268"/>
            <a:ext cx="2100473" cy="215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3*3 Conv2D(128) , stride=1</a:t>
            </a:r>
            <a:endParaRPr lang="zh-CN" altLang="en-US" sz="1200" dirty="0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84927571-ADC5-CD69-22FC-3268ECE441AA}"/>
              </a:ext>
            </a:extLst>
          </p:cNvPr>
          <p:cNvSpPr/>
          <p:nvPr/>
        </p:nvSpPr>
        <p:spPr>
          <a:xfrm>
            <a:off x="3472066" y="3119229"/>
            <a:ext cx="2100473" cy="215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/>
              <a:t>relu</a:t>
            </a:r>
            <a:endParaRPr lang="zh-CN" altLang="en-US" sz="1200" dirty="0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4E7B56C8-48C3-BA03-7BC2-0C5F2AD7674A}"/>
              </a:ext>
            </a:extLst>
          </p:cNvPr>
          <p:cNvSpPr/>
          <p:nvPr/>
        </p:nvSpPr>
        <p:spPr>
          <a:xfrm>
            <a:off x="3472065" y="2696818"/>
            <a:ext cx="2100474" cy="215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2*2 maxPool2d, stride=2</a:t>
            </a:r>
            <a:endParaRPr lang="zh-CN" altLang="en-US" sz="1200" dirty="0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BF9A3BE4-7FE9-0CFC-4C90-8071698B93CF}"/>
              </a:ext>
            </a:extLst>
          </p:cNvPr>
          <p:cNvSpPr/>
          <p:nvPr/>
        </p:nvSpPr>
        <p:spPr>
          <a:xfrm>
            <a:off x="3472065" y="1941434"/>
            <a:ext cx="2100473" cy="215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flatten</a:t>
            </a:r>
            <a:endParaRPr lang="zh-CN" altLang="en-US" sz="1200" dirty="0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9B9EAE43-B714-0B56-DD21-0479BE7D0D49}"/>
              </a:ext>
            </a:extLst>
          </p:cNvPr>
          <p:cNvSpPr/>
          <p:nvPr/>
        </p:nvSpPr>
        <p:spPr>
          <a:xfrm>
            <a:off x="3472064" y="1503287"/>
            <a:ext cx="2100473" cy="215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Dense(128*11*11,128)</a:t>
            </a:r>
            <a:endParaRPr lang="zh-CN" altLang="en-US" sz="1200" dirty="0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582754B8-D076-1A88-5B48-F7B3F625C31C}"/>
              </a:ext>
            </a:extLst>
          </p:cNvPr>
          <p:cNvSpPr/>
          <p:nvPr/>
        </p:nvSpPr>
        <p:spPr>
          <a:xfrm>
            <a:off x="3472063" y="256756"/>
            <a:ext cx="2100473" cy="215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Dense(128*11*11,10)</a:t>
            </a:r>
            <a:endParaRPr lang="zh-CN" altLang="en-US" sz="1200" dirty="0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272F4395-20CA-C86A-1F0D-606FCF149156}"/>
              </a:ext>
            </a:extLst>
          </p:cNvPr>
          <p:cNvSpPr/>
          <p:nvPr/>
        </p:nvSpPr>
        <p:spPr>
          <a:xfrm>
            <a:off x="3472063" y="1124770"/>
            <a:ext cx="2100473" cy="215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/>
              <a:t>relu</a:t>
            </a:r>
            <a:endParaRPr lang="zh-CN" altLang="en-US" sz="1200" dirty="0"/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28A0B235-6807-2DF0-8271-0FBF9417D3ED}"/>
              </a:ext>
            </a:extLst>
          </p:cNvPr>
          <p:cNvSpPr/>
          <p:nvPr/>
        </p:nvSpPr>
        <p:spPr>
          <a:xfrm>
            <a:off x="3472059" y="4273821"/>
            <a:ext cx="2100474" cy="215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2*2 maxPool2d, stride=2</a:t>
            </a:r>
            <a:endParaRPr lang="zh-CN" altLang="en-US" sz="1200" dirty="0"/>
          </a:p>
        </p:txBody>
      </p: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78BD3138-B781-6ACE-8E2A-443571AF5752}"/>
              </a:ext>
            </a:extLst>
          </p:cNvPr>
          <p:cNvCxnSpPr>
            <a:stCxn id="53" idx="0"/>
            <a:endCxn id="54" idx="2"/>
          </p:cNvCxnSpPr>
          <p:nvPr/>
        </p:nvCxnSpPr>
        <p:spPr>
          <a:xfrm flipV="1">
            <a:off x="4522297" y="6170552"/>
            <a:ext cx="3" cy="213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4586FCC4-BF28-1F34-C10B-57571CB71B72}"/>
              </a:ext>
            </a:extLst>
          </p:cNvPr>
          <p:cNvCxnSpPr>
            <a:cxnSpLocks/>
            <a:stCxn id="54" idx="0"/>
            <a:endCxn id="55" idx="2"/>
          </p:cNvCxnSpPr>
          <p:nvPr/>
        </p:nvCxnSpPr>
        <p:spPr>
          <a:xfrm flipV="1">
            <a:off x="4522300" y="5774641"/>
            <a:ext cx="0" cy="1805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66F2337A-AB6C-BCB3-3E2A-950EA1E834BD}"/>
              </a:ext>
            </a:extLst>
          </p:cNvPr>
          <p:cNvCxnSpPr>
            <a:cxnSpLocks/>
            <a:stCxn id="55" idx="0"/>
            <a:endCxn id="56" idx="2"/>
          </p:cNvCxnSpPr>
          <p:nvPr/>
        </p:nvCxnSpPr>
        <p:spPr>
          <a:xfrm flipV="1">
            <a:off x="4522300" y="5360519"/>
            <a:ext cx="0" cy="198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4C9154D9-9B8C-863A-5D2C-04A4D1AA65DC}"/>
              </a:ext>
            </a:extLst>
          </p:cNvPr>
          <p:cNvCxnSpPr>
            <a:cxnSpLocks/>
            <a:stCxn id="56" idx="0"/>
            <a:endCxn id="57" idx="2"/>
          </p:cNvCxnSpPr>
          <p:nvPr/>
        </p:nvCxnSpPr>
        <p:spPr>
          <a:xfrm flipV="1">
            <a:off x="4522300" y="4943067"/>
            <a:ext cx="0" cy="202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C3BF329D-AD1B-FA1B-BE9C-96CCB07E8838}"/>
              </a:ext>
            </a:extLst>
          </p:cNvPr>
          <p:cNvCxnSpPr>
            <a:cxnSpLocks/>
            <a:stCxn id="57" idx="0"/>
            <a:endCxn id="65" idx="2"/>
          </p:cNvCxnSpPr>
          <p:nvPr/>
        </p:nvCxnSpPr>
        <p:spPr>
          <a:xfrm flipH="1" flipV="1">
            <a:off x="4522296" y="4489171"/>
            <a:ext cx="4" cy="238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BBF5FF48-FAE3-D861-C459-2E6ACAE482AB}"/>
              </a:ext>
            </a:extLst>
          </p:cNvPr>
          <p:cNvCxnSpPr>
            <a:cxnSpLocks/>
            <a:stCxn id="65" idx="0"/>
            <a:endCxn id="58" idx="2"/>
          </p:cNvCxnSpPr>
          <p:nvPr/>
        </p:nvCxnSpPr>
        <p:spPr>
          <a:xfrm flipV="1">
            <a:off x="4522296" y="3763618"/>
            <a:ext cx="7" cy="510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A222A80A-FEE0-488E-90AE-168BECEE7DE7}"/>
              </a:ext>
            </a:extLst>
          </p:cNvPr>
          <p:cNvCxnSpPr>
            <a:cxnSpLocks/>
            <a:stCxn id="58" idx="0"/>
            <a:endCxn id="59" idx="2"/>
          </p:cNvCxnSpPr>
          <p:nvPr/>
        </p:nvCxnSpPr>
        <p:spPr>
          <a:xfrm flipV="1">
            <a:off x="4522303" y="3334579"/>
            <a:ext cx="0" cy="2136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D98E9787-E701-6C20-F682-4ACA2BD730AF}"/>
              </a:ext>
            </a:extLst>
          </p:cNvPr>
          <p:cNvCxnSpPr>
            <a:cxnSpLocks/>
            <a:stCxn id="59" idx="0"/>
            <a:endCxn id="60" idx="2"/>
          </p:cNvCxnSpPr>
          <p:nvPr/>
        </p:nvCxnSpPr>
        <p:spPr>
          <a:xfrm flipH="1" flipV="1">
            <a:off x="4522302" y="2912168"/>
            <a:ext cx="1" cy="2070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F6415D6E-8881-08BC-58E9-79BD3C0BA38C}"/>
              </a:ext>
            </a:extLst>
          </p:cNvPr>
          <p:cNvCxnSpPr>
            <a:cxnSpLocks/>
            <a:stCxn id="60" idx="0"/>
            <a:endCxn id="61" idx="2"/>
          </p:cNvCxnSpPr>
          <p:nvPr/>
        </p:nvCxnSpPr>
        <p:spPr>
          <a:xfrm flipV="1">
            <a:off x="4522302" y="2156784"/>
            <a:ext cx="0" cy="540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7AD44DFE-5B67-812D-0378-34F9F2E7D516}"/>
              </a:ext>
            </a:extLst>
          </p:cNvPr>
          <p:cNvCxnSpPr>
            <a:cxnSpLocks/>
            <a:stCxn id="61" idx="0"/>
            <a:endCxn id="62" idx="2"/>
          </p:cNvCxnSpPr>
          <p:nvPr/>
        </p:nvCxnSpPr>
        <p:spPr>
          <a:xfrm flipH="1" flipV="1">
            <a:off x="4522301" y="1718637"/>
            <a:ext cx="1" cy="222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5D03BBC3-ED1F-E964-3EA3-5C9D468831B0}"/>
              </a:ext>
            </a:extLst>
          </p:cNvPr>
          <p:cNvCxnSpPr>
            <a:cxnSpLocks/>
            <a:stCxn id="62" idx="0"/>
            <a:endCxn id="64" idx="2"/>
          </p:cNvCxnSpPr>
          <p:nvPr/>
        </p:nvCxnSpPr>
        <p:spPr>
          <a:xfrm flipH="1" flipV="1">
            <a:off x="4522300" y="1340120"/>
            <a:ext cx="1" cy="163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2587BA7D-E898-64A8-DFD4-2DC19BAF767A}"/>
              </a:ext>
            </a:extLst>
          </p:cNvPr>
          <p:cNvCxnSpPr>
            <a:cxnSpLocks/>
            <a:stCxn id="64" idx="0"/>
            <a:endCxn id="63" idx="2"/>
          </p:cNvCxnSpPr>
          <p:nvPr/>
        </p:nvCxnSpPr>
        <p:spPr>
          <a:xfrm flipV="1">
            <a:off x="4522300" y="472106"/>
            <a:ext cx="0" cy="652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矩形 77">
            <a:extLst>
              <a:ext uri="{FF2B5EF4-FFF2-40B4-BE49-F238E27FC236}">
                <a16:creationId xmlns:a16="http://schemas.microsoft.com/office/drawing/2014/main" id="{8E86E6EE-5D80-1624-1436-536113AC90EE}"/>
              </a:ext>
            </a:extLst>
          </p:cNvPr>
          <p:cNvSpPr/>
          <p:nvPr/>
        </p:nvSpPr>
        <p:spPr>
          <a:xfrm>
            <a:off x="6049607" y="6384234"/>
            <a:ext cx="2100473" cy="215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输入：</a:t>
            </a:r>
            <a:r>
              <a:rPr lang="en-US" altLang="zh-CN" sz="1200" dirty="0"/>
              <a:t>28*28*1</a:t>
            </a:r>
            <a:endParaRPr lang="zh-CN" altLang="en-US" sz="1200" dirty="0"/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0B4B181C-08FD-A34C-C6ED-3A60149C808F}"/>
              </a:ext>
            </a:extLst>
          </p:cNvPr>
          <p:cNvSpPr/>
          <p:nvPr/>
        </p:nvSpPr>
        <p:spPr>
          <a:xfrm>
            <a:off x="6049610" y="5955202"/>
            <a:ext cx="2100473" cy="215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3*3 Conv2D(32) , stride=1</a:t>
            </a:r>
            <a:endParaRPr lang="zh-CN" altLang="en-US" sz="1200" dirty="0"/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649D8840-877E-B722-F6A9-DCCBB9ED7A2D}"/>
              </a:ext>
            </a:extLst>
          </p:cNvPr>
          <p:cNvSpPr/>
          <p:nvPr/>
        </p:nvSpPr>
        <p:spPr>
          <a:xfrm>
            <a:off x="6049610" y="5559291"/>
            <a:ext cx="2100473" cy="215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/>
              <a:t>relu</a:t>
            </a:r>
            <a:endParaRPr lang="zh-CN" altLang="en-US" sz="1200" dirty="0"/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6F1AF3DF-1CA7-9F21-9B30-C1C2F5D7DC3B}"/>
              </a:ext>
            </a:extLst>
          </p:cNvPr>
          <p:cNvSpPr/>
          <p:nvPr/>
        </p:nvSpPr>
        <p:spPr>
          <a:xfrm>
            <a:off x="6049610" y="5145169"/>
            <a:ext cx="2100473" cy="215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3*3 Conv2D(64) , stride=1</a:t>
            </a:r>
            <a:endParaRPr lang="zh-CN" altLang="en-US" sz="1200" dirty="0"/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163F2B92-5D9A-C175-A905-EB4DCB1DE29A}"/>
              </a:ext>
            </a:extLst>
          </p:cNvPr>
          <p:cNvSpPr/>
          <p:nvPr/>
        </p:nvSpPr>
        <p:spPr>
          <a:xfrm>
            <a:off x="6049610" y="4727717"/>
            <a:ext cx="2100473" cy="215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/>
              <a:t>relu</a:t>
            </a:r>
            <a:endParaRPr lang="zh-CN" altLang="en-US" sz="1200" dirty="0"/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E946455D-205E-061F-EFA0-E68F33B65004}"/>
              </a:ext>
            </a:extLst>
          </p:cNvPr>
          <p:cNvSpPr/>
          <p:nvPr/>
        </p:nvSpPr>
        <p:spPr>
          <a:xfrm>
            <a:off x="6049613" y="3548268"/>
            <a:ext cx="2100473" cy="215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3*3 Conv2D(128) , stride=1</a:t>
            </a:r>
            <a:endParaRPr lang="zh-CN" altLang="en-US" sz="1200" dirty="0"/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AA2CF1BC-C4B9-F3DC-7AEA-423D66FDDF93}"/>
              </a:ext>
            </a:extLst>
          </p:cNvPr>
          <p:cNvSpPr/>
          <p:nvPr/>
        </p:nvSpPr>
        <p:spPr>
          <a:xfrm>
            <a:off x="6049613" y="3119229"/>
            <a:ext cx="2100473" cy="215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/>
              <a:t>relu</a:t>
            </a:r>
            <a:endParaRPr lang="zh-CN" altLang="en-US" sz="1200" dirty="0"/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23D3E97C-4D2E-DE30-EFC6-696896357F79}"/>
              </a:ext>
            </a:extLst>
          </p:cNvPr>
          <p:cNvSpPr/>
          <p:nvPr/>
        </p:nvSpPr>
        <p:spPr>
          <a:xfrm>
            <a:off x="6049612" y="2696818"/>
            <a:ext cx="2100474" cy="215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2*2 maxPool2d, stride=2</a:t>
            </a:r>
            <a:endParaRPr lang="zh-CN" altLang="en-US" sz="1200" dirty="0"/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3B3EFA9D-3E71-C3B0-3A34-2829CD94D6EB}"/>
              </a:ext>
            </a:extLst>
          </p:cNvPr>
          <p:cNvSpPr/>
          <p:nvPr/>
        </p:nvSpPr>
        <p:spPr>
          <a:xfrm>
            <a:off x="6049612" y="1941434"/>
            <a:ext cx="2100473" cy="215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flatten</a:t>
            </a:r>
            <a:endParaRPr lang="zh-CN" altLang="en-US" sz="1200" dirty="0"/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FB92EC8F-F6FC-C20C-53BB-16EF242ED4D4}"/>
              </a:ext>
            </a:extLst>
          </p:cNvPr>
          <p:cNvSpPr/>
          <p:nvPr/>
        </p:nvSpPr>
        <p:spPr>
          <a:xfrm>
            <a:off x="6049611" y="1503287"/>
            <a:ext cx="2100473" cy="215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Dense(128*11*11,128)</a:t>
            </a:r>
            <a:endParaRPr lang="zh-CN" altLang="en-US" sz="1200" dirty="0"/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BAB701EC-ED0B-EDA2-A34E-2FF2BB18CAEE}"/>
              </a:ext>
            </a:extLst>
          </p:cNvPr>
          <p:cNvSpPr/>
          <p:nvPr/>
        </p:nvSpPr>
        <p:spPr>
          <a:xfrm>
            <a:off x="6049610" y="256756"/>
            <a:ext cx="2100473" cy="215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Dense(128*11*11,10)</a:t>
            </a:r>
            <a:endParaRPr lang="zh-CN" altLang="en-US" sz="1200" dirty="0"/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E3866866-B183-7BDE-B581-6377E62664A7}"/>
              </a:ext>
            </a:extLst>
          </p:cNvPr>
          <p:cNvSpPr/>
          <p:nvPr/>
        </p:nvSpPr>
        <p:spPr>
          <a:xfrm>
            <a:off x="6049610" y="1124770"/>
            <a:ext cx="2100473" cy="215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/>
              <a:t>relu</a:t>
            </a:r>
            <a:endParaRPr lang="zh-CN" altLang="en-US" sz="1200" dirty="0"/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36C0C774-349C-FCF0-5048-A36F468445EF}"/>
              </a:ext>
            </a:extLst>
          </p:cNvPr>
          <p:cNvSpPr/>
          <p:nvPr/>
        </p:nvSpPr>
        <p:spPr>
          <a:xfrm>
            <a:off x="6049606" y="4273821"/>
            <a:ext cx="2100474" cy="215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2*2 maxPool2d, stride=2</a:t>
            </a:r>
            <a:endParaRPr lang="zh-CN" altLang="en-US" sz="1200" dirty="0"/>
          </a:p>
        </p:txBody>
      </p: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C407B0FD-6760-6184-032D-D843691FECC4}"/>
              </a:ext>
            </a:extLst>
          </p:cNvPr>
          <p:cNvCxnSpPr>
            <a:stCxn id="78" idx="0"/>
            <a:endCxn id="79" idx="2"/>
          </p:cNvCxnSpPr>
          <p:nvPr/>
        </p:nvCxnSpPr>
        <p:spPr>
          <a:xfrm flipV="1">
            <a:off x="7099844" y="6170552"/>
            <a:ext cx="3" cy="213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778ECCF6-F1B8-BC27-649B-9DEAE71D0F3F}"/>
              </a:ext>
            </a:extLst>
          </p:cNvPr>
          <p:cNvCxnSpPr>
            <a:cxnSpLocks/>
            <a:stCxn id="79" idx="0"/>
            <a:endCxn id="80" idx="2"/>
          </p:cNvCxnSpPr>
          <p:nvPr/>
        </p:nvCxnSpPr>
        <p:spPr>
          <a:xfrm flipV="1">
            <a:off x="7099847" y="5774641"/>
            <a:ext cx="0" cy="1805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B928DCE4-6DCA-2183-ECC8-EBBE7B4A388D}"/>
              </a:ext>
            </a:extLst>
          </p:cNvPr>
          <p:cNvCxnSpPr>
            <a:cxnSpLocks/>
            <a:stCxn id="80" idx="0"/>
            <a:endCxn id="81" idx="2"/>
          </p:cNvCxnSpPr>
          <p:nvPr/>
        </p:nvCxnSpPr>
        <p:spPr>
          <a:xfrm flipV="1">
            <a:off x="7099847" y="5360519"/>
            <a:ext cx="0" cy="198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0D98F8A7-D58A-C19F-0E21-A91F5B379252}"/>
              </a:ext>
            </a:extLst>
          </p:cNvPr>
          <p:cNvCxnSpPr>
            <a:cxnSpLocks/>
            <a:stCxn id="81" idx="0"/>
            <a:endCxn id="82" idx="2"/>
          </p:cNvCxnSpPr>
          <p:nvPr/>
        </p:nvCxnSpPr>
        <p:spPr>
          <a:xfrm flipV="1">
            <a:off x="7099847" y="4943067"/>
            <a:ext cx="0" cy="202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94">
            <a:extLst>
              <a:ext uri="{FF2B5EF4-FFF2-40B4-BE49-F238E27FC236}">
                <a16:creationId xmlns:a16="http://schemas.microsoft.com/office/drawing/2014/main" id="{8D5D6473-85A1-AE04-7159-94663ADD6212}"/>
              </a:ext>
            </a:extLst>
          </p:cNvPr>
          <p:cNvCxnSpPr>
            <a:cxnSpLocks/>
            <a:stCxn id="82" idx="0"/>
            <a:endCxn id="90" idx="2"/>
          </p:cNvCxnSpPr>
          <p:nvPr/>
        </p:nvCxnSpPr>
        <p:spPr>
          <a:xfrm flipH="1" flipV="1">
            <a:off x="7099843" y="4489171"/>
            <a:ext cx="4" cy="238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3F1C7E43-FCE9-913F-9E04-BF384D539F49}"/>
              </a:ext>
            </a:extLst>
          </p:cNvPr>
          <p:cNvCxnSpPr>
            <a:cxnSpLocks/>
            <a:stCxn id="90" idx="0"/>
            <a:endCxn id="83" idx="2"/>
          </p:cNvCxnSpPr>
          <p:nvPr/>
        </p:nvCxnSpPr>
        <p:spPr>
          <a:xfrm flipV="1">
            <a:off x="7099843" y="3763618"/>
            <a:ext cx="7" cy="510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箭头连接符 96">
            <a:extLst>
              <a:ext uri="{FF2B5EF4-FFF2-40B4-BE49-F238E27FC236}">
                <a16:creationId xmlns:a16="http://schemas.microsoft.com/office/drawing/2014/main" id="{608FE7A5-533C-4E99-6B0F-28276A6427D0}"/>
              </a:ext>
            </a:extLst>
          </p:cNvPr>
          <p:cNvCxnSpPr>
            <a:cxnSpLocks/>
            <a:stCxn id="83" idx="0"/>
            <a:endCxn id="84" idx="2"/>
          </p:cNvCxnSpPr>
          <p:nvPr/>
        </p:nvCxnSpPr>
        <p:spPr>
          <a:xfrm flipV="1">
            <a:off x="7099850" y="3334579"/>
            <a:ext cx="0" cy="2136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47D6E9BD-C2EE-1DA1-07FA-A4ACD683138E}"/>
              </a:ext>
            </a:extLst>
          </p:cNvPr>
          <p:cNvCxnSpPr>
            <a:cxnSpLocks/>
            <a:stCxn id="84" idx="0"/>
            <a:endCxn id="85" idx="2"/>
          </p:cNvCxnSpPr>
          <p:nvPr/>
        </p:nvCxnSpPr>
        <p:spPr>
          <a:xfrm flipH="1" flipV="1">
            <a:off x="7099849" y="2912168"/>
            <a:ext cx="1" cy="2070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箭头连接符 98">
            <a:extLst>
              <a:ext uri="{FF2B5EF4-FFF2-40B4-BE49-F238E27FC236}">
                <a16:creationId xmlns:a16="http://schemas.microsoft.com/office/drawing/2014/main" id="{91C32F71-5EB2-4C4A-0784-698DB20A691C}"/>
              </a:ext>
            </a:extLst>
          </p:cNvPr>
          <p:cNvCxnSpPr>
            <a:cxnSpLocks/>
            <a:stCxn id="85" idx="0"/>
            <a:endCxn id="86" idx="2"/>
          </p:cNvCxnSpPr>
          <p:nvPr/>
        </p:nvCxnSpPr>
        <p:spPr>
          <a:xfrm flipV="1">
            <a:off x="7099849" y="2156784"/>
            <a:ext cx="0" cy="540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99">
            <a:extLst>
              <a:ext uri="{FF2B5EF4-FFF2-40B4-BE49-F238E27FC236}">
                <a16:creationId xmlns:a16="http://schemas.microsoft.com/office/drawing/2014/main" id="{3A04A89A-780B-B1B9-F1E4-9F47C97844BC}"/>
              </a:ext>
            </a:extLst>
          </p:cNvPr>
          <p:cNvCxnSpPr>
            <a:cxnSpLocks/>
            <a:stCxn id="86" idx="0"/>
            <a:endCxn id="87" idx="2"/>
          </p:cNvCxnSpPr>
          <p:nvPr/>
        </p:nvCxnSpPr>
        <p:spPr>
          <a:xfrm flipH="1" flipV="1">
            <a:off x="7099848" y="1718637"/>
            <a:ext cx="1" cy="222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100">
            <a:extLst>
              <a:ext uri="{FF2B5EF4-FFF2-40B4-BE49-F238E27FC236}">
                <a16:creationId xmlns:a16="http://schemas.microsoft.com/office/drawing/2014/main" id="{4DC91E7B-E362-FD88-9706-978D0A46E892}"/>
              </a:ext>
            </a:extLst>
          </p:cNvPr>
          <p:cNvCxnSpPr>
            <a:cxnSpLocks/>
            <a:stCxn id="87" idx="0"/>
            <a:endCxn id="89" idx="2"/>
          </p:cNvCxnSpPr>
          <p:nvPr/>
        </p:nvCxnSpPr>
        <p:spPr>
          <a:xfrm flipH="1" flipV="1">
            <a:off x="7099847" y="1340120"/>
            <a:ext cx="1" cy="163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id="{12B6B795-34CD-F59B-3002-65AEA7BD6BF8}"/>
              </a:ext>
            </a:extLst>
          </p:cNvPr>
          <p:cNvCxnSpPr>
            <a:cxnSpLocks/>
            <a:stCxn id="89" idx="0"/>
            <a:endCxn id="88" idx="2"/>
          </p:cNvCxnSpPr>
          <p:nvPr/>
        </p:nvCxnSpPr>
        <p:spPr>
          <a:xfrm flipV="1">
            <a:off x="7099847" y="472106"/>
            <a:ext cx="0" cy="652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矩形 102">
            <a:extLst>
              <a:ext uri="{FF2B5EF4-FFF2-40B4-BE49-F238E27FC236}">
                <a16:creationId xmlns:a16="http://schemas.microsoft.com/office/drawing/2014/main" id="{FD9CF2C3-0F72-8460-64BC-089317DBCBCF}"/>
              </a:ext>
            </a:extLst>
          </p:cNvPr>
          <p:cNvSpPr/>
          <p:nvPr/>
        </p:nvSpPr>
        <p:spPr>
          <a:xfrm>
            <a:off x="3472059" y="3927600"/>
            <a:ext cx="2100473" cy="21535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Dropout(0.5)</a:t>
            </a:r>
            <a:endParaRPr lang="zh-CN" altLang="en-US" sz="1200" dirty="0"/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B48A2117-B2F7-51FD-C7DF-033EF487A0E5}"/>
              </a:ext>
            </a:extLst>
          </p:cNvPr>
          <p:cNvSpPr/>
          <p:nvPr/>
        </p:nvSpPr>
        <p:spPr>
          <a:xfrm>
            <a:off x="3472059" y="2318301"/>
            <a:ext cx="2100473" cy="21535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Dropout(0.5)</a:t>
            </a:r>
            <a:endParaRPr lang="zh-CN" altLang="en-US" sz="1200" dirty="0"/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2DEE4475-82A9-1634-B3B2-0EF8830F7A99}"/>
              </a:ext>
            </a:extLst>
          </p:cNvPr>
          <p:cNvSpPr/>
          <p:nvPr/>
        </p:nvSpPr>
        <p:spPr>
          <a:xfrm>
            <a:off x="3472059" y="588057"/>
            <a:ext cx="2100473" cy="21535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Dropout(0.5)</a:t>
            </a:r>
            <a:endParaRPr lang="zh-CN" altLang="en-US" sz="1200" dirty="0"/>
          </a:p>
        </p:txBody>
      </p:sp>
      <p:cxnSp>
        <p:nvCxnSpPr>
          <p:cNvPr id="108" name="直接箭头连接符 107">
            <a:extLst>
              <a:ext uri="{FF2B5EF4-FFF2-40B4-BE49-F238E27FC236}">
                <a16:creationId xmlns:a16="http://schemas.microsoft.com/office/drawing/2014/main" id="{FFEEE92F-FAA8-EB0F-552A-D86B4ECDD139}"/>
              </a:ext>
            </a:extLst>
          </p:cNvPr>
          <p:cNvCxnSpPr>
            <a:cxnSpLocks/>
            <a:stCxn id="64" idx="0"/>
            <a:endCxn id="107" idx="2"/>
          </p:cNvCxnSpPr>
          <p:nvPr/>
        </p:nvCxnSpPr>
        <p:spPr>
          <a:xfrm flipH="1" flipV="1">
            <a:off x="4522296" y="803407"/>
            <a:ext cx="4" cy="321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945B9085-9DCF-D1F1-B82B-870B669151E6}"/>
              </a:ext>
            </a:extLst>
          </p:cNvPr>
          <p:cNvCxnSpPr>
            <a:cxnSpLocks/>
            <a:stCxn id="60" idx="0"/>
            <a:endCxn id="106" idx="2"/>
          </p:cNvCxnSpPr>
          <p:nvPr/>
        </p:nvCxnSpPr>
        <p:spPr>
          <a:xfrm flipH="1" flipV="1">
            <a:off x="4522296" y="2533651"/>
            <a:ext cx="6" cy="163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箭头连接符 113">
            <a:extLst>
              <a:ext uri="{FF2B5EF4-FFF2-40B4-BE49-F238E27FC236}">
                <a16:creationId xmlns:a16="http://schemas.microsoft.com/office/drawing/2014/main" id="{2ECF2A45-AE7B-88CB-8440-E5FF1A85B895}"/>
              </a:ext>
            </a:extLst>
          </p:cNvPr>
          <p:cNvCxnSpPr>
            <a:cxnSpLocks/>
            <a:stCxn id="65" idx="0"/>
            <a:endCxn id="103" idx="2"/>
          </p:cNvCxnSpPr>
          <p:nvPr/>
        </p:nvCxnSpPr>
        <p:spPr>
          <a:xfrm flipV="1">
            <a:off x="4522296" y="4142950"/>
            <a:ext cx="0" cy="130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矩形 116">
            <a:extLst>
              <a:ext uri="{FF2B5EF4-FFF2-40B4-BE49-F238E27FC236}">
                <a16:creationId xmlns:a16="http://schemas.microsoft.com/office/drawing/2014/main" id="{6FDAE074-FAF6-42B6-9B22-9E31BB4D19DF}"/>
              </a:ext>
            </a:extLst>
          </p:cNvPr>
          <p:cNvSpPr/>
          <p:nvPr/>
        </p:nvSpPr>
        <p:spPr>
          <a:xfrm>
            <a:off x="6049607" y="795131"/>
            <a:ext cx="2100473" cy="21535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BatchNorm1d(128)</a:t>
            </a:r>
            <a:endParaRPr lang="zh-CN" altLang="en-US" sz="1200" dirty="0"/>
          </a:p>
        </p:txBody>
      </p: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FCAE242A-84D0-A46A-D1B0-E053701496F9}"/>
              </a:ext>
            </a:extLst>
          </p:cNvPr>
          <p:cNvCxnSpPr>
            <a:cxnSpLocks/>
            <a:stCxn id="89" idx="0"/>
            <a:endCxn id="117" idx="2"/>
          </p:cNvCxnSpPr>
          <p:nvPr/>
        </p:nvCxnSpPr>
        <p:spPr>
          <a:xfrm flipH="1" flipV="1">
            <a:off x="7099844" y="1010481"/>
            <a:ext cx="3" cy="114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矩形 120">
            <a:extLst>
              <a:ext uri="{FF2B5EF4-FFF2-40B4-BE49-F238E27FC236}">
                <a16:creationId xmlns:a16="http://schemas.microsoft.com/office/drawing/2014/main" id="{11F04161-FA30-1CE0-7187-2E6769BAD936}"/>
              </a:ext>
            </a:extLst>
          </p:cNvPr>
          <p:cNvSpPr/>
          <p:nvPr/>
        </p:nvSpPr>
        <p:spPr>
          <a:xfrm>
            <a:off x="8613881" y="6384234"/>
            <a:ext cx="2100473" cy="215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输入：</a:t>
            </a:r>
            <a:r>
              <a:rPr lang="en-US" altLang="zh-CN" sz="1200" dirty="0"/>
              <a:t>28*28*1</a:t>
            </a:r>
            <a:endParaRPr lang="zh-CN" altLang="en-US" sz="1200" dirty="0"/>
          </a:p>
        </p:txBody>
      </p:sp>
      <p:sp>
        <p:nvSpPr>
          <p:cNvPr id="122" name="矩形 121">
            <a:extLst>
              <a:ext uri="{FF2B5EF4-FFF2-40B4-BE49-F238E27FC236}">
                <a16:creationId xmlns:a16="http://schemas.microsoft.com/office/drawing/2014/main" id="{A8795561-97F5-6FD7-7F53-6B59BFC89489}"/>
              </a:ext>
            </a:extLst>
          </p:cNvPr>
          <p:cNvSpPr/>
          <p:nvPr/>
        </p:nvSpPr>
        <p:spPr>
          <a:xfrm>
            <a:off x="8613884" y="5955202"/>
            <a:ext cx="2100473" cy="215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3*3 Conv2D(32) , stride=1</a:t>
            </a:r>
            <a:endParaRPr lang="zh-CN" altLang="en-US" sz="1200" dirty="0"/>
          </a:p>
        </p:txBody>
      </p:sp>
      <p:sp>
        <p:nvSpPr>
          <p:cNvPr id="123" name="矩形 122">
            <a:extLst>
              <a:ext uri="{FF2B5EF4-FFF2-40B4-BE49-F238E27FC236}">
                <a16:creationId xmlns:a16="http://schemas.microsoft.com/office/drawing/2014/main" id="{050F5B2A-0743-4249-5F9D-05C8C6012996}"/>
              </a:ext>
            </a:extLst>
          </p:cNvPr>
          <p:cNvSpPr/>
          <p:nvPr/>
        </p:nvSpPr>
        <p:spPr>
          <a:xfrm>
            <a:off x="8613884" y="5559291"/>
            <a:ext cx="2100473" cy="215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/>
              <a:t>relu</a:t>
            </a:r>
            <a:endParaRPr lang="zh-CN" altLang="en-US" sz="1200" dirty="0"/>
          </a:p>
        </p:txBody>
      </p:sp>
      <p:sp>
        <p:nvSpPr>
          <p:cNvPr id="124" name="矩形 123">
            <a:extLst>
              <a:ext uri="{FF2B5EF4-FFF2-40B4-BE49-F238E27FC236}">
                <a16:creationId xmlns:a16="http://schemas.microsoft.com/office/drawing/2014/main" id="{F82FCDAD-DFB5-8D0C-707A-CDD3F8F2523B}"/>
              </a:ext>
            </a:extLst>
          </p:cNvPr>
          <p:cNvSpPr/>
          <p:nvPr/>
        </p:nvSpPr>
        <p:spPr>
          <a:xfrm>
            <a:off x="8613884" y="5145169"/>
            <a:ext cx="2100473" cy="215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3*3 Conv2D(64) , stride=1</a:t>
            </a:r>
            <a:endParaRPr lang="zh-CN" altLang="en-US" sz="1200" dirty="0"/>
          </a:p>
        </p:txBody>
      </p:sp>
      <p:sp>
        <p:nvSpPr>
          <p:cNvPr id="125" name="矩形 124">
            <a:extLst>
              <a:ext uri="{FF2B5EF4-FFF2-40B4-BE49-F238E27FC236}">
                <a16:creationId xmlns:a16="http://schemas.microsoft.com/office/drawing/2014/main" id="{8576927F-E18A-018E-5EC0-4DDAA66F30A7}"/>
              </a:ext>
            </a:extLst>
          </p:cNvPr>
          <p:cNvSpPr/>
          <p:nvPr/>
        </p:nvSpPr>
        <p:spPr>
          <a:xfrm>
            <a:off x="8613884" y="4727717"/>
            <a:ext cx="2100473" cy="215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/>
              <a:t>relu</a:t>
            </a:r>
            <a:endParaRPr lang="zh-CN" altLang="en-US" sz="1200" dirty="0"/>
          </a:p>
        </p:txBody>
      </p:sp>
      <p:sp>
        <p:nvSpPr>
          <p:cNvPr id="126" name="矩形 125">
            <a:extLst>
              <a:ext uri="{FF2B5EF4-FFF2-40B4-BE49-F238E27FC236}">
                <a16:creationId xmlns:a16="http://schemas.microsoft.com/office/drawing/2014/main" id="{190D4EBB-DC9C-E33C-3C26-66A33692AB81}"/>
              </a:ext>
            </a:extLst>
          </p:cNvPr>
          <p:cNvSpPr/>
          <p:nvPr/>
        </p:nvSpPr>
        <p:spPr>
          <a:xfrm>
            <a:off x="8613887" y="3548268"/>
            <a:ext cx="2100473" cy="215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3*3 Conv2D(128) , stride=1</a:t>
            </a:r>
            <a:endParaRPr lang="zh-CN" altLang="en-US" sz="1200" dirty="0"/>
          </a:p>
        </p:txBody>
      </p:sp>
      <p:sp>
        <p:nvSpPr>
          <p:cNvPr id="127" name="矩形 126">
            <a:extLst>
              <a:ext uri="{FF2B5EF4-FFF2-40B4-BE49-F238E27FC236}">
                <a16:creationId xmlns:a16="http://schemas.microsoft.com/office/drawing/2014/main" id="{66CAD13F-6A38-A654-A2B7-4F5FF4DD2BD7}"/>
              </a:ext>
            </a:extLst>
          </p:cNvPr>
          <p:cNvSpPr/>
          <p:nvPr/>
        </p:nvSpPr>
        <p:spPr>
          <a:xfrm>
            <a:off x="8613887" y="3119229"/>
            <a:ext cx="2100473" cy="215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/>
              <a:t>relu</a:t>
            </a:r>
            <a:endParaRPr lang="zh-CN" altLang="en-US" sz="1200" dirty="0"/>
          </a:p>
        </p:txBody>
      </p:sp>
      <p:sp>
        <p:nvSpPr>
          <p:cNvPr id="128" name="矩形 127">
            <a:extLst>
              <a:ext uri="{FF2B5EF4-FFF2-40B4-BE49-F238E27FC236}">
                <a16:creationId xmlns:a16="http://schemas.microsoft.com/office/drawing/2014/main" id="{0A260584-3190-F712-FE57-3D158D3F48F1}"/>
              </a:ext>
            </a:extLst>
          </p:cNvPr>
          <p:cNvSpPr/>
          <p:nvPr/>
        </p:nvSpPr>
        <p:spPr>
          <a:xfrm>
            <a:off x="8613886" y="2696818"/>
            <a:ext cx="2100474" cy="215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2*2 maxPool2d, stride=2</a:t>
            </a:r>
            <a:endParaRPr lang="zh-CN" altLang="en-US" sz="1200" dirty="0"/>
          </a:p>
        </p:txBody>
      </p:sp>
      <p:sp>
        <p:nvSpPr>
          <p:cNvPr id="129" name="矩形 128">
            <a:extLst>
              <a:ext uri="{FF2B5EF4-FFF2-40B4-BE49-F238E27FC236}">
                <a16:creationId xmlns:a16="http://schemas.microsoft.com/office/drawing/2014/main" id="{36DB71F3-CE8E-39DE-67B4-9B8A5BDE0E6C}"/>
              </a:ext>
            </a:extLst>
          </p:cNvPr>
          <p:cNvSpPr/>
          <p:nvPr/>
        </p:nvSpPr>
        <p:spPr>
          <a:xfrm>
            <a:off x="8613886" y="1941434"/>
            <a:ext cx="2100473" cy="215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flatten</a:t>
            </a:r>
            <a:endParaRPr lang="zh-CN" altLang="en-US" sz="1200" dirty="0"/>
          </a:p>
        </p:txBody>
      </p:sp>
      <p:sp>
        <p:nvSpPr>
          <p:cNvPr id="130" name="矩形 129">
            <a:extLst>
              <a:ext uri="{FF2B5EF4-FFF2-40B4-BE49-F238E27FC236}">
                <a16:creationId xmlns:a16="http://schemas.microsoft.com/office/drawing/2014/main" id="{8C322F32-8DE2-8828-0F71-5680E757A9E3}"/>
              </a:ext>
            </a:extLst>
          </p:cNvPr>
          <p:cNvSpPr/>
          <p:nvPr/>
        </p:nvSpPr>
        <p:spPr>
          <a:xfrm>
            <a:off x="8613885" y="1503287"/>
            <a:ext cx="2100473" cy="215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Dense(128*11*11,128)</a:t>
            </a:r>
            <a:endParaRPr lang="zh-CN" altLang="en-US" sz="1200" dirty="0"/>
          </a:p>
        </p:txBody>
      </p:sp>
      <p:sp>
        <p:nvSpPr>
          <p:cNvPr id="131" name="矩形 130">
            <a:extLst>
              <a:ext uri="{FF2B5EF4-FFF2-40B4-BE49-F238E27FC236}">
                <a16:creationId xmlns:a16="http://schemas.microsoft.com/office/drawing/2014/main" id="{3E8E11E1-AB09-75AF-76EB-54B45AF7F4BA}"/>
              </a:ext>
            </a:extLst>
          </p:cNvPr>
          <p:cNvSpPr/>
          <p:nvPr/>
        </p:nvSpPr>
        <p:spPr>
          <a:xfrm>
            <a:off x="8613884" y="256756"/>
            <a:ext cx="2100473" cy="215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Dense(128*11*11,10)</a:t>
            </a:r>
            <a:endParaRPr lang="zh-CN" altLang="en-US" sz="1200" dirty="0"/>
          </a:p>
        </p:txBody>
      </p:sp>
      <p:sp>
        <p:nvSpPr>
          <p:cNvPr id="132" name="矩形 131">
            <a:extLst>
              <a:ext uri="{FF2B5EF4-FFF2-40B4-BE49-F238E27FC236}">
                <a16:creationId xmlns:a16="http://schemas.microsoft.com/office/drawing/2014/main" id="{41EBBE25-BD4F-DDF2-823F-45BBE2BE3131}"/>
              </a:ext>
            </a:extLst>
          </p:cNvPr>
          <p:cNvSpPr/>
          <p:nvPr/>
        </p:nvSpPr>
        <p:spPr>
          <a:xfrm>
            <a:off x="8613884" y="1124770"/>
            <a:ext cx="2100473" cy="215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/>
              <a:t>relu</a:t>
            </a:r>
            <a:endParaRPr lang="zh-CN" altLang="en-US" sz="1200" dirty="0"/>
          </a:p>
        </p:txBody>
      </p:sp>
      <p:sp>
        <p:nvSpPr>
          <p:cNvPr id="133" name="矩形 132">
            <a:extLst>
              <a:ext uri="{FF2B5EF4-FFF2-40B4-BE49-F238E27FC236}">
                <a16:creationId xmlns:a16="http://schemas.microsoft.com/office/drawing/2014/main" id="{9629AB2D-AD4F-3BF1-6947-4491F3962325}"/>
              </a:ext>
            </a:extLst>
          </p:cNvPr>
          <p:cNvSpPr/>
          <p:nvPr/>
        </p:nvSpPr>
        <p:spPr>
          <a:xfrm>
            <a:off x="8613880" y="4273821"/>
            <a:ext cx="2100474" cy="215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2*2 maxPool2d, stride=2</a:t>
            </a:r>
            <a:endParaRPr lang="zh-CN" altLang="en-US" sz="1200" dirty="0"/>
          </a:p>
        </p:txBody>
      </p:sp>
      <p:cxnSp>
        <p:nvCxnSpPr>
          <p:cNvPr id="134" name="直接箭头连接符 133">
            <a:extLst>
              <a:ext uri="{FF2B5EF4-FFF2-40B4-BE49-F238E27FC236}">
                <a16:creationId xmlns:a16="http://schemas.microsoft.com/office/drawing/2014/main" id="{C24B2C38-6170-C49E-A9A8-203E9C4C3C38}"/>
              </a:ext>
            </a:extLst>
          </p:cNvPr>
          <p:cNvCxnSpPr>
            <a:stCxn id="121" idx="0"/>
            <a:endCxn id="122" idx="2"/>
          </p:cNvCxnSpPr>
          <p:nvPr/>
        </p:nvCxnSpPr>
        <p:spPr>
          <a:xfrm flipV="1">
            <a:off x="9664118" y="6170552"/>
            <a:ext cx="3" cy="213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箭头连接符 134">
            <a:extLst>
              <a:ext uri="{FF2B5EF4-FFF2-40B4-BE49-F238E27FC236}">
                <a16:creationId xmlns:a16="http://schemas.microsoft.com/office/drawing/2014/main" id="{744FB1DC-3B22-6C99-054A-6FDC6E87FEEA}"/>
              </a:ext>
            </a:extLst>
          </p:cNvPr>
          <p:cNvCxnSpPr>
            <a:cxnSpLocks/>
            <a:stCxn id="122" idx="0"/>
            <a:endCxn id="123" idx="2"/>
          </p:cNvCxnSpPr>
          <p:nvPr/>
        </p:nvCxnSpPr>
        <p:spPr>
          <a:xfrm flipV="1">
            <a:off x="9664121" y="5774641"/>
            <a:ext cx="0" cy="1805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箭头连接符 135">
            <a:extLst>
              <a:ext uri="{FF2B5EF4-FFF2-40B4-BE49-F238E27FC236}">
                <a16:creationId xmlns:a16="http://schemas.microsoft.com/office/drawing/2014/main" id="{226DB429-D621-196A-4FD2-205AB9DA8483}"/>
              </a:ext>
            </a:extLst>
          </p:cNvPr>
          <p:cNvCxnSpPr>
            <a:cxnSpLocks/>
            <a:stCxn id="123" idx="0"/>
            <a:endCxn id="124" idx="2"/>
          </p:cNvCxnSpPr>
          <p:nvPr/>
        </p:nvCxnSpPr>
        <p:spPr>
          <a:xfrm flipV="1">
            <a:off x="9664121" y="5360519"/>
            <a:ext cx="0" cy="198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箭头连接符 136">
            <a:extLst>
              <a:ext uri="{FF2B5EF4-FFF2-40B4-BE49-F238E27FC236}">
                <a16:creationId xmlns:a16="http://schemas.microsoft.com/office/drawing/2014/main" id="{4915BBEC-3287-DC90-856F-FD3C9FF15470}"/>
              </a:ext>
            </a:extLst>
          </p:cNvPr>
          <p:cNvCxnSpPr>
            <a:cxnSpLocks/>
            <a:stCxn id="124" idx="0"/>
            <a:endCxn id="125" idx="2"/>
          </p:cNvCxnSpPr>
          <p:nvPr/>
        </p:nvCxnSpPr>
        <p:spPr>
          <a:xfrm flipV="1">
            <a:off x="9664121" y="4943067"/>
            <a:ext cx="0" cy="202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箭头连接符 137">
            <a:extLst>
              <a:ext uri="{FF2B5EF4-FFF2-40B4-BE49-F238E27FC236}">
                <a16:creationId xmlns:a16="http://schemas.microsoft.com/office/drawing/2014/main" id="{8C3AF65D-5F7A-CDBE-3059-980D5845BC5D}"/>
              </a:ext>
            </a:extLst>
          </p:cNvPr>
          <p:cNvCxnSpPr>
            <a:cxnSpLocks/>
            <a:stCxn id="125" idx="0"/>
            <a:endCxn id="133" idx="2"/>
          </p:cNvCxnSpPr>
          <p:nvPr/>
        </p:nvCxnSpPr>
        <p:spPr>
          <a:xfrm flipH="1" flipV="1">
            <a:off x="9664117" y="4489171"/>
            <a:ext cx="4" cy="238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箭头连接符 138">
            <a:extLst>
              <a:ext uri="{FF2B5EF4-FFF2-40B4-BE49-F238E27FC236}">
                <a16:creationId xmlns:a16="http://schemas.microsoft.com/office/drawing/2014/main" id="{ECBEB6E7-12CE-8404-8E06-6E5B801ED70F}"/>
              </a:ext>
            </a:extLst>
          </p:cNvPr>
          <p:cNvCxnSpPr>
            <a:cxnSpLocks/>
            <a:stCxn id="133" idx="0"/>
            <a:endCxn id="126" idx="2"/>
          </p:cNvCxnSpPr>
          <p:nvPr/>
        </p:nvCxnSpPr>
        <p:spPr>
          <a:xfrm flipV="1">
            <a:off x="9664117" y="3763618"/>
            <a:ext cx="7" cy="510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箭头连接符 139">
            <a:extLst>
              <a:ext uri="{FF2B5EF4-FFF2-40B4-BE49-F238E27FC236}">
                <a16:creationId xmlns:a16="http://schemas.microsoft.com/office/drawing/2014/main" id="{B2F779B7-C4F3-C1E2-3FCE-A55D7FE17205}"/>
              </a:ext>
            </a:extLst>
          </p:cNvPr>
          <p:cNvCxnSpPr>
            <a:cxnSpLocks/>
            <a:stCxn id="126" idx="0"/>
            <a:endCxn id="127" idx="2"/>
          </p:cNvCxnSpPr>
          <p:nvPr/>
        </p:nvCxnSpPr>
        <p:spPr>
          <a:xfrm flipV="1">
            <a:off x="9664124" y="3334579"/>
            <a:ext cx="0" cy="2136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箭头连接符 140">
            <a:extLst>
              <a:ext uri="{FF2B5EF4-FFF2-40B4-BE49-F238E27FC236}">
                <a16:creationId xmlns:a16="http://schemas.microsoft.com/office/drawing/2014/main" id="{299E8158-E831-7EA1-3D68-86A8E25B7357}"/>
              </a:ext>
            </a:extLst>
          </p:cNvPr>
          <p:cNvCxnSpPr>
            <a:cxnSpLocks/>
            <a:stCxn id="127" idx="0"/>
            <a:endCxn id="128" idx="2"/>
          </p:cNvCxnSpPr>
          <p:nvPr/>
        </p:nvCxnSpPr>
        <p:spPr>
          <a:xfrm flipH="1" flipV="1">
            <a:off x="9664123" y="2912168"/>
            <a:ext cx="1" cy="2070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箭头连接符 141">
            <a:extLst>
              <a:ext uri="{FF2B5EF4-FFF2-40B4-BE49-F238E27FC236}">
                <a16:creationId xmlns:a16="http://schemas.microsoft.com/office/drawing/2014/main" id="{44182857-66B2-B300-1923-430F93584B77}"/>
              </a:ext>
            </a:extLst>
          </p:cNvPr>
          <p:cNvCxnSpPr>
            <a:cxnSpLocks/>
            <a:stCxn id="128" idx="0"/>
            <a:endCxn id="129" idx="2"/>
          </p:cNvCxnSpPr>
          <p:nvPr/>
        </p:nvCxnSpPr>
        <p:spPr>
          <a:xfrm flipV="1">
            <a:off x="9664123" y="2156784"/>
            <a:ext cx="0" cy="540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箭头连接符 142">
            <a:extLst>
              <a:ext uri="{FF2B5EF4-FFF2-40B4-BE49-F238E27FC236}">
                <a16:creationId xmlns:a16="http://schemas.microsoft.com/office/drawing/2014/main" id="{FF8997A5-BFC0-386E-A957-29E60D76D96E}"/>
              </a:ext>
            </a:extLst>
          </p:cNvPr>
          <p:cNvCxnSpPr>
            <a:cxnSpLocks/>
            <a:stCxn id="129" idx="0"/>
            <a:endCxn id="130" idx="2"/>
          </p:cNvCxnSpPr>
          <p:nvPr/>
        </p:nvCxnSpPr>
        <p:spPr>
          <a:xfrm flipH="1" flipV="1">
            <a:off x="9664122" y="1718637"/>
            <a:ext cx="1" cy="222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箭头连接符 143">
            <a:extLst>
              <a:ext uri="{FF2B5EF4-FFF2-40B4-BE49-F238E27FC236}">
                <a16:creationId xmlns:a16="http://schemas.microsoft.com/office/drawing/2014/main" id="{22E539C3-F7CC-4A67-DF50-1DFA979A4223}"/>
              </a:ext>
            </a:extLst>
          </p:cNvPr>
          <p:cNvCxnSpPr>
            <a:cxnSpLocks/>
            <a:stCxn id="130" idx="0"/>
            <a:endCxn id="132" idx="2"/>
          </p:cNvCxnSpPr>
          <p:nvPr/>
        </p:nvCxnSpPr>
        <p:spPr>
          <a:xfrm flipH="1" flipV="1">
            <a:off x="9664121" y="1340120"/>
            <a:ext cx="1" cy="163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箭头连接符 144">
            <a:extLst>
              <a:ext uri="{FF2B5EF4-FFF2-40B4-BE49-F238E27FC236}">
                <a16:creationId xmlns:a16="http://schemas.microsoft.com/office/drawing/2014/main" id="{37946413-B639-E602-DA7E-3272CF63FF17}"/>
              </a:ext>
            </a:extLst>
          </p:cNvPr>
          <p:cNvCxnSpPr>
            <a:cxnSpLocks/>
            <a:stCxn id="132" idx="0"/>
            <a:endCxn id="131" idx="2"/>
          </p:cNvCxnSpPr>
          <p:nvPr/>
        </p:nvCxnSpPr>
        <p:spPr>
          <a:xfrm flipV="1">
            <a:off x="9664121" y="472106"/>
            <a:ext cx="0" cy="652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矩形 145">
            <a:extLst>
              <a:ext uri="{FF2B5EF4-FFF2-40B4-BE49-F238E27FC236}">
                <a16:creationId xmlns:a16="http://schemas.microsoft.com/office/drawing/2014/main" id="{7507025D-DBE7-F9AF-8A45-99C5CED25139}"/>
              </a:ext>
            </a:extLst>
          </p:cNvPr>
          <p:cNvSpPr/>
          <p:nvPr/>
        </p:nvSpPr>
        <p:spPr>
          <a:xfrm>
            <a:off x="8613880" y="3927600"/>
            <a:ext cx="2100473" cy="21535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Dropout(0.5)</a:t>
            </a:r>
            <a:endParaRPr lang="zh-CN" altLang="en-US" sz="1200" dirty="0"/>
          </a:p>
        </p:txBody>
      </p:sp>
      <p:sp>
        <p:nvSpPr>
          <p:cNvPr id="147" name="矩形 146">
            <a:extLst>
              <a:ext uri="{FF2B5EF4-FFF2-40B4-BE49-F238E27FC236}">
                <a16:creationId xmlns:a16="http://schemas.microsoft.com/office/drawing/2014/main" id="{ED14D4E7-4AB8-C80F-67B4-E0A8B3BE3557}"/>
              </a:ext>
            </a:extLst>
          </p:cNvPr>
          <p:cNvSpPr/>
          <p:nvPr/>
        </p:nvSpPr>
        <p:spPr>
          <a:xfrm>
            <a:off x="8613880" y="2318301"/>
            <a:ext cx="2100473" cy="21535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Dropout(0.5)</a:t>
            </a:r>
            <a:endParaRPr lang="zh-CN" altLang="en-US" sz="1200" dirty="0"/>
          </a:p>
        </p:txBody>
      </p:sp>
      <p:sp>
        <p:nvSpPr>
          <p:cNvPr id="148" name="矩形 147">
            <a:extLst>
              <a:ext uri="{FF2B5EF4-FFF2-40B4-BE49-F238E27FC236}">
                <a16:creationId xmlns:a16="http://schemas.microsoft.com/office/drawing/2014/main" id="{21D6D220-3068-1351-F593-E713AEBC8F7D}"/>
              </a:ext>
            </a:extLst>
          </p:cNvPr>
          <p:cNvSpPr/>
          <p:nvPr/>
        </p:nvSpPr>
        <p:spPr>
          <a:xfrm>
            <a:off x="8613873" y="588263"/>
            <a:ext cx="2100473" cy="21535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Dropout(0.5)</a:t>
            </a:r>
            <a:endParaRPr lang="zh-CN" altLang="en-US" sz="1200" dirty="0"/>
          </a:p>
        </p:txBody>
      </p:sp>
      <p:cxnSp>
        <p:nvCxnSpPr>
          <p:cNvPr id="149" name="直接箭头连接符 148">
            <a:extLst>
              <a:ext uri="{FF2B5EF4-FFF2-40B4-BE49-F238E27FC236}">
                <a16:creationId xmlns:a16="http://schemas.microsoft.com/office/drawing/2014/main" id="{C2869590-B9D6-5A0B-9975-16353B860C5C}"/>
              </a:ext>
            </a:extLst>
          </p:cNvPr>
          <p:cNvCxnSpPr>
            <a:cxnSpLocks/>
            <a:stCxn id="132" idx="0"/>
            <a:endCxn id="148" idx="2"/>
          </p:cNvCxnSpPr>
          <p:nvPr/>
        </p:nvCxnSpPr>
        <p:spPr>
          <a:xfrm flipH="1" flipV="1">
            <a:off x="9664110" y="803613"/>
            <a:ext cx="11" cy="321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箭头连接符 149">
            <a:extLst>
              <a:ext uri="{FF2B5EF4-FFF2-40B4-BE49-F238E27FC236}">
                <a16:creationId xmlns:a16="http://schemas.microsoft.com/office/drawing/2014/main" id="{C435BA8C-8A1B-D598-BF9B-4DE27436EE86}"/>
              </a:ext>
            </a:extLst>
          </p:cNvPr>
          <p:cNvCxnSpPr>
            <a:cxnSpLocks/>
            <a:stCxn id="128" idx="0"/>
            <a:endCxn id="147" idx="2"/>
          </p:cNvCxnSpPr>
          <p:nvPr/>
        </p:nvCxnSpPr>
        <p:spPr>
          <a:xfrm flipH="1" flipV="1">
            <a:off x="9664117" y="2533651"/>
            <a:ext cx="6" cy="163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接箭头连接符 150">
            <a:extLst>
              <a:ext uri="{FF2B5EF4-FFF2-40B4-BE49-F238E27FC236}">
                <a16:creationId xmlns:a16="http://schemas.microsoft.com/office/drawing/2014/main" id="{0C45FEB8-E567-2C95-D8E4-BB71F8EC4225}"/>
              </a:ext>
            </a:extLst>
          </p:cNvPr>
          <p:cNvCxnSpPr>
            <a:cxnSpLocks/>
            <a:stCxn id="133" idx="0"/>
            <a:endCxn id="146" idx="2"/>
          </p:cNvCxnSpPr>
          <p:nvPr/>
        </p:nvCxnSpPr>
        <p:spPr>
          <a:xfrm flipV="1">
            <a:off x="9664117" y="4142950"/>
            <a:ext cx="0" cy="130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矩形 151">
            <a:extLst>
              <a:ext uri="{FF2B5EF4-FFF2-40B4-BE49-F238E27FC236}">
                <a16:creationId xmlns:a16="http://schemas.microsoft.com/office/drawing/2014/main" id="{08F0F3D7-F34C-0F58-7D99-11A7B9E29E31}"/>
              </a:ext>
            </a:extLst>
          </p:cNvPr>
          <p:cNvSpPr/>
          <p:nvPr/>
        </p:nvSpPr>
        <p:spPr>
          <a:xfrm>
            <a:off x="8613874" y="795123"/>
            <a:ext cx="2100473" cy="21535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BatchNorm1d(128)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8810398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252</Words>
  <Application>Microsoft Office PowerPoint</Application>
  <PresentationFormat>宽屏</PresentationFormat>
  <Paragraphs>60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1578154508@qq.com</dc:creator>
  <cp:lastModifiedBy>1578154508@qq.com</cp:lastModifiedBy>
  <cp:revision>40</cp:revision>
  <dcterms:created xsi:type="dcterms:W3CDTF">2023-05-18T01:50:23Z</dcterms:created>
  <dcterms:modified xsi:type="dcterms:W3CDTF">2023-05-18T06:00:36Z</dcterms:modified>
</cp:coreProperties>
</file>