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F45C-0818-22AA-C809-1F1B8316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84230-1FD2-D3FE-BC08-E67A4696D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63C0A-8277-57B6-329B-5943BFB5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FF7AF-01E2-09C1-E930-2BEEFF11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52BF-E884-06CA-8335-598DD3A2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5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D267-0D6D-5E86-5000-C89B3113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DF6E3-756A-6860-56B3-E15DE199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BB0F5-4B8B-2861-D780-FEFC30AF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ABCA4-B7FC-2135-A0E9-72394651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33941-3D5D-C88C-B6EB-ADD8E105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5541DC-F458-72B8-225E-2B6602FD7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50F192-E9C1-2F4F-3EAC-1F7E8E97B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B0ADD-4B44-8A2F-0D40-2CC710D3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6B15E-B639-0259-BF6A-AFDD15AD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09AB1-365E-F586-D9ED-97B014F2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E9F3-0184-09C8-5438-656E14E3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98641-E075-7A15-2591-DC3596F4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329E-C16C-FD2A-94DB-293AD9D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500B1-C748-1DD9-61E7-CAA28012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D5EA5-7D8E-6055-96BA-A2572BE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87A57-C0F4-A48B-8E2B-5E262B0E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64AE7-5F53-CEB1-EA58-5010D53A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01915-732D-FCFA-701A-64C2EA93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C458F-BD85-E085-B04E-ED56CBCD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683F2-5A38-387A-BB48-51568873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6F467-A02C-C501-611A-8AE7A3E7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4B50B-08E9-E78F-A448-9BC6A7CA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EE348-C7CF-2F45-BA60-BACDF0AF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9ECA4-828A-DE1F-DB35-C0F74AD7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B49A8-D939-B8F5-18D7-C21434B5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ECC3B-319B-75C5-1A48-6CE143EF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98D8-A26F-E731-04A3-12650CDF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5B9D2-CE0D-A51C-1D72-214E1BD2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12C4C-AF30-2B32-530D-A2C216C5C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39D72-90C3-5EDF-39F4-34854979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8054C-AF56-2615-0262-5461F9DA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44825-D9A3-6D16-1530-95549690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C2DF47-096B-45E0-804A-1516041C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56BC26-DFB4-4779-741E-0BF9C52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DFEB2-3806-A2D6-906E-80975332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3000F9-FCC4-805A-09CE-9A79200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9EF41-E092-18D0-A1E2-A2B93321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21614-626C-B620-2FD7-A708EBA6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DF2083-79DB-EA96-ECEC-5289D4F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E2914-F076-D1F8-159B-9AAEC72F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B9603-4E69-1FA0-1CB3-E8C6FDA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4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434A-4741-E58F-1710-24535B6F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1B869-2FDB-EDE3-D980-3E934ADB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F9ADC-627D-2AF2-3C90-DCF5D70F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34339-1092-BDBF-F4C4-84BF4CA8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31976-EA59-8CAA-9847-06AB65ED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82CCA-F9EB-A8F7-796E-40D46089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76D36-0331-FE53-AE56-431520B6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26EC7-931C-EA4D-0096-16F649B0D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A6FCF-9A03-C65D-5ECE-289ADE55C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4ABFB-0DC9-5973-EEE4-A4F9BB3D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7C93B-E87F-F10B-23AC-1425A9E8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55867-E5B2-B524-50BA-249BC8C1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8681EB-BF76-342A-6785-A68021BC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E894C-53E7-9297-7B23-43FED341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F82EB-A6C6-27EC-A554-7DAECE0E8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76DF-4A68-4AA0-A521-27CD71D02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C0260-F4C4-BF70-114D-25779D27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E8B05-4469-013A-7A49-13F94F846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D2BA-A8AE-4FF8-A5E5-C8114038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4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A15D9BB-E351-2215-D167-5E25471FC9BD}"/>
              </a:ext>
            </a:extLst>
          </p:cNvPr>
          <p:cNvSpPr/>
          <p:nvPr/>
        </p:nvSpPr>
        <p:spPr>
          <a:xfrm>
            <a:off x="2905246" y="2176040"/>
            <a:ext cx="1747777" cy="30788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AAED54F-7109-1C63-22FA-E8890E3B1CCE}"/>
              </a:ext>
            </a:extLst>
          </p:cNvPr>
          <p:cNvSpPr/>
          <p:nvPr/>
        </p:nvSpPr>
        <p:spPr>
          <a:xfrm>
            <a:off x="6182810" y="2176039"/>
            <a:ext cx="1747777" cy="30788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29EEC-BF78-D28D-C4B2-9D896F67D0FB}"/>
              </a:ext>
            </a:extLst>
          </p:cNvPr>
          <p:cNvSpPr txBox="1"/>
          <p:nvPr/>
        </p:nvSpPr>
        <p:spPr>
          <a:xfrm>
            <a:off x="3531704" y="2478157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B3F49F-88A2-0EDF-CD35-9B2578831082}"/>
              </a:ext>
            </a:extLst>
          </p:cNvPr>
          <p:cNvSpPr txBox="1"/>
          <p:nvPr/>
        </p:nvSpPr>
        <p:spPr>
          <a:xfrm>
            <a:off x="3087840" y="1773101"/>
            <a:ext cx="13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密文字符集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582F8-7705-9F9A-3604-C8BDC6D7C1D9}"/>
              </a:ext>
            </a:extLst>
          </p:cNvPr>
          <p:cNvSpPr txBox="1"/>
          <p:nvPr/>
        </p:nvSpPr>
        <p:spPr>
          <a:xfrm>
            <a:off x="6365404" y="1773101"/>
            <a:ext cx="13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明文字符集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93D8D2-B8DB-91E6-2202-330E8FD168E3}"/>
              </a:ext>
            </a:extLst>
          </p:cNvPr>
          <p:cNvSpPr txBox="1"/>
          <p:nvPr/>
        </p:nvSpPr>
        <p:spPr>
          <a:xfrm>
            <a:off x="3531703" y="3574143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C22FAF-6BF1-1060-B4FB-1C25D9D13663}"/>
              </a:ext>
            </a:extLst>
          </p:cNvPr>
          <p:cNvSpPr txBox="1"/>
          <p:nvPr/>
        </p:nvSpPr>
        <p:spPr>
          <a:xfrm>
            <a:off x="3531703" y="3072661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15EE67-A276-52ED-127E-40A05FBA7B23}"/>
              </a:ext>
            </a:extLst>
          </p:cNvPr>
          <p:cNvSpPr txBox="1"/>
          <p:nvPr/>
        </p:nvSpPr>
        <p:spPr>
          <a:xfrm>
            <a:off x="3531703" y="4261669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68E8E8-DFD0-118B-D2CC-F2EDB5B00420}"/>
              </a:ext>
            </a:extLst>
          </p:cNvPr>
          <p:cNvSpPr txBox="1"/>
          <p:nvPr/>
        </p:nvSpPr>
        <p:spPr>
          <a:xfrm>
            <a:off x="6811617" y="2557670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6D2A52-EB27-C13C-C8A9-3216EC712EB1}"/>
              </a:ext>
            </a:extLst>
          </p:cNvPr>
          <p:cNvSpPr txBox="1"/>
          <p:nvPr/>
        </p:nvSpPr>
        <p:spPr>
          <a:xfrm>
            <a:off x="6811616" y="3653656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25AD71-0ADB-B0F2-D195-A2C9C5AC8870}"/>
              </a:ext>
            </a:extLst>
          </p:cNvPr>
          <p:cNvSpPr txBox="1"/>
          <p:nvPr/>
        </p:nvSpPr>
        <p:spPr>
          <a:xfrm>
            <a:off x="6811616" y="3152174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9FA691-C818-1962-B601-295BE5DA99FB}"/>
              </a:ext>
            </a:extLst>
          </p:cNvPr>
          <p:cNvSpPr txBox="1"/>
          <p:nvPr/>
        </p:nvSpPr>
        <p:spPr>
          <a:xfrm>
            <a:off x="6811616" y="4341182"/>
            <a:ext cx="63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E14C04-52D0-FE83-22FC-4A7318E76D94}"/>
              </a:ext>
            </a:extLst>
          </p:cNvPr>
          <p:cNvCxnSpPr>
            <a:endCxn id="14" idx="1"/>
          </p:cNvCxnSpPr>
          <p:nvPr/>
        </p:nvCxnSpPr>
        <p:spPr>
          <a:xfrm>
            <a:off x="4167808" y="2769704"/>
            <a:ext cx="2643808" cy="67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967DDC-7D4C-8D9D-8EF5-DD4E977EB0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67808" y="3365049"/>
            <a:ext cx="2643808" cy="1268521"/>
          </a:xfrm>
          <a:prstGeom prst="straightConnector1">
            <a:avLst/>
          </a:prstGeom>
          <a:ln w="19050"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0873C4-E0DE-98C9-4FBA-99793832E88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67808" y="2850058"/>
            <a:ext cx="2643809" cy="1703998"/>
          </a:xfrm>
          <a:prstGeom prst="straightConnector1">
            <a:avLst/>
          </a:prstGeom>
          <a:ln w="19050"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292D4E-680E-C394-B61E-47CDAF87FAE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167808" y="2845403"/>
            <a:ext cx="2643807" cy="5196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2F8643-A265-7030-DF62-09D4A41BDAD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67807" y="4563785"/>
            <a:ext cx="2643809" cy="697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7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11</cp:revision>
  <dcterms:created xsi:type="dcterms:W3CDTF">2023-04-09T12:45:53Z</dcterms:created>
  <dcterms:modified xsi:type="dcterms:W3CDTF">2023-04-09T12:49:19Z</dcterms:modified>
</cp:coreProperties>
</file>