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A460-02C5-E49B-47E6-4D222B905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8F4646-17E8-18F9-3AB6-E8010FA2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80029-952A-EA40-9D3A-DDA10BF7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A8C70-9C3B-11A3-051A-3F968DD2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076C6-9DA0-9FA1-F8C1-5919EBF4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BC32C-6B63-3266-BAB7-BE7E8535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D05659-12F8-882C-F454-0FCC6E457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90DA1-4883-9ADA-8FE8-E2DBE925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B39F7-51E1-73E1-008C-E0E2441B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D0B48-DFA3-D067-3293-33CB95A2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5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547FDE-D884-8AAA-0CBB-BE56B99C3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AF6AEE-862F-E8B7-4608-8A2412D2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4F504-127B-1EE1-8C2B-21AE895C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9AD59-AE89-88D4-93D3-06EB0118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B0D5C-1540-0CBA-029A-DEE307CD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5B77-B184-FC3A-B5AC-B7F571A4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CD209-FC07-7F8F-C5FA-4D22BCA9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C1BCA-7790-D7EE-184A-4C83DAB2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F4134-66F5-9631-19E0-7DA03506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C01A8-F688-1175-7DAC-E1BC96AF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5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B409E-C7B4-A145-8CAA-BC147ECE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178BB-5B9B-3C80-0D81-FBA6F098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2940A-F076-5012-7069-76ACD6E4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2B50A-1930-9E85-0546-9E1558F7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BBF8D-935C-A623-0FE5-0F7B7D9F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9DD1-D058-2226-E200-A719D760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C993-48A6-2CF3-8CB1-9EA1AEE89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CE21D-F351-E576-DD3C-025F593C5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413AE-B909-906C-BF8F-796D0348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E25EA-6B33-B31D-E556-07FB8624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B755A-471E-24E0-03E9-085079EC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50F3-D1BA-46BA-B8F4-FBFAF31B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3E6E4-9E9F-50AB-FE5F-F0169BCE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437E74-5584-C732-063F-BAC75DF44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059EE8-9B83-85CC-C909-0C037442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6DE113-CACB-7EDA-A1E2-1777DF3E9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3D522-30D4-EB39-B598-A54B3740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B04CFE-C6C5-71F0-2D04-6045D3B8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F66EE3-D890-4842-39AF-676D5BCE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CC11-309A-FD71-A2F6-180BB39A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42B6F-BB1D-CEC9-3420-F5BBB65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D7CB7-2375-9A6E-D7FA-9B742996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F4C5B0-BDA4-7039-30FC-678866ED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0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E7EBF4-C9A3-676B-CC2F-281D9F4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F754AB-1743-B724-2AED-4CA4D356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F248A-E47B-5CEA-5D1D-A3B50E42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B607-5A5B-269F-BEF3-6A00CD29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432B3-3517-66F3-D617-A882DE87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3A0FA-9715-DBE2-EA63-781DE3BC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0DAE7-3F6E-013B-3A36-6F628D26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22294-9EB2-96C1-47D0-98BA7336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3631E-D2D1-6687-E2B9-150E5DA3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F07F-E4A6-D356-066E-325904DF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CF2CBF-C006-5AA9-C634-C95A9C305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BDAC7-C1DE-E5C4-86E2-4EC2CA1AB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B927E-484F-61D8-D11F-66C19D5B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0E5C1-2FF5-CCB0-4753-D8B764B2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F9885-9EA1-6C1C-8B72-F83BBAB4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C1BC0-B3A3-BFB4-6272-D5F022B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1C2E8-5D9F-BA79-6DA4-38865426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8672E-14B8-0B09-6C20-9C431A8B7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F4DB-8000-4715-B314-074F449295A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3BC52-357E-0207-B591-ED27C0231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49D8-6407-D1FC-70B1-B2257E75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CA17-A133-4D31-A989-7E1CEF3CA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FA2081-E463-7C70-D767-6AEDD93BFCBC}"/>
              </a:ext>
            </a:extLst>
          </p:cNvPr>
          <p:cNvSpPr/>
          <p:nvPr/>
        </p:nvSpPr>
        <p:spPr>
          <a:xfrm>
            <a:off x="2352261" y="1777846"/>
            <a:ext cx="198783" cy="165903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97D3EE-9C4F-ED8A-87BD-560F8530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85" y="1777846"/>
            <a:ext cx="1670025" cy="1659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D0A6E5-CB95-2AFF-F3E7-FBD902D3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42" y="1777846"/>
            <a:ext cx="1670025" cy="165903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AE64EE8-4C77-9541-9D90-D4FF2ED7E130}"/>
              </a:ext>
            </a:extLst>
          </p:cNvPr>
          <p:cNvSpPr/>
          <p:nvPr/>
        </p:nvSpPr>
        <p:spPr>
          <a:xfrm>
            <a:off x="5417074" y="2352261"/>
            <a:ext cx="1232203" cy="5499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1E5183-FEF1-BB08-8292-E605AC8E9D8D}"/>
              </a:ext>
            </a:extLst>
          </p:cNvPr>
          <p:cNvSpPr/>
          <p:nvPr/>
        </p:nvSpPr>
        <p:spPr>
          <a:xfrm>
            <a:off x="1315404" y="1797724"/>
            <a:ext cx="198783" cy="1659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07AE74-5CEA-CD48-71C6-65A1B3850649}"/>
              </a:ext>
            </a:extLst>
          </p:cNvPr>
          <p:cNvSpPr/>
          <p:nvPr/>
        </p:nvSpPr>
        <p:spPr>
          <a:xfrm>
            <a:off x="9536016" y="1797724"/>
            <a:ext cx="198783" cy="165903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88390A-463A-C5EC-480F-307B61C8B6E1}"/>
              </a:ext>
            </a:extLst>
          </p:cNvPr>
          <p:cNvSpPr/>
          <p:nvPr/>
        </p:nvSpPr>
        <p:spPr>
          <a:xfrm>
            <a:off x="10572873" y="1797723"/>
            <a:ext cx="198783" cy="1659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139E013-2A56-84C1-6956-F3041830DCA7}"/>
              </a:ext>
            </a:extLst>
          </p:cNvPr>
          <p:cNvSpPr/>
          <p:nvPr/>
        </p:nvSpPr>
        <p:spPr>
          <a:xfrm>
            <a:off x="1570879" y="2352260"/>
            <a:ext cx="715121" cy="5499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AF3513A-4124-6A27-09D5-AA2B1E4D6889}"/>
              </a:ext>
            </a:extLst>
          </p:cNvPr>
          <p:cNvSpPr/>
          <p:nvPr/>
        </p:nvSpPr>
        <p:spPr>
          <a:xfrm>
            <a:off x="2640495" y="2352260"/>
            <a:ext cx="715121" cy="5499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056740F-685C-D89A-896B-F2B4B33582D4}"/>
              </a:ext>
            </a:extLst>
          </p:cNvPr>
          <p:cNvSpPr/>
          <p:nvPr/>
        </p:nvSpPr>
        <p:spPr>
          <a:xfrm>
            <a:off x="8700300" y="2332382"/>
            <a:ext cx="715121" cy="5499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ED26847-2517-0C12-E270-50EA93F34F4B}"/>
              </a:ext>
            </a:extLst>
          </p:cNvPr>
          <p:cNvSpPr/>
          <p:nvPr/>
        </p:nvSpPr>
        <p:spPr>
          <a:xfrm>
            <a:off x="9839739" y="2332381"/>
            <a:ext cx="715121" cy="5499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B031EB-721A-D529-3905-384B847221F2}"/>
              </a:ext>
            </a:extLst>
          </p:cNvPr>
          <p:cNvSpPr txBox="1"/>
          <p:nvPr/>
        </p:nvSpPr>
        <p:spPr>
          <a:xfrm>
            <a:off x="5662238" y="2039106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664FF6-3D8D-8876-C89B-FDB377C322A2}"/>
              </a:ext>
            </a:extLst>
          </p:cNvPr>
          <p:cNvSpPr txBox="1"/>
          <p:nvPr/>
        </p:nvSpPr>
        <p:spPr>
          <a:xfrm>
            <a:off x="1087050" y="3454168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B4B419-83AA-9901-5EE6-DBDB41B703A0}"/>
              </a:ext>
            </a:extLst>
          </p:cNvPr>
          <p:cNvSpPr txBox="1"/>
          <p:nvPr/>
        </p:nvSpPr>
        <p:spPr>
          <a:xfrm>
            <a:off x="10350319" y="3520429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5F2679-0A77-4751-5330-1FC0025E1187}"/>
              </a:ext>
            </a:extLst>
          </p:cNvPr>
          <p:cNvSpPr txBox="1"/>
          <p:nvPr/>
        </p:nvSpPr>
        <p:spPr>
          <a:xfrm>
            <a:off x="9331311" y="3520429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4661B8-9034-E8BD-F1F7-B969AC8B08D7}"/>
              </a:ext>
            </a:extLst>
          </p:cNvPr>
          <p:cNvSpPr txBox="1"/>
          <p:nvPr/>
        </p:nvSpPr>
        <p:spPr>
          <a:xfrm>
            <a:off x="2087465" y="3454168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4922C4-CDC8-0E1A-BCCF-F7761F3B8407}"/>
              </a:ext>
            </a:extLst>
          </p:cNvPr>
          <p:cNvSpPr txBox="1"/>
          <p:nvPr/>
        </p:nvSpPr>
        <p:spPr>
          <a:xfrm>
            <a:off x="3878867" y="3454168"/>
            <a:ext cx="122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隐写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7075599-9452-FCC4-25ED-96278F74C08D}"/>
              </a:ext>
            </a:extLst>
          </p:cNvPr>
          <p:cNvGrpSpPr/>
          <p:nvPr/>
        </p:nvGrpSpPr>
        <p:grpSpPr>
          <a:xfrm>
            <a:off x="1365099" y="4253948"/>
            <a:ext cx="526648" cy="940904"/>
            <a:chOff x="1365099" y="4253948"/>
            <a:chExt cx="526648" cy="94090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43DC1A-5D1B-53A4-1065-D18DFBF85B2A}"/>
                </a:ext>
              </a:extLst>
            </p:cNvPr>
            <p:cNvSpPr/>
            <p:nvPr/>
          </p:nvSpPr>
          <p:spPr>
            <a:xfrm>
              <a:off x="1414795" y="4253948"/>
              <a:ext cx="427257" cy="430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BE12D258-25F3-91C3-DF98-F68571903491}"/>
                </a:ext>
              </a:extLst>
            </p:cNvPr>
            <p:cNvSpPr/>
            <p:nvPr/>
          </p:nvSpPr>
          <p:spPr>
            <a:xfrm>
              <a:off x="1365099" y="4704521"/>
              <a:ext cx="526648" cy="4903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C7E210A-B4E1-F5B3-3E06-E9EC876EB151}"/>
              </a:ext>
            </a:extLst>
          </p:cNvPr>
          <p:cNvGrpSpPr/>
          <p:nvPr/>
        </p:nvGrpSpPr>
        <p:grpSpPr>
          <a:xfrm>
            <a:off x="10197299" y="4253948"/>
            <a:ext cx="526648" cy="940904"/>
            <a:chOff x="1365099" y="4253948"/>
            <a:chExt cx="526648" cy="94090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565A759-F73E-F5FE-60EF-7E0EF4E609D0}"/>
                </a:ext>
              </a:extLst>
            </p:cNvPr>
            <p:cNvSpPr/>
            <p:nvPr/>
          </p:nvSpPr>
          <p:spPr>
            <a:xfrm>
              <a:off x="1414795" y="4253948"/>
              <a:ext cx="427257" cy="4306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D3D99F29-39C3-F819-41F1-0414FF4650DE}"/>
                </a:ext>
              </a:extLst>
            </p:cNvPr>
            <p:cNvSpPr/>
            <p:nvPr/>
          </p:nvSpPr>
          <p:spPr>
            <a:xfrm>
              <a:off x="1365099" y="4704521"/>
              <a:ext cx="526648" cy="4903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298AA2E8-BC01-8117-16F0-AA9577556BD9}"/>
              </a:ext>
            </a:extLst>
          </p:cNvPr>
          <p:cNvSpPr txBox="1"/>
          <p:nvPr/>
        </p:nvSpPr>
        <p:spPr>
          <a:xfrm>
            <a:off x="9952195" y="5214730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7A7628-433B-09E4-D956-2128E3B74EC8}"/>
              </a:ext>
            </a:extLst>
          </p:cNvPr>
          <p:cNvSpPr txBox="1"/>
          <p:nvPr/>
        </p:nvSpPr>
        <p:spPr>
          <a:xfrm>
            <a:off x="1119995" y="5214730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6D8923-DE7B-2A3A-1E6A-6F517609C71C}"/>
              </a:ext>
            </a:extLst>
          </p:cNvPr>
          <p:cNvSpPr txBox="1"/>
          <p:nvPr/>
        </p:nvSpPr>
        <p:spPr>
          <a:xfrm>
            <a:off x="1473435" y="2039105"/>
            <a:ext cx="101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私钥</a:t>
            </a:r>
            <a:r>
              <a:rPr lang="en-US" altLang="zh-CN" sz="1200" dirty="0"/>
              <a:t>e</a:t>
            </a:r>
            <a:r>
              <a:rPr lang="zh-CN" altLang="en-US" sz="1200" dirty="0"/>
              <a:t>加密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DFBA42-B2BB-E20E-C078-0D4AABCD94E0}"/>
              </a:ext>
            </a:extLst>
          </p:cNvPr>
          <p:cNvSpPr txBox="1"/>
          <p:nvPr/>
        </p:nvSpPr>
        <p:spPr>
          <a:xfrm>
            <a:off x="9728173" y="2056960"/>
            <a:ext cx="101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公钥</a:t>
            </a:r>
            <a:r>
              <a:rPr lang="en-US" altLang="zh-CN" sz="1200" dirty="0"/>
              <a:t>d</a:t>
            </a:r>
            <a:r>
              <a:rPr lang="zh-CN" altLang="en-US" sz="1200" dirty="0"/>
              <a:t>解密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2D3CFF-9F41-0E36-D938-74070610C882}"/>
              </a:ext>
            </a:extLst>
          </p:cNvPr>
          <p:cNvSpPr txBox="1"/>
          <p:nvPr/>
        </p:nvSpPr>
        <p:spPr>
          <a:xfrm>
            <a:off x="2564294" y="856571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密钥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7C0929-C602-1BE0-DB5B-9F86830EE4E0}"/>
              </a:ext>
            </a:extLst>
          </p:cNvPr>
          <p:cNvSpPr txBox="1"/>
          <p:nvPr/>
        </p:nvSpPr>
        <p:spPr>
          <a:xfrm>
            <a:off x="2713176" y="2055382"/>
            <a:ext cx="101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嵌入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A3EFCB-7A51-22AA-99AB-77C63869666A}"/>
              </a:ext>
            </a:extLst>
          </p:cNvPr>
          <p:cNvSpPr txBox="1"/>
          <p:nvPr/>
        </p:nvSpPr>
        <p:spPr>
          <a:xfrm>
            <a:off x="8658847" y="2055382"/>
            <a:ext cx="101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提取密文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5196CFB-AF23-8695-BAFF-6B61DA54CE0E}"/>
              </a:ext>
            </a:extLst>
          </p:cNvPr>
          <p:cNvSpPr txBox="1"/>
          <p:nvPr/>
        </p:nvSpPr>
        <p:spPr>
          <a:xfrm>
            <a:off x="8610850" y="856571"/>
            <a:ext cx="10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密钥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60AB112-274C-91E6-5AFC-96B4C3D22330}"/>
              </a:ext>
            </a:extLst>
          </p:cNvPr>
          <p:cNvSpPr/>
          <p:nvPr/>
        </p:nvSpPr>
        <p:spPr>
          <a:xfrm rot="5400000">
            <a:off x="8681605" y="1477360"/>
            <a:ext cx="715121" cy="185738"/>
          </a:xfrm>
          <a:prstGeom prst="rightArrow">
            <a:avLst>
              <a:gd name="adj1" fmla="val 50000"/>
              <a:gd name="adj2" fmla="val 11421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795085C3-186D-10C8-8197-547A7D39B869}"/>
              </a:ext>
            </a:extLst>
          </p:cNvPr>
          <p:cNvSpPr/>
          <p:nvPr/>
        </p:nvSpPr>
        <p:spPr>
          <a:xfrm rot="5400000">
            <a:off x="2606558" y="1490595"/>
            <a:ext cx="715121" cy="185738"/>
          </a:xfrm>
          <a:prstGeom prst="rightArrow">
            <a:avLst>
              <a:gd name="adj1" fmla="val 50000"/>
              <a:gd name="adj2" fmla="val 11421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16</cp:revision>
  <dcterms:created xsi:type="dcterms:W3CDTF">2023-05-01T02:52:05Z</dcterms:created>
  <dcterms:modified xsi:type="dcterms:W3CDTF">2023-05-01T07:34:14Z</dcterms:modified>
</cp:coreProperties>
</file>