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062AC-19EA-E093-2DF5-2750F1CEB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FCC650-2132-7483-78BA-82B67A0D9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C7643-11EE-B74E-9B3F-F69F5BA0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298B-2774-47CA-AD0C-84C743D58C2F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742E6-162D-50AF-CBCE-F5E0CFC1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0D3EE-A39F-9317-E94A-B51BF3EE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EE50-96C1-4596-BE7C-D3AD8DD13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2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FBF98-E91D-4261-8626-D8FCF647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390CE5-BA86-DE48-EDA3-31849F9A8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F0EE0-CAC9-CD62-8736-E83A894C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298B-2774-47CA-AD0C-84C743D58C2F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B6811-E678-2A14-59AD-1855CCF8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D3DC4-4802-2EFF-2163-9955B203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EE50-96C1-4596-BE7C-D3AD8DD13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97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4D75F4-DD7F-5D9A-CCBE-70125120E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7262F6-4D4B-489B-72FA-9EE558D6F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1B7FF-CA1E-C9F5-1709-064B70D6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298B-2774-47CA-AD0C-84C743D58C2F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C255C-31F9-C69E-7668-C4BE2042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A173B-7652-965F-1724-B27CB3B1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EE50-96C1-4596-BE7C-D3AD8DD13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23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9306B-033F-3549-0379-B3AD106B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2CFA1-788A-27DA-975C-581D5D6FC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90DBA-4C4D-DFFD-9A73-C1294F94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298B-2774-47CA-AD0C-84C743D58C2F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00FD5-D086-DAF7-7F8D-73CA93BB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41776-9AF7-EAE9-14C8-B6538520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EE50-96C1-4596-BE7C-D3AD8DD13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1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48138-4D20-6FA3-08C3-9BDEF21C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A16D9A-8642-1E5D-5AD2-9201AABA5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609CC-09AC-F015-4409-279A7263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298B-2774-47CA-AD0C-84C743D58C2F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FE94F-1163-55E6-5ADA-4BCA805C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135D1-5C78-0314-1C2F-C7A0FB7E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EE50-96C1-4596-BE7C-D3AD8DD13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99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2CED4-3398-EDBD-1963-47880C00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36E03-A6DB-AE77-D0CD-7A7487D79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AC9417-0DC4-CC5A-CC39-D2BE31472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B47EFA-BCF7-8187-EAA0-CA773585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298B-2774-47CA-AD0C-84C743D58C2F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3B3A39-0041-10DB-6BAD-DE1BD3F2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AFA061-80C0-A30E-2276-EDA3AECA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EE50-96C1-4596-BE7C-D3AD8DD13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24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AFA48-08F9-A94E-5EA5-B4D568DC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EBCABC-C1BB-C625-565C-3074F20BA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8F18BB-783E-8141-21FA-B92FCC84C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CC8F18-82C4-1A67-18BD-5F6C52DA0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D16A5C-80B0-CD7B-6591-A690E3491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033F77-587E-B2BA-8EEF-CD29045E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298B-2774-47CA-AD0C-84C743D58C2F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3E9751-26FD-6F9C-A327-BE8AD79C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B8F80D-997B-DBEE-38BD-26576F90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EE50-96C1-4596-BE7C-D3AD8DD13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2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29956-7EF6-B93D-6B1C-7D02014B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376B6D-2C63-B10B-095E-55C2009B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298B-2774-47CA-AD0C-84C743D58C2F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ABEFD2-55E3-F44A-5B14-98214C0A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DC3602-7ABF-4E93-5AF8-45023C36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EE50-96C1-4596-BE7C-D3AD8DD13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63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3BB0C9-5F59-0F9A-613D-1930A8FB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298B-2774-47CA-AD0C-84C743D58C2F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DB156A-9A90-6432-2CB3-F056877F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D982F1-62EC-18E0-2FC9-CFA693BD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EE50-96C1-4596-BE7C-D3AD8DD13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55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771E8-9CE7-1555-D7ED-8F3BE160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52BC54-57AD-B357-9CF4-F279E0F06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17223D-E423-6C73-6736-2501CAA95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CDCD29-08DB-B53C-6EFE-A0B0067B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298B-2774-47CA-AD0C-84C743D58C2F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22923-098C-C7C0-9D6A-3BD88CCA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532394-771A-2403-C991-0C18C1E2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EE50-96C1-4596-BE7C-D3AD8DD13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33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65A19-5A3E-DF45-60A6-6E57F01A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F8C75B-D428-B53C-E42A-945ED9A44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CAFB48-BA81-1AA1-850B-C762C23EF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95993B-B9AC-E0E0-4B79-53BB9641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298B-2774-47CA-AD0C-84C743D58C2F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075389-D4C8-DEAA-7920-5B36BE78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3D809D-C057-1D79-D713-D459BF31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EE50-96C1-4596-BE7C-D3AD8DD13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99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5E00C7-6953-FC8D-81F0-376B0088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125BE8-0607-1546-4483-E8F9300D9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12731-761D-D40F-52FE-9625CD4EB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A298B-2774-47CA-AD0C-84C743D58C2F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B89A5-216B-BB19-7783-E645B9EFD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B2C77-0618-ADBE-EE61-240FF9AD6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DEE50-96C1-4596-BE7C-D3AD8DD13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01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1D7A98-5A0E-6E47-770D-3F9802A287AF}"/>
              </a:ext>
            </a:extLst>
          </p:cNvPr>
          <p:cNvSpPr/>
          <p:nvPr/>
        </p:nvSpPr>
        <p:spPr>
          <a:xfrm>
            <a:off x="3379305" y="483704"/>
            <a:ext cx="3200400" cy="50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企业员工管理系统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5D7E7E-861C-61F9-66F8-C548AABEB3F5}"/>
              </a:ext>
            </a:extLst>
          </p:cNvPr>
          <p:cNvSpPr/>
          <p:nvPr/>
        </p:nvSpPr>
        <p:spPr>
          <a:xfrm>
            <a:off x="2484784" y="3180522"/>
            <a:ext cx="1126434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员工信息管理系统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66E703-FBAA-9811-CCC8-8503052260C8}"/>
              </a:ext>
            </a:extLst>
          </p:cNvPr>
          <p:cNvSpPr/>
          <p:nvPr/>
        </p:nvSpPr>
        <p:spPr>
          <a:xfrm>
            <a:off x="4416288" y="3180522"/>
            <a:ext cx="1126434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部门信息管理系统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5AEEB2-5E0A-628D-3E51-1BC5267DD184}"/>
              </a:ext>
            </a:extLst>
          </p:cNvPr>
          <p:cNvSpPr/>
          <p:nvPr/>
        </p:nvSpPr>
        <p:spPr>
          <a:xfrm>
            <a:off x="6331228" y="3180522"/>
            <a:ext cx="1126434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项目信息管理系统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3BD035-5767-B1A3-2228-4217A19AB959}"/>
              </a:ext>
            </a:extLst>
          </p:cNvPr>
          <p:cNvSpPr/>
          <p:nvPr/>
        </p:nvSpPr>
        <p:spPr>
          <a:xfrm>
            <a:off x="2484784" y="1832113"/>
            <a:ext cx="4972877" cy="50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图形化界面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0F7A364-06FA-F55B-B28F-9519851CF5CF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flipH="1">
            <a:off x="4971223" y="987287"/>
            <a:ext cx="8282" cy="84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1FA33FB-F04B-8F29-470A-F3D93292EFC5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4971223" y="2335696"/>
            <a:ext cx="8282" cy="84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FA939E6-8DD5-FC1F-789F-DC5F2977EB8F}"/>
              </a:ext>
            </a:extLst>
          </p:cNvPr>
          <p:cNvCxnSpPr>
            <a:cxnSpLocks/>
          </p:cNvCxnSpPr>
          <p:nvPr/>
        </p:nvCxnSpPr>
        <p:spPr>
          <a:xfrm>
            <a:off x="6952423" y="2335696"/>
            <a:ext cx="8282" cy="84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BB8DBA0-DEC2-E466-05F0-FA606055C03D}"/>
              </a:ext>
            </a:extLst>
          </p:cNvPr>
          <p:cNvCxnSpPr>
            <a:cxnSpLocks/>
          </p:cNvCxnSpPr>
          <p:nvPr/>
        </p:nvCxnSpPr>
        <p:spPr>
          <a:xfrm>
            <a:off x="3039719" y="2335696"/>
            <a:ext cx="8282" cy="84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61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1578154508@qq.com</dc:creator>
  <cp:lastModifiedBy>1578154508@qq.com</cp:lastModifiedBy>
  <cp:revision>8</cp:revision>
  <dcterms:created xsi:type="dcterms:W3CDTF">2023-05-01T12:37:03Z</dcterms:created>
  <dcterms:modified xsi:type="dcterms:W3CDTF">2023-05-01T12:39:58Z</dcterms:modified>
</cp:coreProperties>
</file>