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2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8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1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3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Develop a 2D Occupancy Grid Map of a Room using Overhead Cameras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2908" y="3743517"/>
            <a:ext cx="8295492" cy="2621154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7000"/>
              </a:lnSpc>
              <a:spcAft>
                <a:spcPts val="70"/>
              </a:spcAft>
            </a:pPr>
            <a:r>
              <a:rPr lang="en-IN" sz="1800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Submitted By: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1385"/>
              </a:spcAft>
              <a:tabLst>
                <a:tab pos="2286635" algn="ctr"/>
                <a:tab pos="2743835" algn="ctr"/>
                <a:tab pos="4017645" algn="ctr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STUDENT NAME : VINAYAK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1385"/>
              </a:spcAft>
              <a:tabLst>
                <a:tab pos="2286635" algn="ctr"/>
                <a:tab pos="2743835" algn="ctr"/>
                <a:tab pos="4017645" algn="ctr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unga" panose="020B0502040204020203" pitchFamily="34" charset="0"/>
              </a:rPr>
              <a:t>USN : SG21CSE172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40"/>
              </a:spcAft>
            </a:pPr>
            <a:r>
              <a:rPr lang="en-IN" sz="1800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Project Mentor: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40"/>
              </a:spcAft>
            </a:pPr>
            <a:r>
              <a:rPr lang="en-IN" kern="100" dirty="0" err="1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Dr</a:t>
            </a:r>
            <a:r>
              <a:rPr lang="en-IN" sz="1800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.</a:t>
            </a:r>
            <a:r>
              <a:rPr lang="en-IN" sz="1800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SHIVKUMAR KAGI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957D-DBA2-2A0F-8FE4-1EF68142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32828"/>
            <a:ext cx="10653579" cy="51765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primary objective of this project is to develop a 2D occupancy grid map of a room using overhead </a:t>
            </a:r>
            <a:r>
              <a:rPr lang="en-US" dirty="0">
                <a:latin typeface="Arial"/>
                <a:ea typeface="+mn-lt"/>
                <a:cs typeface="Arial"/>
              </a:rPr>
              <a:t>cameras, similar to the map created by a ROS2-based SLAM algorithm typically used by autonomous mobile robots (AMRs).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Real-Time Processing</a:t>
            </a:r>
            <a:r>
              <a:rPr lang="en-US" dirty="0">
                <a:ea typeface="+mn-lt"/>
                <a:cs typeface="+mn-lt"/>
              </a:rPr>
              <a:t>: The system must process images and update the occupancy grid in real-time to provide current and actionable 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Comprehensive Coverage</a:t>
            </a:r>
            <a:r>
              <a:rPr lang="en-US" dirty="0">
                <a:ea typeface="+mn-lt"/>
                <a:cs typeface="+mn-lt"/>
              </a:rPr>
              <a:t>: Achieve complete coverage of the room by strategically placing cameras and using data fusion techniques.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User-Friendly Interface</a:t>
            </a:r>
            <a:r>
              <a:rPr lang="en-US" dirty="0">
                <a:ea typeface="+mn-lt"/>
                <a:cs typeface="+mn-lt"/>
              </a:rPr>
              <a:t>: Provide an interface that allows users to visualize the occupancy grid and interact with the system easily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addressing these challenges and achieving these goals, the developed system will provide a reliable and efficient method for creating 2D occupancy grid maps of a room using overhead cameras. This will support various applications, including robotics, security, and smart home systems.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6AA2-315B-78A7-DF90-B774F0B5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3B9E-0FD6-4EBB-AED8-0B0B3611E1C5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F375-7E55-9045-612A-C8502753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7652-E087-AD68-9A00-A7579F0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829030-8FE2-4D53-AFB7-267CC922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1" y="250256"/>
            <a:ext cx="10653578" cy="1132258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4177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1F97-0664-0D1D-8D67-99648A53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46935"/>
            <a:ext cx="10653578" cy="459905"/>
          </a:xfrm>
        </p:spPr>
        <p:txBody>
          <a:bodyPr>
            <a:normAutofit fontScale="90000"/>
          </a:bodyPr>
          <a:lstStyle/>
          <a:p>
            <a:r>
              <a:rPr lang="en-US" b="0" u="sng" dirty="0"/>
              <a:t>unique idea brief (Solution)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1124-F66F-9DC7-E310-E1B01012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64738"/>
            <a:ext cx="10653579" cy="45938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you will need to equip a room or area with four overhead RGB cameras arranged in a 2x2 pattern, ensuring some overlap in their fields of view.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The room should contain static objects such as chairs, tables, stools, and boxes. Using the images from these cameras,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and  by stitching the views together, you will create a 2D occupancy grid map of the room. The goal is to demonstrate that this map can be effectively used by AMRs for path-planning and navigation.</a:t>
            </a:r>
          </a:p>
          <a:p>
            <a:r>
              <a:rPr lang="en-US" dirty="0">
                <a:ea typeface="+mn-lt"/>
                <a:cs typeface="+mn-lt"/>
              </a:rPr>
              <a:t>High-Resolution cameras : Install high-resolution cameras on the ceiling to capture detailed images of the room.</a:t>
            </a:r>
          </a:p>
          <a:p>
            <a:r>
              <a:rPr lang="en-US" dirty="0">
                <a:ea typeface="+mn-lt"/>
                <a:cs typeface="+mn-lt"/>
              </a:rPr>
              <a:t>Update the occupancy grid in real-time based on fused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 a user-friendly interface for visualizing the occupancy grid and interacting with the system.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65FE-452D-4D9E-8805-77F8CA52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D550-B50F-430E-B677-95A58C5CCB9A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50C1-1EAF-B47F-02FE-280C3818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67EB-EDB6-C791-252B-A671634B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8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0DFF-9AC2-9D72-C3A1-55F7AE3E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72" y="10758"/>
            <a:ext cx="10530314" cy="75125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Features Offered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3A81-87F8-68D9-B8E6-6DCD9769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71" y="763032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Real-Time Mapping</a:t>
            </a:r>
          </a:p>
          <a:p>
            <a:r>
              <a:rPr lang="en-US" dirty="0">
                <a:ea typeface="+mn-lt"/>
                <a:cs typeface="+mn-lt"/>
              </a:rPr>
              <a:t>High-Resolution Grid</a:t>
            </a:r>
          </a:p>
          <a:p>
            <a:r>
              <a:rPr lang="en-US" dirty="0">
                <a:ea typeface="+mn-lt"/>
                <a:cs typeface="+mn-lt"/>
              </a:rPr>
              <a:t>Environmental Adaptability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User-Friendly Interface</a:t>
            </a:r>
          </a:p>
          <a:p>
            <a:r>
              <a:rPr lang="en-US" dirty="0">
                <a:ea typeface="+mn-lt"/>
                <a:cs typeface="+mn-lt"/>
              </a:rPr>
              <a:t>Scalability and Flexibility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E92C-D923-77D8-E93C-90D52107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D203-D68A-4913-BCFF-AA0127012032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8504-7116-F1D0-CE50-812B3ACF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493F-AC14-B59F-1798-0AE9771B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35BF-F853-455E-22C4-AEA5E1EC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7" y="-448"/>
            <a:ext cx="10642373" cy="672817"/>
          </a:xfrm>
        </p:spPr>
        <p:txBody>
          <a:bodyPr/>
          <a:lstStyle/>
          <a:p>
            <a:r>
              <a:rPr lang="en-US" b="0" u="sng" dirty="0"/>
              <a:t>Application</a:t>
            </a:r>
            <a:r>
              <a:rPr lang="en-US" u="sng" dirty="0"/>
              <a:t> </a:t>
            </a:r>
            <a:r>
              <a:rPr lang="en-US" b="0" u="sng" dirty="0"/>
              <a:t>used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01A0-7EC4-B6B1-7548-74C5B370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673385"/>
            <a:ext cx="10653579" cy="5938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Robotics: Autonomous robots use occupancy grids for navigation and obstacle avoidance.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Traffic Monitoring: Overhead cameras can monitor vehicle and pedestrian traffic, updating the grid to reflect current conditions.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Security and Surveillance: Detect and map intrusions or unauthorized access in restricted areas.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Industrial Automation: In industrial settings, TurtleBot equipped with a 2D occupancy grid map can autonomously navigate factory floors, warehouses, or logistics centers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6F61-EAF7-3790-1E3A-210A221A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BD-711E-4D2D-80BC-7AC8BF221A9C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EED8-D8CE-78B7-F121-B047A704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FF8A-4152-EF0B-14B1-F5A31A34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4290-70AE-E02B-B515-AE10F163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5" y="134022"/>
            <a:ext cx="10552726" cy="616788"/>
          </a:xfrm>
        </p:spPr>
        <p:txBody>
          <a:bodyPr/>
          <a:lstStyle/>
          <a:p>
            <a:r>
              <a:rPr lang="en-US" b="0" u="sng" dirty="0"/>
              <a:t>Technologies used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AD50-4706-E48D-3530-33662AFF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751826"/>
            <a:ext cx="10653579" cy="57032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u="sng" dirty="0"/>
              <a:t>Camera Hardware</a:t>
            </a:r>
            <a:endParaRPr lang="en-US" u="sng" dirty="0"/>
          </a:p>
          <a:p>
            <a:r>
              <a:rPr lang="en-US" b="1" dirty="0">
                <a:ea typeface="+mn-lt"/>
                <a:cs typeface="+mn-lt"/>
              </a:rPr>
              <a:t>High-Resolution Cameras</a:t>
            </a:r>
            <a:r>
              <a:rPr lang="en-US" dirty="0">
                <a:ea typeface="+mn-lt"/>
                <a:cs typeface="+mn-lt"/>
              </a:rPr>
              <a:t>: Provide detailed images for accurate object detection and mapping.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Infrared (IR) Cameras</a:t>
            </a:r>
            <a:r>
              <a:rPr lang="en-US" dirty="0">
                <a:ea typeface="+mn-lt"/>
                <a:cs typeface="+mn-lt"/>
              </a:rPr>
              <a:t>: Improve performance in low-light conditions by capturing infrared light.</a:t>
            </a:r>
            <a:endParaRPr lang="en-US" dirty="0"/>
          </a:p>
          <a:p>
            <a:r>
              <a:rPr lang="en-US" b="1" u="sng" dirty="0"/>
              <a:t>Image Processing and Computer Vision</a:t>
            </a:r>
            <a:endParaRPr lang="en-US" u="sng" dirty="0"/>
          </a:p>
          <a:p>
            <a:r>
              <a:rPr lang="en-US" b="1" dirty="0">
                <a:ea typeface="+mn-lt"/>
                <a:cs typeface="+mn-lt"/>
              </a:rPr>
              <a:t>OpenCV</a:t>
            </a:r>
            <a:r>
              <a:rPr lang="en-US" dirty="0">
                <a:ea typeface="+mn-lt"/>
                <a:cs typeface="+mn-lt"/>
              </a:rPr>
              <a:t>: A comprehensive library for image processing, computer vision, and machine learning.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Pillow (PIL)</a:t>
            </a:r>
            <a:r>
              <a:rPr lang="en-US" dirty="0">
                <a:ea typeface="+mn-lt"/>
                <a:cs typeface="+mn-lt"/>
              </a:rPr>
              <a:t>: A Python Imaging Library for image manipulation.</a:t>
            </a:r>
            <a:endParaRPr lang="en-US" dirty="0"/>
          </a:p>
          <a:p>
            <a:r>
              <a:rPr lang="en-US" dirty="0"/>
              <a:t>. </a:t>
            </a:r>
            <a:r>
              <a:rPr lang="en-US" b="1" u="sng" dirty="0"/>
              <a:t>Machine Learning and AI</a:t>
            </a:r>
            <a:endParaRPr lang="en-US" u="sng" dirty="0"/>
          </a:p>
          <a:p>
            <a:r>
              <a:rPr lang="en-US" b="1" dirty="0">
                <a:ea typeface="+mn-lt"/>
                <a:cs typeface="+mn-lt"/>
              </a:rPr>
              <a:t>Deep Learning Frameworks</a:t>
            </a:r>
            <a:r>
              <a:rPr lang="en-US">
                <a:ea typeface="+mn-lt"/>
                <a:cs typeface="+mn-lt"/>
              </a:rPr>
              <a:t>: TensorFlow,  </a:t>
            </a:r>
            <a:r>
              <a:rPr lang="en-US" dirty="0">
                <a:ea typeface="+mn-lt"/>
                <a:cs typeface="+mn-lt"/>
              </a:rPr>
              <a:t>PyTorch, and  Keras for developing and deploying machine learning models.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ROS (Robot Operating System)</a:t>
            </a:r>
            <a:r>
              <a:rPr lang="en-US" dirty="0">
                <a:ea typeface="+mn-lt"/>
                <a:cs typeface="+mn-lt"/>
              </a:rPr>
              <a:t>: Provides tools for integrating various sensors and data fusion.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8B9A-9BA5-6AF7-37E5-6D229AF1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BDB4-3B9C-4D49-AE64-7E62E1883ABF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7A74-39CB-D26B-795F-7CD6159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F801-DBBE-57C8-E41E-9A7C590A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DE2E-CB8B-AE27-2D80-8800A9D3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24" y="156434"/>
            <a:ext cx="10507902" cy="773670"/>
          </a:xfrm>
        </p:spPr>
        <p:txBody>
          <a:bodyPr/>
          <a:lstStyle/>
          <a:p>
            <a:r>
              <a:rPr lang="en-US" b="0" u="sng" dirty="0"/>
              <a:t>conclusion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63CB-4768-F788-4DA9-E4CCE9FC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42327"/>
            <a:ext cx="10653579" cy="5367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conclusion, developing a 2D occupancy grid map of a room using overhead cameras with ROS2 and TurtleBot represents a significant advancement in robotic perception and navigation capabilities.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integration of ROS2 provides a robust foundation for efficient sensor data management, communication between robotic components, and implementation of sophisticated algorithms</a:t>
            </a:r>
          </a:p>
          <a:p>
            <a:r>
              <a:rPr lang="en-US" dirty="0">
                <a:ea typeface="+mn-lt"/>
                <a:cs typeface="+mn-lt"/>
              </a:rPr>
              <a:t>The incorporation of advanced image processing techniques enables the accurate interpretation of environmental data captured by overhead cameras</a:t>
            </a:r>
          </a:p>
          <a:p>
            <a:r>
              <a:rPr lang="en-US" dirty="0">
                <a:ea typeface="+mn-lt"/>
                <a:cs typeface="+mn-lt"/>
              </a:rPr>
              <a:t>Overall, the development of a 2D occupancy grid map with ROS2 and TurtleBot underscores the importance of robust software frameworks and advanced perception techniques in advancing autonomous robotics. </a:t>
            </a:r>
          </a:p>
          <a:p>
            <a:r>
              <a:rPr lang="en-US" dirty="0">
                <a:ea typeface="+mn-lt"/>
                <a:cs typeface="+mn-lt"/>
              </a:rPr>
              <a:t>This technology paves the way for safer, more efficient robotic operations across various industrial, commercial, and research domains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870-3197-4ECE-BEC6-9993EBA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359-737C-46E3-9893-FBFDF188823C}" type="datetime1"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9391-3D92-B73B-78FA-379681F8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F869-8B00-2B18-EA1B-0A171A9B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124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663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Neue Haas Grotesk Text Pro</vt:lpstr>
      <vt:lpstr>Times New Roman</vt:lpstr>
      <vt:lpstr>VanillaVTI</vt:lpstr>
      <vt:lpstr>Develop a 2D Occupancy Grid Map of a Room using Overhead Cameras </vt:lpstr>
      <vt:lpstr>Problem statement</vt:lpstr>
      <vt:lpstr>unique idea brief (Solution)</vt:lpstr>
      <vt:lpstr>Features Offered</vt:lpstr>
      <vt:lpstr>Application used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sam93</dc:creator>
  <cp:lastModifiedBy>sam93</cp:lastModifiedBy>
  <cp:revision>234</cp:revision>
  <dcterms:created xsi:type="dcterms:W3CDTF">2024-07-15T14:47:17Z</dcterms:created>
  <dcterms:modified xsi:type="dcterms:W3CDTF">2024-07-15T16:53:58Z</dcterms:modified>
</cp:coreProperties>
</file>