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Chin" initials="FC" lastIdx="0" clrIdx="0">
    <p:extLst>
      <p:ext uri="{19B8F6BF-5375-455C-9EA6-DF929625EA0E}">
        <p15:presenceInfo xmlns:p15="http://schemas.microsoft.com/office/powerpoint/2012/main" userId="dd78fe90c8ce79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FFFFFF"/>
    <a:srgbClr val="8CB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1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1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1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9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1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256F-32B2-4152-BC41-03E6A9691824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2290-D95C-410B-93CB-3740EF68F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7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82" y="5388944"/>
            <a:ext cx="786246" cy="7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39" y="5388944"/>
            <a:ext cx="794125" cy="76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7633">
            <a:off x="5813801" y="4765384"/>
            <a:ext cx="284353" cy="634244"/>
          </a:xfrm>
          <a:prstGeom prst="rect">
            <a:avLst/>
          </a:prstGeom>
        </p:spPr>
      </p:pic>
      <p:sp>
        <p:nvSpPr>
          <p:cNvPr id="4" name="流程图: 磁盘 3"/>
          <p:cNvSpPr/>
          <p:nvPr/>
        </p:nvSpPr>
        <p:spPr>
          <a:xfrm>
            <a:off x="5029201" y="2676601"/>
            <a:ext cx="2103120" cy="64008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制造执行系统</a:t>
            </a:r>
            <a:r>
              <a:rPr lang="en-US" altLang="zh-CN" dirty="0" smtClean="0"/>
              <a:t>(MES)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40" y="3790725"/>
            <a:ext cx="1713642" cy="985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01888" y="4098731"/>
            <a:ext cx="135774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云数控平台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5" idx="0"/>
          </p:cNvCxnSpPr>
          <p:nvPr/>
        </p:nvCxnSpPr>
        <p:spPr>
          <a:xfrm>
            <a:off x="6080761" y="3316682"/>
            <a:ext cx="0" cy="474043"/>
          </a:xfrm>
          <a:prstGeom prst="straightConnector1">
            <a:avLst/>
          </a:prstGeom>
          <a:ln>
            <a:solidFill>
              <a:srgbClr val="ADCDEA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08863">
            <a:off x="4634298" y="4411294"/>
            <a:ext cx="284353" cy="6342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7633">
            <a:off x="4810677" y="4689166"/>
            <a:ext cx="284353" cy="63424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75" y="4840901"/>
            <a:ext cx="573955" cy="45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62" y="5703590"/>
            <a:ext cx="573955" cy="45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47" y="5703590"/>
            <a:ext cx="573955" cy="45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任意多边形 35"/>
          <p:cNvSpPr/>
          <p:nvPr/>
        </p:nvSpPr>
        <p:spPr>
          <a:xfrm>
            <a:off x="3758716" y="6038592"/>
            <a:ext cx="713907" cy="60681"/>
          </a:xfrm>
          <a:custGeom>
            <a:avLst/>
            <a:gdLst>
              <a:gd name="connsiteX0" fmla="*/ 0 w 802432"/>
              <a:gd name="connsiteY0" fmla="*/ 0 h 214617"/>
              <a:gd name="connsiteX1" fmla="*/ 410546 w 802432"/>
              <a:gd name="connsiteY1" fmla="*/ 214604 h 214617"/>
              <a:gd name="connsiteX2" fmla="*/ 802432 w 802432"/>
              <a:gd name="connsiteY2" fmla="*/ 9330 h 21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432" h="214617">
                <a:moveTo>
                  <a:pt x="0" y="0"/>
                </a:moveTo>
                <a:cubicBezTo>
                  <a:pt x="138403" y="106524"/>
                  <a:pt x="276807" y="213049"/>
                  <a:pt x="410546" y="214604"/>
                </a:cubicBezTo>
                <a:cubicBezTo>
                  <a:pt x="544285" y="216159"/>
                  <a:pt x="699795" y="80865"/>
                  <a:pt x="802432" y="93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401736" y="5067494"/>
            <a:ext cx="412860" cy="624179"/>
          </a:xfrm>
          <a:custGeom>
            <a:avLst/>
            <a:gdLst>
              <a:gd name="connsiteX0" fmla="*/ 0 w 475861"/>
              <a:gd name="connsiteY0" fmla="*/ 0 h 503853"/>
              <a:gd name="connsiteX1" fmla="*/ 307910 w 475861"/>
              <a:gd name="connsiteY1" fmla="*/ 214604 h 503853"/>
              <a:gd name="connsiteX2" fmla="*/ 475861 w 475861"/>
              <a:gd name="connsiteY2" fmla="*/ 503853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" h="503853">
                <a:moveTo>
                  <a:pt x="0" y="0"/>
                </a:moveTo>
                <a:cubicBezTo>
                  <a:pt x="114300" y="65314"/>
                  <a:pt x="228600" y="130629"/>
                  <a:pt x="307910" y="214604"/>
                </a:cubicBezTo>
                <a:cubicBezTo>
                  <a:pt x="387220" y="298580"/>
                  <a:pt x="446314" y="424543"/>
                  <a:pt x="475861" y="5038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3489651" y="5103845"/>
            <a:ext cx="279918" cy="569167"/>
          </a:xfrm>
          <a:custGeom>
            <a:avLst/>
            <a:gdLst>
              <a:gd name="connsiteX0" fmla="*/ 279918 w 279918"/>
              <a:gd name="connsiteY0" fmla="*/ 0 h 569167"/>
              <a:gd name="connsiteX1" fmla="*/ 102637 w 279918"/>
              <a:gd name="connsiteY1" fmla="*/ 251926 h 569167"/>
              <a:gd name="connsiteX2" fmla="*/ 0 w 279918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918" h="569167">
                <a:moveTo>
                  <a:pt x="279918" y="0"/>
                </a:moveTo>
                <a:cubicBezTo>
                  <a:pt x="214604" y="78532"/>
                  <a:pt x="149290" y="157065"/>
                  <a:pt x="102637" y="251926"/>
                </a:cubicBezTo>
                <a:cubicBezTo>
                  <a:pt x="55984" y="346787"/>
                  <a:pt x="15551" y="447869"/>
                  <a:pt x="0" y="5691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184762" y="6187353"/>
            <a:ext cx="1895564" cy="36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分布式数控</a:t>
            </a:r>
            <a:r>
              <a:rPr lang="en-US" altLang="zh-CN" dirty="0" smtClean="0"/>
              <a:t>(DNC)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080761" y="2202558"/>
            <a:ext cx="0" cy="474043"/>
          </a:xfrm>
          <a:prstGeom prst="straightConnector1">
            <a:avLst/>
          </a:prstGeom>
          <a:ln>
            <a:solidFill>
              <a:srgbClr val="8CB9E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3939" y="992113"/>
            <a:ext cx="1559080" cy="87901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132979" y="1842253"/>
            <a:ext cx="1895564" cy="363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决策分析平台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759" y="2659975"/>
            <a:ext cx="1152650" cy="66273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935409" y="2024200"/>
            <a:ext cx="1197570" cy="799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4" idx="2"/>
          </p:cNvCxnSpPr>
          <p:nvPr/>
        </p:nvCxnSpPr>
        <p:spPr>
          <a:xfrm>
            <a:off x="3935409" y="2991341"/>
            <a:ext cx="1093792" cy="5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" idx="1"/>
          </p:cNvCxnSpPr>
          <p:nvPr/>
        </p:nvCxnSpPr>
        <p:spPr>
          <a:xfrm>
            <a:off x="3935409" y="3163829"/>
            <a:ext cx="1288531" cy="1119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84009" y="3336317"/>
            <a:ext cx="1350151" cy="363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云数据中心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4"/>
            <a:endCxn id="40" idx="1"/>
          </p:cNvCxnSpPr>
          <p:nvPr/>
        </p:nvCxnSpPr>
        <p:spPr>
          <a:xfrm flipV="1">
            <a:off x="7132321" y="2996415"/>
            <a:ext cx="775652" cy="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907974" y="1683938"/>
            <a:ext cx="1233829" cy="363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计划排程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907973" y="2249203"/>
            <a:ext cx="1233829" cy="363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执行管控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907973" y="2814468"/>
            <a:ext cx="1233829" cy="363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物流管理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907972" y="3379733"/>
            <a:ext cx="1233829" cy="363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质量管理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907972" y="3944998"/>
            <a:ext cx="1233829" cy="363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工具管控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581204" y="1865885"/>
            <a:ext cx="0" cy="22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8" idx="1"/>
          </p:cNvCxnSpPr>
          <p:nvPr/>
        </p:nvCxnSpPr>
        <p:spPr>
          <a:xfrm flipH="1">
            <a:off x="7581204" y="1865885"/>
            <a:ext cx="326770" cy="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4" idx="1"/>
          </p:cNvCxnSpPr>
          <p:nvPr/>
        </p:nvCxnSpPr>
        <p:spPr>
          <a:xfrm flipH="1">
            <a:off x="7581204" y="4126945"/>
            <a:ext cx="326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7581204" y="2434334"/>
            <a:ext cx="326770" cy="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7578337" y="3559057"/>
            <a:ext cx="326770" cy="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1472">
            <a:off x="6180998" y="4796702"/>
            <a:ext cx="284353" cy="634244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5331340" y="6187353"/>
            <a:ext cx="1547688" cy="36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PLC &amp; Robot</a:t>
            </a:r>
            <a:endParaRPr lang="zh-CN" altLang="en-US" dirty="0"/>
          </a:p>
        </p:txBody>
      </p:sp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48615" y="5294086"/>
            <a:ext cx="854800" cy="73764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33707">
            <a:off x="7135603" y="4655406"/>
            <a:ext cx="284353" cy="634244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737546">
            <a:off x="7386419" y="4429028"/>
            <a:ext cx="284353" cy="634244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7130042" y="6171355"/>
            <a:ext cx="1511508" cy="36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RGV &amp; AGV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14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Chin</dc:creator>
  <cp:lastModifiedBy>Frank Chin</cp:lastModifiedBy>
  <cp:revision>13</cp:revision>
  <dcterms:created xsi:type="dcterms:W3CDTF">2016-06-25T02:43:35Z</dcterms:created>
  <dcterms:modified xsi:type="dcterms:W3CDTF">2016-06-25T13:50:50Z</dcterms:modified>
</cp:coreProperties>
</file>