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357" r:id="rId2"/>
    <p:sldId id="358" r:id="rId3"/>
    <p:sldId id="257" r:id="rId4"/>
    <p:sldId id="258" r:id="rId5"/>
    <p:sldId id="361" r:id="rId6"/>
    <p:sldId id="360" r:id="rId7"/>
    <p:sldId id="269"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94622" autoAdjust="0"/>
  </p:normalViewPr>
  <p:slideViewPr>
    <p:cSldViewPr>
      <p:cViewPr varScale="1">
        <p:scale>
          <a:sx n="108" d="100"/>
          <a:sy n="108" d="100"/>
        </p:scale>
        <p:origin x="14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77154A-DBC9-4AB6-B90D-BDD90321D9DA}" type="datetime1">
              <a:rPr lang="zh-CN" altLang="en-US" smtClean="0"/>
              <a:t>2017/5/8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E9CD7D-DA82-42C6-B81F-C100FC63229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373D22-A1CB-4971-9656-F250980971AF}" type="datetime1">
              <a:rPr lang="zh-CN" altLang="en-US" smtClean="0"/>
              <a:t>2017/5/8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8D7D6-D43D-4A22-95D6-B2B667F539B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F8D7D6-D43D-4A22-95D6-B2B667F539BE}" type="slidenum">
              <a:rPr lang="zh-CN" altLang="en-US" smtClean="0"/>
              <a:pPr/>
              <a:t>3</a:t>
            </a:fld>
            <a:endParaRPr lang="zh-CN" altLang="en-US"/>
          </a:p>
        </p:txBody>
      </p:sp>
      <p:sp>
        <p:nvSpPr>
          <p:cNvPr id="5" name="日期占位符 4"/>
          <p:cNvSpPr>
            <a:spLocks noGrp="1"/>
          </p:cNvSpPr>
          <p:nvPr>
            <p:ph type="dt" idx="11"/>
          </p:nvPr>
        </p:nvSpPr>
        <p:spPr/>
        <p:txBody>
          <a:bodyPr/>
          <a:lstStyle/>
          <a:p>
            <a:fld id="{97837415-119C-42E9-8465-8134C9F99A63}" type="datetime1">
              <a:rPr lang="zh-CN" altLang="en-US" smtClean="0"/>
              <a:t>2017/5/8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dt" sz="half" idx="10"/>
          </p:nvPr>
        </p:nvSpPr>
        <p:spPr>
          <a:ln/>
        </p:spPr>
        <p:txBody>
          <a:bodyPr/>
          <a:lstStyle>
            <a:lvl1pPr>
              <a:defRPr/>
            </a:lvl1pPr>
          </a:lstStyle>
          <a:p>
            <a:pPr>
              <a:defRPr/>
            </a:pPr>
            <a:fld id="{3E22BDD7-0727-4331-B70E-8004152EE0FC}" type="datetime1">
              <a:rPr lang="zh-CN" altLang="en-US" smtClean="0"/>
              <a:t>2017/5/8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汽车轮毂单元自动化生产线控制系统技术研究</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78F08CE-5C83-4487-B73B-3695038B94C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D19FB948-04B7-405A-A408-695C51707621}" type="datetime1">
              <a:rPr lang="zh-CN" altLang="en-US" smtClean="0"/>
              <a:t>2017/5/8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汽车轮毂单元自动化生产线控制系统技术研究</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B149D4B-2411-4C04-A80C-11342B77A2E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1963" y="0"/>
            <a:ext cx="2081212"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0"/>
            <a:ext cx="6092825"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26E3D50E-2859-46BD-AE7E-31EDD37BF7C6}" type="datetime1">
              <a:rPr lang="zh-CN" altLang="en-US" smtClean="0"/>
              <a:t>2017/5/8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汽车轮毂单元自动化生产线控制系统技术研究</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304D4FF-D209-4F33-BDB4-67B493EC9B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pPr>
              <a:defRPr/>
            </a:pPr>
            <a:fld id="{D1E18753-9A6A-4941-BE55-1490A977F3ED}" type="datetime1">
              <a:rPr lang="zh-CN" altLang="en-US" smtClean="0"/>
              <a:t>2017/5/8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汽车轮毂单元自动化生产线控制系统技术研究</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4CD74A4-38F9-4E8B-85CE-4B20B629EE1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E7C14B25-7831-4644-8652-ABC6D8D0A278}" type="datetime1">
              <a:rPr lang="zh-CN" altLang="en-US" smtClean="0"/>
              <a:t>2017/5/8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汽车轮毂单元自动化生产线控制系统技术研究</a:t>
            </a: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722C7B6-8A9D-4398-96A4-0F27D53430B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089025"/>
            <a:ext cx="39243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089025"/>
            <a:ext cx="39243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7C3574FD-0727-40AC-ABED-6A5030C90F01}" type="datetime1">
              <a:rPr lang="zh-CN" altLang="en-US" smtClean="0"/>
              <a:t>2017/5/8</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汽车轮毂单元自动化生产线控制系统技术研究</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3AB07C46-83DE-4519-A514-50F80C2614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pPr>
              <a:defRPr/>
            </a:pPr>
            <a:fld id="{8CDE2A12-E144-4F88-AC17-5287DDB3CC20}" type="datetime1">
              <a:rPr lang="zh-CN" altLang="en-US" smtClean="0"/>
              <a:t>2017/5/8</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a:t>汽车轮毂单元自动化生产线控制系统技术研究</a:t>
            </a: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E019D08F-CCF0-4C54-A65C-0BD3E44596E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BF16A579-6790-4164-9FDF-5668CF6CEABE}" type="datetime1">
              <a:rPr lang="zh-CN" altLang="en-US" smtClean="0"/>
              <a:t>2017/5/8</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汽车轮毂单元自动化生产线控制系统技术研究</a:t>
            </a: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CDAFBD96-F37F-447D-A798-B06F9CA2B2B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660232" y="6495256"/>
            <a:ext cx="890886" cy="376237"/>
          </a:xfrm>
          <a:ln/>
        </p:spPr>
        <p:txBody>
          <a:bodyPr/>
          <a:lstStyle>
            <a:lvl1pPr>
              <a:defRPr/>
            </a:lvl1pPr>
          </a:lstStyle>
          <a:p>
            <a:pPr>
              <a:defRPr/>
            </a:pPr>
            <a:fld id="{98EBA7A1-7737-4C7E-A818-FF048E53BB24}" type="datetime1">
              <a:rPr lang="zh-CN" altLang="en-US" smtClean="0"/>
              <a:t>2017/5/8</a:t>
            </a:fld>
            <a:endParaRPr lang="en-US" dirty="0"/>
          </a:p>
        </p:txBody>
      </p:sp>
      <p:sp>
        <p:nvSpPr>
          <p:cNvPr id="3" name="Rectangle 7"/>
          <p:cNvSpPr>
            <a:spLocks noGrp="1" noChangeArrowheads="1"/>
          </p:cNvSpPr>
          <p:nvPr>
            <p:ph type="ftr" sz="quarter" idx="11"/>
          </p:nvPr>
        </p:nvSpPr>
        <p:spPr>
          <a:xfrm>
            <a:off x="395536" y="6508750"/>
            <a:ext cx="3600400" cy="404813"/>
          </a:xfrm>
          <a:ln/>
        </p:spPr>
        <p:txBody>
          <a:bodyPr/>
          <a:lstStyle>
            <a:lvl1pPr>
              <a:defRPr/>
            </a:lvl1pPr>
          </a:lstStyle>
          <a:p>
            <a:pPr>
              <a:defRPr/>
            </a:pPr>
            <a:r>
              <a:rPr lang="zh-CN" altLang="en-US"/>
              <a:t>汽车轮毂单元自动化生产线控制系统技术研究</a:t>
            </a:r>
            <a:endParaRPr lang="en-US" dirty="0"/>
          </a:p>
        </p:txBody>
      </p:sp>
      <p:sp>
        <p:nvSpPr>
          <p:cNvPr id="4" name="Rectangle 8"/>
          <p:cNvSpPr>
            <a:spLocks noGrp="1" noChangeArrowheads="1"/>
          </p:cNvSpPr>
          <p:nvPr>
            <p:ph type="sldNum" sz="quarter" idx="12"/>
          </p:nvPr>
        </p:nvSpPr>
        <p:spPr>
          <a:ln/>
        </p:spPr>
        <p:txBody>
          <a:bodyPr/>
          <a:lstStyle>
            <a:lvl1pPr>
              <a:defRPr/>
            </a:lvl1pPr>
          </a:lstStyle>
          <a:p>
            <a:pPr>
              <a:defRPr/>
            </a:pPr>
            <a:fld id="{A2BB2A47-4C55-43AE-9C9C-5A7C8C67F2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xfrm>
            <a:off x="512763" y="6508750"/>
            <a:ext cx="1250926" cy="349250"/>
          </a:xfrm>
          <a:ln/>
        </p:spPr>
        <p:txBody>
          <a:bodyPr/>
          <a:lstStyle>
            <a:lvl1pPr>
              <a:defRPr/>
            </a:lvl1pPr>
          </a:lstStyle>
          <a:p>
            <a:pPr>
              <a:defRPr/>
            </a:pPr>
            <a:fld id="{A23267BD-DE38-4071-B114-2DDD10ED5799}" type="datetime1">
              <a:rPr lang="zh-CN" altLang="en-US" smtClean="0"/>
              <a:t>2017/5/8</a:t>
            </a:fld>
            <a:endParaRPr lang="en-US" dirty="0"/>
          </a:p>
        </p:txBody>
      </p:sp>
      <p:sp>
        <p:nvSpPr>
          <p:cNvPr id="6" name="Rectangle 7"/>
          <p:cNvSpPr>
            <a:spLocks noGrp="1" noChangeArrowheads="1"/>
          </p:cNvSpPr>
          <p:nvPr>
            <p:ph type="ftr" sz="quarter" idx="11"/>
          </p:nvPr>
        </p:nvSpPr>
        <p:spPr>
          <a:xfrm>
            <a:off x="1835696" y="6508750"/>
            <a:ext cx="5904656" cy="349250"/>
          </a:xfrm>
          <a:ln/>
        </p:spPr>
        <p:txBody>
          <a:bodyPr/>
          <a:lstStyle>
            <a:lvl1pPr>
              <a:defRPr/>
            </a:lvl1pPr>
          </a:lstStyle>
          <a:p>
            <a:pPr>
              <a:defRPr/>
            </a:pPr>
            <a:r>
              <a:rPr lang="zh-CN" altLang="en-US"/>
              <a:t>汽车轮毂单元自动化生产线控制系统技术研究</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C825314E-6064-4783-B7E2-62CB4CD9FEC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5E9646B-B4B3-4E62-A207-066CA8C188D5}" type="datetime1">
              <a:rPr lang="zh-CN" altLang="en-US" smtClean="0"/>
              <a:t>2017/5/8</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汽车轮毂单元自动化生产线控制系统技术研究</a:t>
            </a: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CA1DC24-B99F-4BFB-8F73-8B6D30767BE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66738" y="1089025"/>
            <a:ext cx="8001000" cy="5219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dirty="0"/>
              <a:t>单击此处编辑母板</a:t>
            </a:r>
            <a:r>
              <a:rPr lang="zh-CN" altLang="zh-TW" dirty="0"/>
              <a:t>ABC</a:t>
            </a:r>
          </a:p>
          <a:p>
            <a:pPr lvl="1"/>
            <a:r>
              <a:rPr lang="zh-TW" dirty="0"/>
              <a:t>第二层</a:t>
            </a:r>
            <a:r>
              <a:rPr lang="zh-CN" altLang="zh-TW" dirty="0"/>
              <a:t>ABC</a:t>
            </a:r>
          </a:p>
          <a:p>
            <a:pPr lvl="2"/>
            <a:r>
              <a:rPr lang="zh-TW" dirty="0"/>
              <a:t>第三层</a:t>
            </a:r>
            <a:r>
              <a:rPr lang="zh-CN" altLang="zh-TW" dirty="0"/>
              <a:t>ABC</a:t>
            </a:r>
          </a:p>
          <a:p>
            <a:pPr lvl="3"/>
            <a:r>
              <a:rPr lang="zh-TW" dirty="0"/>
              <a:t>第四层</a:t>
            </a:r>
            <a:r>
              <a:rPr lang="zh-CN" altLang="zh-TW" dirty="0"/>
              <a:t>ABC</a:t>
            </a:r>
          </a:p>
          <a:p>
            <a:pPr lvl="4"/>
            <a:r>
              <a:rPr lang="zh-TW" dirty="0"/>
              <a:t>第五层</a:t>
            </a:r>
            <a:r>
              <a:rPr lang="zh-CN" altLang="zh-TW" dirty="0"/>
              <a:t>ABC</a:t>
            </a:r>
          </a:p>
        </p:txBody>
      </p:sp>
      <p:sp>
        <p:nvSpPr>
          <p:cNvPr id="1027" name="Rectangle 6"/>
          <p:cNvSpPr>
            <a:spLocks noGrp="1" noChangeArrowheads="1"/>
          </p:cNvSpPr>
          <p:nvPr>
            <p:ph type="dt" sz="half" idx="2"/>
          </p:nvPr>
        </p:nvSpPr>
        <p:spPr bwMode="auto">
          <a:xfrm>
            <a:off x="512762" y="6481763"/>
            <a:ext cx="4419277" cy="376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mn-lt"/>
              </a:defRPr>
            </a:lvl1pPr>
          </a:lstStyle>
          <a:p>
            <a:pPr>
              <a:defRPr/>
            </a:pPr>
            <a:fld id="{C68223D2-2044-4E46-9587-97E255C60C4E}" type="datetime1">
              <a:rPr lang="zh-CN" altLang="en-US" smtClean="0"/>
              <a:t>2017/5/8</a:t>
            </a:fld>
            <a:endParaRPr lang="en-US" dirty="0"/>
          </a:p>
        </p:txBody>
      </p:sp>
      <p:sp>
        <p:nvSpPr>
          <p:cNvPr id="1028" name="Rectangle 7"/>
          <p:cNvSpPr>
            <a:spLocks noGrp="1" noChangeArrowheads="1"/>
          </p:cNvSpPr>
          <p:nvPr>
            <p:ph type="ftr" sz="quarter" idx="3"/>
          </p:nvPr>
        </p:nvSpPr>
        <p:spPr bwMode="auto">
          <a:xfrm>
            <a:off x="5004048" y="6480175"/>
            <a:ext cx="2592140" cy="404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b="0">
                <a:latin typeface="+mn-lt"/>
              </a:defRPr>
            </a:lvl1pPr>
          </a:lstStyle>
          <a:p>
            <a:pPr>
              <a:defRPr/>
            </a:pPr>
            <a:r>
              <a:rPr lang="zh-CN" altLang="en-US"/>
              <a:t>汽车轮毂单元自动化生产线控制系统技术研究</a:t>
            </a:r>
            <a:endParaRPr lang="en-US" dirty="0"/>
          </a:p>
        </p:txBody>
      </p:sp>
      <p:sp>
        <p:nvSpPr>
          <p:cNvPr id="1029" name="Rectangle 8"/>
          <p:cNvSpPr>
            <a:spLocks noGrp="1" noChangeArrowheads="1"/>
          </p:cNvSpPr>
          <p:nvPr>
            <p:ph type="sldNum" sz="quarter" idx="4"/>
          </p:nvPr>
        </p:nvSpPr>
        <p:spPr bwMode="auto">
          <a:xfrm>
            <a:off x="7872413" y="6508750"/>
            <a:ext cx="757237" cy="34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mn-lt"/>
              </a:defRPr>
            </a:lvl1pPr>
          </a:lstStyle>
          <a:p>
            <a:pPr>
              <a:defRPr/>
            </a:pPr>
            <a:fld id="{79CA2A1D-2BF3-4F33-A663-44B579BCA410}" type="slidenum">
              <a:rPr lang="en-US"/>
              <a:pPr>
                <a:defRPr/>
              </a:pPr>
              <a:t>‹#›</a:t>
            </a:fld>
            <a:endParaRPr lang="en-US"/>
          </a:p>
        </p:txBody>
      </p:sp>
      <p:sp>
        <p:nvSpPr>
          <p:cNvPr id="1030" name="AutoShape 10"/>
          <p:cNvSpPr>
            <a:spLocks noChangeArrowheads="1"/>
          </p:cNvSpPr>
          <p:nvPr/>
        </p:nvSpPr>
        <p:spPr bwMode="auto">
          <a:xfrm rot="10800000">
            <a:off x="71438" y="798513"/>
            <a:ext cx="9007475"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rot="10800000"/>
          <a:lstStyle/>
          <a:p>
            <a:pPr>
              <a:defRPr/>
            </a:pPr>
            <a:endParaRPr lang="zh-CN" altLang="en-US"/>
          </a:p>
        </p:txBody>
      </p:sp>
      <p:sp>
        <p:nvSpPr>
          <p:cNvPr id="1031" name="Line 11"/>
          <p:cNvSpPr>
            <a:spLocks noChangeShapeType="1"/>
          </p:cNvSpPr>
          <p:nvPr/>
        </p:nvSpPr>
        <p:spPr bwMode="auto">
          <a:xfrm flipV="1">
            <a:off x="609600" y="6453188"/>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5128" name="Rectangle 21"/>
          <p:cNvSpPr>
            <a:spLocks noGrp="1" noChangeArrowheads="1"/>
          </p:cNvSpPr>
          <p:nvPr>
            <p:ph type="title"/>
          </p:nvPr>
        </p:nvSpPr>
        <p:spPr bwMode="auto">
          <a:xfrm>
            <a:off x="971550" y="0"/>
            <a:ext cx="7921625"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t>单击此处编辑母版标题样式</a:t>
            </a:r>
          </a:p>
        </p:txBody>
      </p:sp>
      <p:pic>
        <p:nvPicPr>
          <p:cNvPr id="5129" name="Picture 28" descr="xiaohui"/>
          <p:cNvPicPr>
            <a:picLocks noChangeAspect="1" noChangeArrowheads="1"/>
          </p:cNvPicPr>
          <p:nvPr/>
        </p:nvPicPr>
        <p:blipFill>
          <a:blip r:embed="rId14" cstate="print"/>
          <a:srcRect/>
          <a:stretch>
            <a:fillRect/>
          </a:stretch>
        </p:blipFill>
        <p:spPr bwMode="auto">
          <a:xfrm>
            <a:off x="71438" y="26988"/>
            <a:ext cx="923925" cy="8524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itchFamily="34" charset="0"/>
          <a:ea typeface="黑体" pitchFamily="2" charset="-122"/>
        </a:defRPr>
      </a:lvl2pPr>
      <a:lvl3pPr algn="r" rtl="0" eaLnBrk="0" fontAlgn="base" hangingPunct="0">
        <a:spcBef>
          <a:spcPct val="0"/>
        </a:spcBef>
        <a:spcAft>
          <a:spcPct val="0"/>
        </a:spcAft>
        <a:defRPr sz="3200" b="1">
          <a:solidFill>
            <a:schemeClr val="tx2"/>
          </a:solidFill>
          <a:latin typeface="Arial" pitchFamily="34" charset="0"/>
          <a:ea typeface="黑体" pitchFamily="2" charset="-122"/>
        </a:defRPr>
      </a:lvl3pPr>
      <a:lvl4pPr algn="r" rtl="0" eaLnBrk="0" fontAlgn="base" hangingPunct="0">
        <a:spcBef>
          <a:spcPct val="0"/>
        </a:spcBef>
        <a:spcAft>
          <a:spcPct val="0"/>
        </a:spcAft>
        <a:defRPr sz="3200" b="1">
          <a:solidFill>
            <a:schemeClr val="tx2"/>
          </a:solidFill>
          <a:latin typeface="Arial" pitchFamily="34" charset="0"/>
          <a:ea typeface="黑体" pitchFamily="2" charset="-122"/>
        </a:defRPr>
      </a:lvl4pPr>
      <a:lvl5pPr algn="r" rtl="0" eaLnBrk="0" fontAlgn="base" hangingPunct="0">
        <a:spcBef>
          <a:spcPct val="0"/>
        </a:spcBef>
        <a:spcAft>
          <a:spcPct val="0"/>
        </a:spcAft>
        <a:defRPr sz="3200" b="1">
          <a:solidFill>
            <a:schemeClr val="tx2"/>
          </a:solidFill>
          <a:latin typeface="Arial" pitchFamily="34" charset="0"/>
          <a:ea typeface="黑体" pitchFamily="2" charset="-122"/>
        </a:defRPr>
      </a:lvl5pPr>
      <a:lvl6pPr marL="457200" algn="r" rtl="0" eaLnBrk="0" fontAlgn="base" hangingPunct="0">
        <a:spcBef>
          <a:spcPct val="0"/>
        </a:spcBef>
        <a:spcAft>
          <a:spcPct val="0"/>
        </a:spcAft>
        <a:defRPr sz="3200" b="1">
          <a:solidFill>
            <a:schemeClr val="tx2"/>
          </a:solidFill>
          <a:latin typeface="Arial" pitchFamily="34" charset="0"/>
          <a:ea typeface="黑体" pitchFamily="2" charset="-122"/>
        </a:defRPr>
      </a:lvl6pPr>
      <a:lvl7pPr marL="914400" algn="r" rtl="0" eaLnBrk="0" fontAlgn="base" hangingPunct="0">
        <a:spcBef>
          <a:spcPct val="0"/>
        </a:spcBef>
        <a:spcAft>
          <a:spcPct val="0"/>
        </a:spcAft>
        <a:defRPr sz="3200" b="1">
          <a:solidFill>
            <a:schemeClr val="tx2"/>
          </a:solidFill>
          <a:latin typeface="Arial" pitchFamily="34" charset="0"/>
          <a:ea typeface="黑体" pitchFamily="2" charset="-122"/>
        </a:defRPr>
      </a:lvl7pPr>
      <a:lvl8pPr marL="1371600" algn="r" rtl="0" eaLnBrk="0" fontAlgn="base" hangingPunct="0">
        <a:spcBef>
          <a:spcPct val="0"/>
        </a:spcBef>
        <a:spcAft>
          <a:spcPct val="0"/>
        </a:spcAft>
        <a:defRPr sz="3200" b="1">
          <a:solidFill>
            <a:schemeClr val="tx2"/>
          </a:solidFill>
          <a:latin typeface="Arial" pitchFamily="34" charset="0"/>
          <a:ea typeface="黑体" pitchFamily="2" charset="-122"/>
        </a:defRPr>
      </a:lvl8pPr>
      <a:lvl9pPr marL="1828800" algn="r" rtl="0" eaLnBrk="0" fontAlgn="base" hangingPunct="0">
        <a:spcBef>
          <a:spcPct val="0"/>
        </a:spcBef>
        <a:spcAft>
          <a:spcPct val="0"/>
        </a:spcAft>
        <a:defRPr sz="3200" b="1">
          <a:solidFill>
            <a:schemeClr val="tx2"/>
          </a:solidFill>
          <a:latin typeface="Arial" pitchFamily="34" charset="0"/>
          <a:ea typeface="黑体" pitchFamily="2" charset="-122"/>
        </a:defRPr>
      </a:lvl9pPr>
    </p:titleStyle>
    <p:bodyStyle>
      <a:lvl1pPr marL="469900" indent="-469900" algn="l" rtl="0" eaLnBrk="0" fontAlgn="base" hangingPunct="0">
        <a:lnSpc>
          <a:spcPct val="110000"/>
        </a:lnSpc>
        <a:spcBef>
          <a:spcPct val="30000"/>
        </a:spcBef>
        <a:spcAft>
          <a:spcPct val="0"/>
        </a:spcAft>
        <a:buClr>
          <a:schemeClr val="accent2"/>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lnSpc>
          <a:spcPct val="110000"/>
        </a:lnSpc>
        <a:spcBef>
          <a:spcPct val="30000"/>
        </a:spcBef>
        <a:spcAft>
          <a:spcPct val="0"/>
        </a:spcAft>
        <a:buClr>
          <a:schemeClr val="accent2"/>
        </a:buClr>
        <a:buFont typeface="Wingdings" pitchFamily="2" charset="2"/>
        <a:buChar char="n"/>
        <a:defRPr sz="2000">
          <a:solidFill>
            <a:schemeClr val="tx1"/>
          </a:solidFill>
          <a:latin typeface="+mn-lt"/>
          <a:ea typeface="+mn-ea"/>
        </a:defRPr>
      </a:lvl2pPr>
      <a:lvl3pPr marL="1304925" indent="-395288" algn="l" rtl="0" eaLnBrk="0" fontAlgn="base" hangingPunct="0">
        <a:lnSpc>
          <a:spcPct val="110000"/>
        </a:lnSpc>
        <a:spcBef>
          <a:spcPct val="30000"/>
        </a:spcBef>
        <a:spcAft>
          <a:spcPct val="0"/>
        </a:spcAft>
        <a:buClr>
          <a:schemeClr val="accent2"/>
        </a:buClr>
        <a:buFont typeface="Wingdings" pitchFamily="2" charset="2"/>
        <a:buChar char="o"/>
        <a:defRPr sz="2400">
          <a:solidFill>
            <a:schemeClr val="tx1"/>
          </a:solidFill>
          <a:latin typeface="+mn-lt"/>
          <a:ea typeface="+mn-ea"/>
        </a:defRPr>
      </a:lvl3pPr>
      <a:lvl4pPr marL="1693863" indent="-387350" algn="l" rtl="0" eaLnBrk="0" fontAlgn="base" hangingPunct="0">
        <a:lnSpc>
          <a:spcPct val="110000"/>
        </a:lnSpc>
        <a:spcBef>
          <a:spcPct val="30000"/>
        </a:spcBef>
        <a:spcAft>
          <a:spcPct val="0"/>
        </a:spcAft>
        <a:buClr>
          <a:schemeClr val="accent2"/>
        </a:buClr>
        <a:buFont typeface="Wingdings" pitchFamily="2" charset="2"/>
        <a:buChar char="n"/>
        <a:defRPr sz="1600">
          <a:solidFill>
            <a:schemeClr val="tx1"/>
          </a:solidFill>
          <a:latin typeface="+mn-lt"/>
          <a:ea typeface="+mn-ea"/>
        </a:defRPr>
      </a:lvl4pPr>
      <a:lvl5pPr marL="20939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5pPr>
      <a:lvl6pPr marL="25511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6pPr>
      <a:lvl7pPr marL="30083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7pPr>
      <a:lvl8pPr marL="34655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8pPr>
      <a:lvl9pPr marL="39227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1"/>
          <p:cNvSpPr txBox="1">
            <a:spLocks noChangeArrowheads="1"/>
          </p:cNvSpPr>
          <p:nvPr/>
        </p:nvSpPr>
        <p:spPr bwMode="auto">
          <a:xfrm>
            <a:off x="1403648" y="1412776"/>
            <a:ext cx="6302375" cy="14401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itchFamily="34" charset="0"/>
                <a:ea typeface="黑体" pitchFamily="2" charset="-122"/>
              </a:defRPr>
            </a:lvl2pPr>
            <a:lvl3pPr algn="r" rtl="0" eaLnBrk="0" fontAlgn="base" hangingPunct="0">
              <a:spcBef>
                <a:spcPct val="0"/>
              </a:spcBef>
              <a:spcAft>
                <a:spcPct val="0"/>
              </a:spcAft>
              <a:defRPr sz="3200" b="1">
                <a:solidFill>
                  <a:schemeClr val="tx2"/>
                </a:solidFill>
                <a:latin typeface="Arial" pitchFamily="34" charset="0"/>
                <a:ea typeface="黑体" pitchFamily="2" charset="-122"/>
              </a:defRPr>
            </a:lvl3pPr>
            <a:lvl4pPr algn="r" rtl="0" eaLnBrk="0" fontAlgn="base" hangingPunct="0">
              <a:spcBef>
                <a:spcPct val="0"/>
              </a:spcBef>
              <a:spcAft>
                <a:spcPct val="0"/>
              </a:spcAft>
              <a:defRPr sz="3200" b="1">
                <a:solidFill>
                  <a:schemeClr val="tx2"/>
                </a:solidFill>
                <a:latin typeface="Arial" pitchFamily="34" charset="0"/>
                <a:ea typeface="黑体" pitchFamily="2" charset="-122"/>
              </a:defRPr>
            </a:lvl4pPr>
            <a:lvl5pPr algn="r" rtl="0" eaLnBrk="0" fontAlgn="base" hangingPunct="0">
              <a:spcBef>
                <a:spcPct val="0"/>
              </a:spcBef>
              <a:spcAft>
                <a:spcPct val="0"/>
              </a:spcAft>
              <a:defRPr sz="3200" b="1">
                <a:solidFill>
                  <a:schemeClr val="tx2"/>
                </a:solidFill>
                <a:latin typeface="Arial" pitchFamily="34" charset="0"/>
                <a:ea typeface="黑体" pitchFamily="2" charset="-122"/>
              </a:defRPr>
            </a:lvl5pPr>
            <a:lvl6pPr marL="457200" algn="r" rtl="0" eaLnBrk="0" fontAlgn="base" hangingPunct="0">
              <a:spcBef>
                <a:spcPct val="0"/>
              </a:spcBef>
              <a:spcAft>
                <a:spcPct val="0"/>
              </a:spcAft>
              <a:defRPr sz="3200" b="1">
                <a:solidFill>
                  <a:schemeClr val="tx2"/>
                </a:solidFill>
                <a:latin typeface="Arial" pitchFamily="34" charset="0"/>
                <a:ea typeface="黑体" pitchFamily="2" charset="-122"/>
              </a:defRPr>
            </a:lvl6pPr>
            <a:lvl7pPr marL="914400" algn="r" rtl="0" eaLnBrk="0" fontAlgn="base" hangingPunct="0">
              <a:spcBef>
                <a:spcPct val="0"/>
              </a:spcBef>
              <a:spcAft>
                <a:spcPct val="0"/>
              </a:spcAft>
              <a:defRPr sz="3200" b="1">
                <a:solidFill>
                  <a:schemeClr val="tx2"/>
                </a:solidFill>
                <a:latin typeface="Arial" pitchFamily="34" charset="0"/>
                <a:ea typeface="黑体" pitchFamily="2" charset="-122"/>
              </a:defRPr>
            </a:lvl7pPr>
            <a:lvl8pPr marL="1371600" algn="r" rtl="0" eaLnBrk="0" fontAlgn="base" hangingPunct="0">
              <a:spcBef>
                <a:spcPct val="0"/>
              </a:spcBef>
              <a:spcAft>
                <a:spcPct val="0"/>
              </a:spcAft>
              <a:defRPr sz="3200" b="1">
                <a:solidFill>
                  <a:schemeClr val="tx2"/>
                </a:solidFill>
                <a:latin typeface="Arial" pitchFamily="34" charset="0"/>
                <a:ea typeface="黑体" pitchFamily="2" charset="-122"/>
              </a:defRPr>
            </a:lvl8pPr>
            <a:lvl9pPr marL="1828800" algn="r" rtl="0" eaLnBrk="0" fontAlgn="base" hangingPunct="0">
              <a:spcBef>
                <a:spcPct val="0"/>
              </a:spcBef>
              <a:spcAft>
                <a:spcPct val="0"/>
              </a:spcAft>
              <a:defRPr sz="3200" b="1">
                <a:solidFill>
                  <a:schemeClr val="tx2"/>
                </a:solidFill>
                <a:latin typeface="Arial" pitchFamily="34" charset="0"/>
                <a:ea typeface="黑体" pitchFamily="2" charset="-122"/>
              </a:defRPr>
            </a:lvl9pPr>
          </a:lstStyle>
          <a:p>
            <a:pPr algn="ctr"/>
            <a:r>
              <a:rPr lang="zh-CN" altLang="zh-CN" kern="0" dirty="0">
                <a:solidFill>
                  <a:srgbClr val="FF0000"/>
                </a:solidFill>
              </a:rPr>
              <a:t>汽车轮毂单元自动化生产线</a:t>
            </a:r>
            <a:r>
              <a:rPr lang="zh-CN" altLang="en-US" kern="0" dirty="0">
                <a:solidFill>
                  <a:srgbClr val="FF0000"/>
                </a:solidFill>
              </a:rPr>
              <a:t>系统技术</a:t>
            </a:r>
            <a:r>
              <a:rPr lang="zh-CN" altLang="zh-CN" kern="0" dirty="0">
                <a:solidFill>
                  <a:srgbClr val="FF0000"/>
                </a:solidFill>
              </a:rPr>
              <a:t>研究</a:t>
            </a:r>
            <a:endParaRPr lang="zh-TW" altLang="zh-CN" sz="4000" kern="0" dirty="0">
              <a:solidFill>
                <a:srgbClr val="FF0000"/>
              </a:solidFill>
            </a:endParaRPr>
          </a:p>
        </p:txBody>
      </p:sp>
      <p:sp>
        <p:nvSpPr>
          <p:cNvPr id="7" name="Rectangle 12"/>
          <p:cNvSpPr txBox="1">
            <a:spLocks noChangeArrowheads="1"/>
          </p:cNvSpPr>
          <p:nvPr/>
        </p:nvSpPr>
        <p:spPr bwMode="auto">
          <a:xfrm>
            <a:off x="2528888" y="3608388"/>
            <a:ext cx="4060825" cy="1254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10000"/>
              </a:lnSpc>
              <a:spcBef>
                <a:spcPct val="30000"/>
              </a:spcBef>
              <a:spcAft>
                <a:spcPct val="0"/>
              </a:spcAft>
              <a:buClr>
                <a:schemeClr val="accent2"/>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lnSpc>
                <a:spcPct val="110000"/>
              </a:lnSpc>
              <a:spcBef>
                <a:spcPct val="30000"/>
              </a:spcBef>
              <a:spcAft>
                <a:spcPct val="0"/>
              </a:spcAft>
              <a:buClr>
                <a:schemeClr val="accent2"/>
              </a:buClr>
              <a:buFont typeface="Wingdings" pitchFamily="2" charset="2"/>
              <a:buChar char="n"/>
              <a:defRPr sz="2000">
                <a:solidFill>
                  <a:schemeClr val="tx1"/>
                </a:solidFill>
                <a:latin typeface="+mn-lt"/>
                <a:ea typeface="+mn-ea"/>
              </a:defRPr>
            </a:lvl2pPr>
            <a:lvl3pPr marL="1304925" indent="-395288" algn="l" rtl="0" eaLnBrk="0" fontAlgn="base" hangingPunct="0">
              <a:lnSpc>
                <a:spcPct val="110000"/>
              </a:lnSpc>
              <a:spcBef>
                <a:spcPct val="30000"/>
              </a:spcBef>
              <a:spcAft>
                <a:spcPct val="0"/>
              </a:spcAft>
              <a:buClr>
                <a:schemeClr val="accent2"/>
              </a:buClr>
              <a:buFont typeface="Wingdings" pitchFamily="2" charset="2"/>
              <a:buChar char="o"/>
              <a:defRPr sz="2400">
                <a:solidFill>
                  <a:schemeClr val="tx1"/>
                </a:solidFill>
                <a:latin typeface="+mn-lt"/>
                <a:ea typeface="+mn-ea"/>
              </a:defRPr>
            </a:lvl3pPr>
            <a:lvl4pPr marL="1693863" indent="-387350" algn="l" rtl="0" eaLnBrk="0" fontAlgn="base" hangingPunct="0">
              <a:lnSpc>
                <a:spcPct val="110000"/>
              </a:lnSpc>
              <a:spcBef>
                <a:spcPct val="30000"/>
              </a:spcBef>
              <a:spcAft>
                <a:spcPct val="0"/>
              </a:spcAft>
              <a:buClr>
                <a:schemeClr val="accent2"/>
              </a:buClr>
              <a:buFont typeface="Wingdings" pitchFamily="2" charset="2"/>
              <a:buChar char="n"/>
              <a:defRPr sz="1600">
                <a:solidFill>
                  <a:schemeClr val="tx1"/>
                </a:solidFill>
                <a:latin typeface="+mn-lt"/>
                <a:ea typeface="+mn-ea"/>
              </a:defRPr>
            </a:lvl4pPr>
            <a:lvl5pPr marL="20939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5pPr>
            <a:lvl6pPr marL="25511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6pPr>
            <a:lvl7pPr marL="30083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7pPr>
            <a:lvl8pPr marL="34655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8pPr>
            <a:lvl9pPr marL="3922713" indent="-398463" algn="l" rtl="0" eaLnBrk="0" fontAlgn="base" hangingPunct="0">
              <a:lnSpc>
                <a:spcPct val="110000"/>
              </a:lnSpc>
              <a:spcBef>
                <a:spcPct val="30000"/>
              </a:spcBef>
              <a:spcAft>
                <a:spcPct val="0"/>
              </a:spcAft>
              <a:buClr>
                <a:schemeClr val="accent2"/>
              </a:buClr>
              <a:buFont typeface="Wingdings" pitchFamily="2" charset="2"/>
              <a:buChar char="§"/>
              <a:defRPr sz="1400">
                <a:solidFill>
                  <a:schemeClr val="tx1"/>
                </a:solidFill>
                <a:latin typeface="+mn-lt"/>
                <a:ea typeface="+mn-ea"/>
              </a:defRPr>
            </a:lvl9pPr>
          </a:lstStyle>
          <a:p>
            <a:pPr marL="0" indent="0" eaLnBrk="1" hangingPunct="1">
              <a:lnSpc>
                <a:spcPct val="130000"/>
              </a:lnSpc>
              <a:spcBef>
                <a:spcPct val="20000"/>
              </a:spcBef>
              <a:buFont typeface="Wingdings" pitchFamily="2" charset="2"/>
              <a:buNone/>
            </a:pPr>
            <a:r>
              <a:rPr lang="zh-CN" altLang="en-US" sz="2800" kern="0" dirty="0"/>
              <a:t>答  辩  人：秦华伟    </a:t>
            </a:r>
          </a:p>
          <a:p>
            <a:pPr marL="0" indent="0" eaLnBrk="1" hangingPunct="1">
              <a:lnSpc>
                <a:spcPct val="130000"/>
              </a:lnSpc>
              <a:spcBef>
                <a:spcPct val="20000"/>
              </a:spcBef>
              <a:buFont typeface="Wingdings" pitchFamily="2" charset="2"/>
              <a:buNone/>
            </a:pPr>
            <a:r>
              <a:rPr lang="zh-CN" altLang="en-US" sz="2800" kern="0" dirty="0"/>
              <a:t>指导老师：向华   副教授</a:t>
            </a:r>
          </a:p>
        </p:txBody>
      </p:sp>
      <p:sp>
        <p:nvSpPr>
          <p:cNvPr id="8" name="Rectangle 12"/>
          <p:cNvSpPr txBox="1">
            <a:spLocks noChangeArrowheads="1"/>
          </p:cNvSpPr>
          <p:nvPr/>
        </p:nvSpPr>
        <p:spPr bwMode="auto">
          <a:xfrm>
            <a:off x="1416050" y="5581650"/>
            <a:ext cx="6300788" cy="539750"/>
          </a:xfrm>
          <a:prstGeom prst="rect">
            <a:avLst/>
          </a:prstGeom>
          <a:noFill/>
          <a:ln w="9525">
            <a:noFill/>
            <a:miter lim="800000"/>
            <a:headEnd/>
            <a:tailEnd/>
          </a:ln>
        </p:spPr>
        <p:txBody>
          <a:bodyPr/>
          <a:lstStyle/>
          <a:p>
            <a:pPr algn="ctr">
              <a:spcBef>
                <a:spcPct val="20000"/>
              </a:spcBef>
              <a:buClr>
                <a:schemeClr val="accent2"/>
              </a:buClr>
              <a:buFont typeface="Wingdings" pitchFamily="2" charset="2"/>
              <a:buNone/>
            </a:pPr>
            <a:r>
              <a:rPr lang="zh-CN" altLang="en-US" sz="3200" dirty="0"/>
              <a:t>国家数控系统工程技术研究中心</a:t>
            </a:r>
            <a:endParaRPr lang="zh-CN" altLang="en-US" sz="3200" dirty="0">
              <a:latin typeface="Arial" charset="0"/>
              <a:ea typeface="黑体" pitchFamily="2" charset="-122"/>
            </a:endParaRPr>
          </a:p>
        </p:txBody>
      </p:sp>
      <p:sp>
        <p:nvSpPr>
          <p:cNvPr id="9" name="日期占位符 8"/>
          <p:cNvSpPr>
            <a:spLocks noGrp="1"/>
          </p:cNvSpPr>
          <p:nvPr>
            <p:ph type="dt" sz="half" idx="10"/>
          </p:nvPr>
        </p:nvSpPr>
        <p:spPr/>
        <p:txBody>
          <a:bodyPr/>
          <a:lstStyle/>
          <a:p>
            <a:pPr>
              <a:defRPr/>
            </a:pPr>
            <a:fld id="{5CFEBE3A-F811-45B1-A334-21D52A6F3B29}" type="datetime1">
              <a:rPr lang="zh-CN" altLang="en-US" smtClean="0"/>
              <a:t>2017/5/8</a:t>
            </a:fld>
            <a:endParaRPr lang="en-US" dirty="0"/>
          </a:p>
        </p:txBody>
      </p:sp>
      <p:sp>
        <p:nvSpPr>
          <p:cNvPr id="10" name="页脚占位符 9"/>
          <p:cNvSpPr>
            <a:spLocks noGrp="1"/>
          </p:cNvSpPr>
          <p:nvPr>
            <p:ph type="ftr" sz="quarter" idx="11"/>
          </p:nvPr>
        </p:nvSpPr>
        <p:spPr/>
        <p:txBody>
          <a:bodyPr/>
          <a:lstStyle/>
          <a:p>
            <a:pPr>
              <a:defRPr/>
            </a:pPr>
            <a:r>
              <a:rPr lang="zh-CN" altLang="en-US"/>
              <a:t>汽车轮毂单元自动化生产线控制系统技术研究</a:t>
            </a:r>
            <a:endParaRPr lang="en-US" dirty="0"/>
          </a:p>
        </p:txBody>
      </p:sp>
      <p:sp>
        <p:nvSpPr>
          <p:cNvPr id="11" name="灯片编号占位符 10"/>
          <p:cNvSpPr>
            <a:spLocks noGrp="1"/>
          </p:cNvSpPr>
          <p:nvPr>
            <p:ph type="sldNum" sz="quarter" idx="12"/>
          </p:nvPr>
        </p:nvSpPr>
        <p:spPr/>
        <p:txBody>
          <a:bodyPr/>
          <a:lstStyle/>
          <a:p>
            <a:pPr>
              <a:defRPr/>
            </a:pPr>
            <a:fld id="{A2BB2A47-4C55-43AE-9C9C-5A7C8C67F27B}" type="slidenum">
              <a:rPr lang="en-US" smtClean="0"/>
              <a:pPr>
                <a:defRPr/>
              </a:pPr>
              <a:t>1</a:t>
            </a:fld>
            <a:endParaRPr lang="en-US"/>
          </a:p>
        </p:txBody>
      </p:sp>
    </p:spTree>
    <p:extLst>
      <p:ext uri="{BB962C8B-B14F-4D97-AF65-F5344CB8AC3E}">
        <p14:creationId xmlns:p14="http://schemas.microsoft.com/office/powerpoint/2010/main" val="78393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86000" y="2413338"/>
            <a:ext cx="4572000" cy="2031325"/>
          </a:xfrm>
          <a:prstGeom prst="rect">
            <a:avLst/>
          </a:prstGeom>
        </p:spPr>
        <p:txBody>
          <a:bodyPr>
            <a:spAutoFit/>
          </a:bodyPr>
          <a:lstStyle/>
          <a:p>
            <a:r>
              <a:rPr lang="en-US" altLang="zh-CN" dirty="0"/>
              <a:t>【</a:t>
            </a:r>
            <a:r>
              <a:rPr lang="zh-CN" altLang="en-US" dirty="0"/>
              <a:t>七页</a:t>
            </a:r>
            <a:r>
              <a:rPr lang="en-US" altLang="zh-CN" dirty="0"/>
              <a:t>PPT</a:t>
            </a:r>
            <a:r>
              <a:rPr lang="zh-CN" altLang="en-US" dirty="0"/>
              <a:t>写完理科毕业论文答辩</a:t>
            </a:r>
            <a:r>
              <a:rPr lang="en-US" altLang="zh-CN" dirty="0"/>
              <a:t>】1</a:t>
            </a:r>
            <a:r>
              <a:rPr lang="zh-CN" altLang="en-US" dirty="0"/>
              <a:t>、你的课题来源和价值？</a:t>
            </a:r>
            <a:r>
              <a:rPr lang="en-US" altLang="zh-CN" dirty="0"/>
              <a:t>2</a:t>
            </a:r>
            <a:r>
              <a:rPr lang="zh-CN" altLang="en-US" dirty="0"/>
              <a:t>、你要解决的问题是什么？</a:t>
            </a:r>
            <a:r>
              <a:rPr lang="en-US" altLang="zh-CN" dirty="0"/>
              <a:t>3</a:t>
            </a:r>
            <a:r>
              <a:rPr lang="zh-CN" altLang="en-US" dirty="0"/>
              <a:t>、你的问题比前人的工作有何提高？</a:t>
            </a:r>
            <a:r>
              <a:rPr lang="en-US" altLang="zh-CN" dirty="0"/>
              <a:t>4</a:t>
            </a:r>
            <a:r>
              <a:rPr lang="zh-CN" altLang="en-US" dirty="0"/>
              <a:t>、你设计什么路线或实验来分析问题？</a:t>
            </a:r>
            <a:r>
              <a:rPr lang="en-US" altLang="zh-CN" dirty="0"/>
              <a:t>5</a:t>
            </a:r>
            <a:r>
              <a:rPr lang="zh-CN" altLang="en-US" dirty="0"/>
              <a:t>、你的数据中可以推导出什么结论？</a:t>
            </a:r>
            <a:r>
              <a:rPr lang="en-US" altLang="zh-CN" dirty="0"/>
              <a:t>6</a:t>
            </a:r>
            <a:r>
              <a:rPr lang="zh-CN" altLang="en-US" dirty="0"/>
              <a:t>、还有哪些问题没有解决或可以继续研究？</a:t>
            </a:r>
            <a:r>
              <a:rPr lang="en-US" altLang="zh-CN" dirty="0"/>
              <a:t>7</a:t>
            </a:r>
            <a:r>
              <a:rPr lang="zh-CN" altLang="en-US" dirty="0"/>
              <a:t>、感谢一切可以感谢的，让我快点过吧！</a:t>
            </a:r>
          </a:p>
        </p:txBody>
      </p:sp>
      <p:sp>
        <p:nvSpPr>
          <p:cNvPr id="6" name="日期占位符 5"/>
          <p:cNvSpPr>
            <a:spLocks noGrp="1"/>
          </p:cNvSpPr>
          <p:nvPr>
            <p:ph type="dt" sz="half" idx="10"/>
          </p:nvPr>
        </p:nvSpPr>
        <p:spPr/>
        <p:txBody>
          <a:bodyPr/>
          <a:lstStyle/>
          <a:p>
            <a:pPr>
              <a:defRPr/>
            </a:pPr>
            <a:fld id="{58FFEAD9-F118-4BF7-BE04-1BEA523C7550}" type="datetime1">
              <a:rPr lang="zh-CN" altLang="en-US" smtClean="0"/>
              <a:t>2017/5/8</a:t>
            </a:fld>
            <a:endParaRPr lang="en-US" dirty="0"/>
          </a:p>
        </p:txBody>
      </p:sp>
      <p:sp>
        <p:nvSpPr>
          <p:cNvPr id="7" name="页脚占位符 6"/>
          <p:cNvSpPr>
            <a:spLocks noGrp="1"/>
          </p:cNvSpPr>
          <p:nvPr>
            <p:ph type="ftr" sz="quarter" idx="11"/>
          </p:nvPr>
        </p:nvSpPr>
        <p:spPr/>
        <p:txBody>
          <a:bodyPr/>
          <a:lstStyle/>
          <a:p>
            <a:pPr>
              <a:defRPr/>
            </a:pPr>
            <a:r>
              <a:rPr lang="zh-CN" altLang="en-US"/>
              <a:t>汽车轮毂单元自动化生产线控制系统技术研究</a:t>
            </a:r>
            <a:endParaRPr lang="en-US" dirty="0"/>
          </a:p>
        </p:txBody>
      </p:sp>
      <p:sp>
        <p:nvSpPr>
          <p:cNvPr id="8" name="灯片编号占位符 7"/>
          <p:cNvSpPr>
            <a:spLocks noGrp="1"/>
          </p:cNvSpPr>
          <p:nvPr>
            <p:ph type="sldNum" sz="quarter" idx="12"/>
          </p:nvPr>
        </p:nvSpPr>
        <p:spPr/>
        <p:txBody>
          <a:bodyPr/>
          <a:lstStyle/>
          <a:p>
            <a:pPr>
              <a:defRPr/>
            </a:pPr>
            <a:fld id="{A2BB2A47-4C55-43AE-9C9C-5A7C8C67F27B}" type="slidenum">
              <a:rPr lang="en-US" smtClean="0"/>
              <a:pPr>
                <a:defRPr/>
              </a:pPr>
              <a:t>2</a:t>
            </a:fld>
            <a:endParaRPr lang="en-US"/>
          </a:p>
        </p:txBody>
      </p:sp>
    </p:spTree>
    <p:extLst>
      <p:ext uri="{BB962C8B-B14F-4D97-AF65-F5344CB8AC3E}">
        <p14:creationId xmlns:p14="http://schemas.microsoft.com/office/powerpoint/2010/main" val="328039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72413" y="200833"/>
            <a:ext cx="2699792" cy="707886"/>
          </a:xfrm>
          <a:prstGeom prst="rect">
            <a:avLst/>
          </a:prstGeom>
          <a:noFill/>
        </p:spPr>
        <p:txBody>
          <a:bodyPr wrap="square" rtlCol="0">
            <a:spAutoFit/>
          </a:bodyPr>
          <a:lstStyle/>
          <a:p>
            <a:r>
              <a:rPr lang="zh-CN" altLang="en-US" sz="4000" b="1" dirty="0"/>
              <a:t>目录</a:t>
            </a:r>
          </a:p>
        </p:txBody>
      </p:sp>
      <p:sp>
        <p:nvSpPr>
          <p:cNvPr id="4" name="TextBox 3"/>
          <p:cNvSpPr txBox="1"/>
          <p:nvPr/>
        </p:nvSpPr>
        <p:spPr>
          <a:xfrm>
            <a:off x="251520" y="1124744"/>
            <a:ext cx="8208912" cy="369332"/>
          </a:xfrm>
          <a:prstGeom prst="rect">
            <a:avLst/>
          </a:prstGeom>
          <a:noFill/>
        </p:spPr>
        <p:txBody>
          <a:bodyPr wrap="square" rtlCol="0">
            <a:spAutoFit/>
          </a:bodyPr>
          <a:lstStyle/>
          <a:p>
            <a:endParaRPr lang="zh-CN" altLang="en-US" dirty="0"/>
          </a:p>
        </p:txBody>
      </p:sp>
      <p:sp>
        <p:nvSpPr>
          <p:cNvPr id="5" name="Rectangle 3"/>
          <p:cNvSpPr txBox="1">
            <a:spLocks noChangeArrowheads="1"/>
          </p:cNvSpPr>
          <p:nvPr/>
        </p:nvSpPr>
        <p:spPr bwMode="auto">
          <a:xfrm>
            <a:off x="693738" y="980727"/>
            <a:ext cx="7694686" cy="51845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lvl="0" indent="-469900" eaLnBrk="0" fontAlgn="base" hangingPunct="0">
              <a:lnSpc>
                <a:spcPct val="160000"/>
              </a:lnSpc>
              <a:spcBef>
                <a:spcPct val="30000"/>
              </a:spcBef>
              <a:spcAft>
                <a:spcPct val="0"/>
              </a:spcAft>
              <a:buClr>
                <a:schemeClr val="accent2"/>
              </a:buClr>
              <a:defRPr/>
            </a:pPr>
            <a:r>
              <a:rPr kumimoji="0" lang="zh-CN" altLang="en-US" sz="2400" b="1" i="0" u="none" strike="noStrike" kern="0" cap="none" spc="0" normalizeH="0" baseline="0" noProof="0" dirty="0">
                <a:ln>
                  <a:noFill/>
                </a:ln>
                <a:solidFill>
                  <a:srgbClr val="C00000"/>
                </a:solidFill>
                <a:effectLst/>
                <a:uLnTx/>
                <a:uFillTx/>
                <a:latin typeface="+mn-lt"/>
                <a:ea typeface="+mn-ea"/>
                <a:cs typeface="+mn-cs"/>
              </a:rPr>
              <a:t>一、课题来源、研究背景、目的和意义</a:t>
            </a:r>
            <a:r>
              <a:rPr lang="zh-CN" altLang="en-US" sz="2400" b="1" kern="0" dirty="0">
                <a:solidFill>
                  <a:srgbClr val="C00000"/>
                </a:solidFill>
              </a:rPr>
              <a:t> </a:t>
            </a:r>
          </a:p>
          <a:p>
            <a:pPr marL="469900" lvl="0" indent="-469900" eaLnBrk="0" fontAlgn="base" hangingPunct="0">
              <a:lnSpc>
                <a:spcPct val="160000"/>
              </a:lnSpc>
              <a:spcBef>
                <a:spcPct val="30000"/>
              </a:spcBef>
              <a:spcAft>
                <a:spcPct val="0"/>
              </a:spcAft>
              <a:buClr>
                <a:schemeClr val="accent2"/>
              </a:buClr>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二、</a:t>
            </a:r>
            <a:r>
              <a:rPr lang="zh-CN" altLang="en-US" sz="2400" b="1" kern="0" dirty="0"/>
              <a:t>主要研究内容</a:t>
            </a:r>
            <a:endParaRPr kumimoji="0" lang="zh-CN" altLang="en-US" sz="2400" b="1" i="0" u="none" strike="noStrike" kern="0" cap="none" spc="0" normalizeH="0" baseline="0" noProof="0" dirty="0">
              <a:ln>
                <a:noFill/>
              </a:ln>
              <a:effectLst/>
              <a:uLnTx/>
              <a:uFillTx/>
              <a:latin typeface="+mn-lt"/>
              <a:ea typeface="+mn-ea"/>
              <a:cs typeface="+mn-cs"/>
            </a:endParaRP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a:t>三</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10</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页</a:t>
            </a: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a:t>四</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10</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页</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0" fontAlgn="base" latinLnBrk="0" hangingPunct="0">
              <a:lnSpc>
                <a:spcPct val="160000"/>
              </a:lnSpc>
              <a:spcBef>
                <a:spcPct val="30000"/>
              </a:spcBef>
              <a:spcAft>
                <a:spcPct val="0"/>
              </a:spcAft>
              <a:buClr>
                <a:schemeClr val="accent2"/>
              </a:buClr>
              <a:buSzTx/>
              <a:buFont typeface="Wingdings" pitchFamily="2" charset="2"/>
              <a:buNone/>
              <a:tabLst/>
              <a:defRPr/>
            </a:pPr>
            <a:r>
              <a:rPr lang="zh-CN" altLang="en-US" sz="2400" b="1" kern="0" dirty="0"/>
              <a:t>五</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10</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页</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469900" indent="-469900" eaLnBrk="0" fontAlgn="base" hangingPunct="0">
              <a:lnSpc>
                <a:spcPct val="160000"/>
              </a:lnSpc>
              <a:spcBef>
                <a:spcPct val="30000"/>
              </a:spcBef>
              <a:spcAft>
                <a:spcPct val="0"/>
              </a:spcAft>
              <a:buClr>
                <a:schemeClr val="accent2"/>
              </a:buClr>
              <a:defRPr/>
            </a:pPr>
            <a:r>
              <a:rPr lang="zh-CN" altLang="en-US" sz="2400" b="1" kern="0" dirty="0"/>
              <a:t>六、</a:t>
            </a:r>
            <a:r>
              <a:rPr lang="en-US" altLang="zh-CN" sz="2400" b="1" kern="0" dirty="0"/>
              <a:t>10</a:t>
            </a:r>
            <a:r>
              <a:rPr lang="zh-CN" altLang="en-US" sz="2400" b="1" kern="0" dirty="0"/>
              <a:t>页</a:t>
            </a:r>
          </a:p>
          <a:p>
            <a:pPr marL="469900" lvl="0" indent="-469900" eaLnBrk="0" fontAlgn="base" hangingPunct="0">
              <a:lnSpc>
                <a:spcPct val="160000"/>
              </a:lnSpc>
              <a:spcBef>
                <a:spcPct val="30000"/>
              </a:spcBef>
              <a:spcAft>
                <a:spcPct val="0"/>
              </a:spcAft>
              <a:buClr>
                <a:schemeClr val="accent2"/>
              </a:buClr>
              <a:defRPr/>
            </a:pPr>
            <a:r>
              <a:rPr lang="zh-CN" altLang="en-US" sz="2400" b="1" kern="0" dirty="0"/>
              <a:t>七、课题总结与展望  </a:t>
            </a:r>
            <a:r>
              <a:rPr lang="en-US" altLang="zh-CN" sz="2400" b="1" kern="0" dirty="0"/>
              <a:t>2</a:t>
            </a:r>
            <a:r>
              <a:rPr lang="zh-CN" altLang="en-US" sz="2400" b="1" kern="0" dirty="0"/>
              <a:t>页</a:t>
            </a:r>
            <a:endParaRPr lang="en-US" altLang="zh-CN" sz="2400" b="1" kern="0" dirty="0"/>
          </a:p>
          <a:p>
            <a:pPr marL="469900" lvl="0" indent="-469900" eaLnBrk="0" fontAlgn="base" hangingPunct="0">
              <a:lnSpc>
                <a:spcPct val="160000"/>
              </a:lnSpc>
              <a:spcBef>
                <a:spcPct val="30000"/>
              </a:spcBef>
              <a:spcAft>
                <a:spcPct val="0"/>
              </a:spcAft>
              <a:buClr>
                <a:schemeClr val="accent2"/>
              </a:buClr>
              <a:defRPr/>
            </a:pPr>
            <a:endParaRPr lang="zh-CN" altLang="en-US" sz="2400" b="1" kern="0" dirty="0"/>
          </a:p>
        </p:txBody>
      </p:sp>
      <p:sp>
        <p:nvSpPr>
          <p:cNvPr id="8" name="日期占位符 7"/>
          <p:cNvSpPr>
            <a:spLocks noGrp="1"/>
          </p:cNvSpPr>
          <p:nvPr>
            <p:ph type="dt" sz="half" idx="10"/>
          </p:nvPr>
        </p:nvSpPr>
        <p:spPr/>
        <p:txBody>
          <a:bodyPr/>
          <a:lstStyle/>
          <a:p>
            <a:pPr>
              <a:defRPr/>
            </a:pPr>
            <a:fld id="{A94AAF03-5E90-48C7-84D6-627F26BD16D5}" type="datetime1">
              <a:rPr lang="zh-CN" altLang="en-US" smtClean="0"/>
              <a:t>2017/5/8</a:t>
            </a:fld>
            <a:endParaRPr lang="en-US" dirty="0"/>
          </a:p>
        </p:txBody>
      </p:sp>
      <p:sp>
        <p:nvSpPr>
          <p:cNvPr id="9" name="页脚占位符 8"/>
          <p:cNvSpPr>
            <a:spLocks noGrp="1"/>
          </p:cNvSpPr>
          <p:nvPr>
            <p:ph type="ftr" sz="quarter" idx="11"/>
          </p:nvPr>
        </p:nvSpPr>
        <p:spPr/>
        <p:txBody>
          <a:bodyPr/>
          <a:lstStyle/>
          <a:p>
            <a:pPr>
              <a:defRPr/>
            </a:pPr>
            <a:r>
              <a:rPr lang="zh-CN" altLang="en-US"/>
              <a:t>汽车轮毂单元自动化生产线控制系统技术研究</a:t>
            </a:r>
            <a:endParaRPr lang="en-US" dirty="0"/>
          </a:p>
        </p:txBody>
      </p:sp>
      <p:sp>
        <p:nvSpPr>
          <p:cNvPr id="10" name="灯片编号占位符 9"/>
          <p:cNvSpPr>
            <a:spLocks noGrp="1"/>
          </p:cNvSpPr>
          <p:nvPr>
            <p:ph type="sldNum" sz="quarter" idx="12"/>
          </p:nvPr>
        </p:nvSpPr>
        <p:spPr/>
        <p:txBody>
          <a:bodyPr/>
          <a:lstStyle/>
          <a:p>
            <a:pPr>
              <a:defRPr/>
            </a:pPr>
            <a:fld id="{A2BB2A47-4C55-43AE-9C9C-5A7C8C67F27B}"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412961"/>
            <a:ext cx="4560553" cy="504056"/>
          </a:xfrm>
          <a:prstGeom prst="rect">
            <a:avLst/>
          </a:prstGeom>
          <a:noFill/>
        </p:spPr>
        <p:txBody>
          <a:bodyPr wrap="square" rtlCol="0">
            <a:noAutofit/>
          </a:bodyPr>
          <a:lstStyle/>
          <a:p>
            <a:pPr lvl="0"/>
            <a:r>
              <a:rPr lang="zh-CN" altLang="en-US" sz="2000" b="1" kern="0" dirty="0">
                <a:solidFill>
                  <a:srgbClr val="C00000"/>
                </a:solidFill>
              </a:rPr>
              <a:t>一、课题来源、研究背景、目的和意义 </a:t>
            </a:r>
          </a:p>
          <a:p>
            <a:endParaRPr lang="zh-CN" altLang="en-US" sz="2000" dirty="0"/>
          </a:p>
        </p:txBody>
      </p:sp>
      <p:sp>
        <p:nvSpPr>
          <p:cNvPr id="6" name="TextBox 5"/>
          <p:cNvSpPr txBox="1"/>
          <p:nvPr/>
        </p:nvSpPr>
        <p:spPr>
          <a:xfrm>
            <a:off x="179512" y="1052736"/>
            <a:ext cx="8784976" cy="5184576"/>
          </a:xfrm>
          <a:prstGeom prst="rect">
            <a:avLst/>
          </a:prstGeom>
          <a:noFill/>
        </p:spPr>
        <p:txBody>
          <a:bodyPr wrap="square" rtlCol="0">
            <a:noAutofit/>
          </a:bodyPr>
          <a:lstStyle/>
          <a:p>
            <a:pPr algn="just">
              <a:lnSpc>
                <a:spcPct val="150000"/>
              </a:lnSpc>
              <a:buClr>
                <a:schemeClr val="accent2"/>
              </a:buClr>
              <a:buFont typeface="Wingdings" pitchFamily="2" charset="2"/>
              <a:buChar char="l"/>
            </a:pPr>
            <a:r>
              <a:rPr lang="zh-CN" altLang="en-US" sz="2400" dirty="0"/>
              <a:t>  </a:t>
            </a:r>
            <a:r>
              <a:rPr lang="zh-CN" altLang="en-US" sz="2800" b="1" dirty="0"/>
              <a:t>课题来源</a:t>
            </a:r>
            <a:endParaRPr lang="en-US" altLang="zh-CN" sz="2800" b="1" dirty="0"/>
          </a:p>
          <a:p>
            <a:pPr lvl="1" algn="just">
              <a:lnSpc>
                <a:spcPct val="150000"/>
              </a:lnSpc>
              <a:buClr>
                <a:schemeClr val="accent2"/>
              </a:buClr>
              <a:buFont typeface="Wingdings" pitchFamily="2" charset="2"/>
              <a:buChar char="Ø"/>
            </a:pPr>
            <a:r>
              <a:rPr lang="zh-CN" altLang="en-US" dirty="0"/>
              <a:t> 本课题来源于国家科技重大</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04</a:t>
            </a:r>
            <a:r>
              <a:rPr lang="zh-CN" altLang="en-US" dirty="0">
                <a:latin typeface="Times New Roman" pitchFamily="18" charset="0"/>
                <a:cs typeface="Times New Roman" pitchFamily="18" charset="0"/>
              </a:rPr>
              <a:t>）</a:t>
            </a:r>
            <a:r>
              <a:rPr lang="zh-CN" altLang="en-US" dirty="0"/>
              <a:t>专项：</a:t>
            </a:r>
            <a:r>
              <a:rPr lang="zh-CN" altLang="zh-CN" dirty="0"/>
              <a:t>面向汽车关键零部件加工的自动化生产线控制系统及工业机器人示范应用（项目编号：</a:t>
            </a:r>
            <a:r>
              <a:rPr lang="en-US" altLang="zh-CN" dirty="0"/>
              <a:t>2016ZX04003-003-03</a:t>
            </a:r>
          </a:p>
          <a:p>
            <a:pPr lvl="1" algn="just">
              <a:lnSpc>
                <a:spcPct val="150000"/>
              </a:lnSpc>
              <a:buClr>
                <a:schemeClr val="accent2"/>
              </a:buClr>
              <a:buFont typeface="Wingdings" pitchFamily="2" charset="2"/>
              <a:buChar char="Ø"/>
            </a:pPr>
            <a:r>
              <a:rPr lang="zh-CN" altLang="en-US" dirty="0"/>
              <a:t>项目实施单位：武汉东风楚凯汽车零部件公司</a:t>
            </a:r>
            <a:endParaRPr lang="en-US" altLang="zh-CN" dirty="0"/>
          </a:p>
          <a:p>
            <a:pPr marL="0" lvl="1" indent="-285750" algn="just">
              <a:lnSpc>
                <a:spcPct val="150000"/>
              </a:lnSpc>
              <a:buClr>
                <a:schemeClr val="accent2"/>
              </a:buClr>
              <a:buFont typeface="Wingdings" pitchFamily="2" charset="2"/>
              <a:buChar char="l"/>
            </a:pPr>
            <a:r>
              <a:rPr lang="zh-CN" altLang="en-US" sz="2400" b="1" dirty="0"/>
              <a:t> </a:t>
            </a:r>
            <a:r>
              <a:rPr lang="zh-CN" altLang="en-US" sz="2800" b="1" dirty="0"/>
              <a:t>研究背景</a:t>
            </a:r>
            <a:endParaRPr lang="en-US" altLang="zh-CN" sz="2400" b="1" dirty="0"/>
          </a:p>
          <a:p>
            <a:pPr lvl="1" algn="just">
              <a:lnSpc>
                <a:spcPct val="150000"/>
              </a:lnSpc>
              <a:buClr>
                <a:schemeClr val="accent2"/>
              </a:buClr>
              <a:buFont typeface="Wingdings" pitchFamily="2" charset="2"/>
              <a:buChar char="Ø"/>
            </a:pPr>
            <a:r>
              <a:rPr lang="zh-CN" altLang="zh-CN" dirty="0"/>
              <a:t>中国汽车产业持续快速增长</a:t>
            </a:r>
            <a:r>
              <a:rPr lang="zh-CN" altLang="en-US" dirty="0"/>
              <a:t>，</a:t>
            </a:r>
            <a:r>
              <a:rPr lang="zh-CN" altLang="zh-CN" dirty="0"/>
              <a:t>但国内以汽车轮毂单元为代表的关键零部件制造行业，制造的关键设备被国外供应商把控</a:t>
            </a:r>
            <a:endParaRPr lang="en-US" altLang="zh-CN" dirty="0"/>
          </a:p>
          <a:p>
            <a:pPr lvl="1" algn="just">
              <a:lnSpc>
                <a:spcPct val="150000"/>
              </a:lnSpc>
              <a:buClr>
                <a:schemeClr val="accent2"/>
              </a:buClr>
              <a:buFont typeface="Wingdings" pitchFamily="2" charset="2"/>
              <a:buChar char="Ø"/>
            </a:pPr>
            <a:r>
              <a:rPr lang="zh-CN" altLang="zh-CN" dirty="0"/>
              <a:t>国内</a:t>
            </a:r>
            <a:r>
              <a:rPr lang="zh-CN" altLang="en-US" dirty="0"/>
              <a:t>设备</a:t>
            </a:r>
            <a:r>
              <a:rPr lang="zh-CN" altLang="zh-CN" dirty="0"/>
              <a:t>制造企业在工艺技术成套性</a:t>
            </a:r>
            <a:r>
              <a:rPr lang="zh-CN" altLang="en-US" dirty="0"/>
              <a:t>方面的技术不成熟</a:t>
            </a:r>
            <a:endParaRPr lang="en-US" altLang="zh-CN" sz="2800" dirty="0"/>
          </a:p>
          <a:p>
            <a:pPr lvl="1">
              <a:lnSpc>
                <a:spcPct val="150000"/>
              </a:lnSpc>
              <a:buClr>
                <a:schemeClr val="accent2"/>
              </a:buClr>
              <a:buFont typeface="Wingdings" pitchFamily="2" charset="2"/>
              <a:buChar char="Ø"/>
            </a:pPr>
            <a:endParaRPr lang="en-US" altLang="zh-CN" dirty="0"/>
          </a:p>
          <a:p>
            <a:pPr lvl="1" algn="just">
              <a:lnSpc>
                <a:spcPct val="150000"/>
              </a:lnSpc>
              <a:buClr>
                <a:schemeClr val="accent2"/>
              </a:buClr>
              <a:buFont typeface="Wingdings" pitchFamily="2" charset="2"/>
              <a:buChar char="Ø"/>
            </a:pPr>
            <a:endParaRPr lang="en-US" altLang="zh-CN" dirty="0"/>
          </a:p>
          <a:p>
            <a:pPr lvl="1" algn="just">
              <a:lnSpc>
                <a:spcPct val="160000"/>
              </a:lnSpc>
              <a:buClr>
                <a:schemeClr val="accent2"/>
              </a:buClr>
            </a:pPr>
            <a:endParaRPr lang="en-US" altLang="zh-CN" sz="2000" dirty="0"/>
          </a:p>
          <a:p>
            <a:pPr lvl="1" algn="just">
              <a:lnSpc>
                <a:spcPct val="150000"/>
              </a:lnSpc>
              <a:buClr>
                <a:schemeClr val="accent2"/>
              </a:buClr>
              <a:buFont typeface="Wingdings" pitchFamily="2" charset="2"/>
              <a:buChar char="Ø"/>
            </a:pPr>
            <a:endParaRPr lang="zh-CN" altLang="zh-CN" sz="2000" dirty="0"/>
          </a:p>
          <a:p>
            <a:pPr algn="just">
              <a:lnSpc>
                <a:spcPct val="150000"/>
              </a:lnSpc>
              <a:buClr>
                <a:schemeClr val="accent2"/>
              </a:buClr>
            </a:pPr>
            <a:endParaRPr lang="en-US" altLang="zh-CN" sz="2000" dirty="0"/>
          </a:p>
          <a:p>
            <a:pPr algn="just">
              <a:lnSpc>
                <a:spcPct val="150000"/>
              </a:lnSpc>
              <a:buClr>
                <a:schemeClr val="accent2"/>
              </a:buClr>
            </a:pPr>
            <a:endParaRPr lang="en-US" altLang="zh-CN" sz="2000" dirty="0"/>
          </a:p>
          <a:p>
            <a:pPr algn="just">
              <a:lnSpc>
                <a:spcPct val="150000"/>
              </a:lnSpc>
              <a:buClr>
                <a:schemeClr val="accent2"/>
              </a:buClr>
            </a:pPr>
            <a:r>
              <a:rPr lang="en-US" altLang="zh-CN" sz="2800" b="1" dirty="0"/>
              <a:t>            </a:t>
            </a:r>
            <a:endParaRPr lang="zh-CN" altLang="en-US" sz="2800" b="1" dirty="0"/>
          </a:p>
        </p:txBody>
      </p:sp>
      <p:sp>
        <p:nvSpPr>
          <p:cNvPr id="7" name="日期占位符 6"/>
          <p:cNvSpPr>
            <a:spLocks noGrp="1"/>
          </p:cNvSpPr>
          <p:nvPr>
            <p:ph type="dt" sz="half" idx="10"/>
          </p:nvPr>
        </p:nvSpPr>
        <p:spPr/>
        <p:txBody>
          <a:bodyPr/>
          <a:lstStyle/>
          <a:p>
            <a:pPr>
              <a:defRPr/>
            </a:pPr>
            <a:fld id="{2B653040-3EA1-48F5-B5F6-4E79FC56EE3F}" type="datetime1">
              <a:rPr lang="zh-CN" altLang="en-US" smtClean="0"/>
              <a:t>2017/5/8</a:t>
            </a:fld>
            <a:endParaRPr lang="en-US" dirty="0"/>
          </a:p>
        </p:txBody>
      </p:sp>
      <p:sp>
        <p:nvSpPr>
          <p:cNvPr id="8" name="页脚占位符 7"/>
          <p:cNvSpPr>
            <a:spLocks noGrp="1"/>
          </p:cNvSpPr>
          <p:nvPr>
            <p:ph type="ftr" sz="quarter" idx="11"/>
          </p:nvPr>
        </p:nvSpPr>
        <p:spPr/>
        <p:txBody>
          <a:bodyPr/>
          <a:lstStyle/>
          <a:p>
            <a:pPr>
              <a:defRPr/>
            </a:pPr>
            <a:r>
              <a:rPr lang="zh-CN" altLang="en-US"/>
              <a:t>汽车轮毂单元自动化生产线控制系统技术研究</a:t>
            </a:r>
            <a:endParaRPr lang="en-US" dirty="0"/>
          </a:p>
        </p:txBody>
      </p:sp>
      <p:sp>
        <p:nvSpPr>
          <p:cNvPr id="9" name="灯片编号占位符 8"/>
          <p:cNvSpPr>
            <a:spLocks noGrp="1"/>
          </p:cNvSpPr>
          <p:nvPr>
            <p:ph type="sldNum" sz="quarter" idx="12"/>
          </p:nvPr>
        </p:nvSpPr>
        <p:spPr/>
        <p:txBody>
          <a:bodyPr/>
          <a:lstStyle/>
          <a:p>
            <a:pPr>
              <a:defRPr/>
            </a:pPr>
            <a:fld id="{A2BB2A47-4C55-43AE-9C9C-5A7C8C67F27B}"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512" y="1052736"/>
            <a:ext cx="8784976" cy="5184576"/>
          </a:xfrm>
          <a:prstGeom prst="rect">
            <a:avLst/>
          </a:prstGeom>
          <a:noFill/>
        </p:spPr>
        <p:txBody>
          <a:bodyPr wrap="square" rtlCol="0">
            <a:noAutofit/>
          </a:bodyPr>
          <a:lstStyle/>
          <a:p>
            <a:pPr marL="0" lvl="1" indent="-342900" algn="just">
              <a:lnSpc>
                <a:spcPct val="150000"/>
              </a:lnSpc>
              <a:buClr>
                <a:schemeClr val="accent2"/>
              </a:buClr>
              <a:buFont typeface="Wingdings" pitchFamily="2" charset="2"/>
              <a:buChar char="l"/>
            </a:pPr>
            <a:r>
              <a:rPr lang="zh-CN" altLang="en-US" sz="2800" b="1" dirty="0"/>
              <a:t>研究目的</a:t>
            </a:r>
            <a:endParaRPr lang="en-US" altLang="zh-CN" b="1" dirty="0"/>
          </a:p>
          <a:p>
            <a:pPr lvl="1" algn="just">
              <a:lnSpc>
                <a:spcPct val="150000"/>
              </a:lnSpc>
              <a:buClr>
                <a:schemeClr val="accent2"/>
              </a:buClr>
              <a:buFont typeface="Wingdings" pitchFamily="2" charset="2"/>
              <a:buChar char="Ø"/>
            </a:pPr>
            <a:r>
              <a:rPr lang="zh-CN" altLang="en-US" dirty="0"/>
              <a:t>建成全国产数控机床和机器人的汽车</a:t>
            </a:r>
            <a:r>
              <a:rPr lang="zh-CN" altLang="zh-CN" dirty="0"/>
              <a:t>轮毂单元自动化生产示范线</a:t>
            </a:r>
            <a:endParaRPr lang="en-US" altLang="zh-CN" dirty="0"/>
          </a:p>
          <a:p>
            <a:pPr marL="0" lvl="1" indent="-342900" algn="just">
              <a:lnSpc>
                <a:spcPct val="150000"/>
              </a:lnSpc>
              <a:buClr>
                <a:schemeClr val="accent2"/>
              </a:buClr>
              <a:buFont typeface="Wingdings" pitchFamily="2" charset="2"/>
              <a:buChar char="l"/>
            </a:pPr>
            <a:r>
              <a:rPr lang="zh-CN" altLang="en-US" sz="2800" b="1" dirty="0"/>
              <a:t>研究意义</a:t>
            </a:r>
            <a:endParaRPr lang="en-US" altLang="zh-CN" sz="2000" b="1" dirty="0"/>
          </a:p>
          <a:p>
            <a:pPr lvl="1">
              <a:lnSpc>
                <a:spcPct val="150000"/>
              </a:lnSpc>
              <a:buClr>
                <a:schemeClr val="accent2"/>
              </a:buClr>
              <a:buFont typeface="Wingdings" pitchFamily="2" charset="2"/>
              <a:buChar char="Ø"/>
            </a:pPr>
            <a:r>
              <a:rPr lang="zh-CN" altLang="en-US" dirty="0"/>
              <a:t>打破国外供应商对国内汽车关键零部件制造行业的垄断格局</a:t>
            </a:r>
            <a:endParaRPr lang="en-US" altLang="zh-CN" dirty="0"/>
          </a:p>
          <a:p>
            <a:pPr lvl="1">
              <a:lnSpc>
                <a:spcPct val="150000"/>
              </a:lnSpc>
              <a:buClr>
                <a:schemeClr val="accent2"/>
              </a:buClr>
              <a:buFont typeface="Wingdings" pitchFamily="2" charset="2"/>
              <a:buChar char="Ø"/>
            </a:pPr>
            <a:endParaRPr lang="en-US" altLang="zh-CN" dirty="0"/>
          </a:p>
          <a:p>
            <a:pPr lvl="1">
              <a:lnSpc>
                <a:spcPct val="150000"/>
              </a:lnSpc>
              <a:buClr>
                <a:schemeClr val="accent2"/>
              </a:buClr>
              <a:buFont typeface="Wingdings" pitchFamily="2" charset="2"/>
              <a:buChar char="Ø"/>
            </a:pPr>
            <a:endParaRPr lang="en-US" altLang="zh-CN" dirty="0"/>
          </a:p>
          <a:p>
            <a:pPr lvl="1" algn="just">
              <a:lnSpc>
                <a:spcPct val="150000"/>
              </a:lnSpc>
              <a:buClr>
                <a:schemeClr val="accent2"/>
              </a:buClr>
              <a:buFont typeface="Wingdings" pitchFamily="2" charset="2"/>
              <a:buChar char="Ø"/>
            </a:pPr>
            <a:endParaRPr lang="en-US" altLang="zh-CN" dirty="0"/>
          </a:p>
          <a:p>
            <a:pPr lvl="1" algn="just">
              <a:lnSpc>
                <a:spcPct val="160000"/>
              </a:lnSpc>
              <a:buClr>
                <a:schemeClr val="accent2"/>
              </a:buClr>
            </a:pPr>
            <a:endParaRPr lang="en-US" altLang="zh-CN" sz="2000" dirty="0"/>
          </a:p>
          <a:p>
            <a:pPr lvl="1" algn="just">
              <a:lnSpc>
                <a:spcPct val="150000"/>
              </a:lnSpc>
              <a:buClr>
                <a:schemeClr val="accent2"/>
              </a:buClr>
              <a:buFont typeface="Wingdings" pitchFamily="2" charset="2"/>
              <a:buChar char="Ø"/>
            </a:pPr>
            <a:endParaRPr lang="zh-CN" altLang="zh-CN" sz="2000" dirty="0"/>
          </a:p>
          <a:p>
            <a:pPr algn="just">
              <a:lnSpc>
                <a:spcPct val="150000"/>
              </a:lnSpc>
              <a:buClr>
                <a:schemeClr val="accent2"/>
              </a:buClr>
            </a:pPr>
            <a:endParaRPr lang="en-US" altLang="zh-CN" sz="2000" dirty="0"/>
          </a:p>
          <a:p>
            <a:pPr algn="just">
              <a:lnSpc>
                <a:spcPct val="150000"/>
              </a:lnSpc>
              <a:buClr>
                <a:schemeClr val="accent2"/>
              </a:buClr>
            </a:pPr>
            <a:endParaRPr lang="en-US" altLang="zh-CN" sz="2000" dirty="0"/>
          </a:p>
          <a:p>
            <a:pPr algn="just">
              <a:lnSpc>
                <a:spcPct val="150000"/>
              </a:lnSpc>
              <a:buClr>
                <a:schemeClr val="accent2"/>
              </a:buClr>
            </a:pPr>
            <a:r>
              <a:rPr lang="en-US" altLang="zh-CN" sz="2800" b="1" dirty="0"/>
              <a:t>            </a:t>
            </a:r>
            <a:endParaRPr lang="zh-CN" altLang="en-US" sz="2800" b="1" dirty="0"/>
          </a:p>
        </p:txBody>
      </p:sp>
      <p:sp>
        <p:nvSpPr>
          <p:cNvPr id="7" name="日期占位符 6"/>
          <p:cNvSpPr>
            <a:spLocks noGrp="1"/>
          </p:cNvSpPr>
          <p:nvPr>
            <p:ph type="dt" sz="half" idx="10"/>
          </p:nvPr>
        </p:nvSpPr>
        <p:spPr/>
        <p:txBody>
          <a:bodyPr/>
          <a:lstStyle/>
          <a:p>
            <a:pPr>
              <a:defRPr/>
            </a:pPr>
            <a:fld id="{C0FE9296-E037-4225-9C8D-8FBC78DBB34D}" type="datetime1">
              <a:rPr lang="zh-CN" altLang="en-US" smtClean="0"/>
              <a:t>2017/5/8</a:t>
            </a:fld>
            <a:endParaRPr lang="en-US" dirty="0"/>
          </a:p>
        </p:txBody>
      </p:sp>
      <p:sp>
        <p:nvSpPr>
          <p:cNvPr id="8" name="页脚占位符 7"/>
          <p:cNvSpPr>
            <a:spLocks noGrp="1"/>
          </p:cNvSpPr>
          <p:nvPr>
            <p:ph type="ftr" sz="quarter" idx="11"/>
          </p:nvPr>
        </p:nvSpPr>
        <p:spPr/>
        <p:txBody>
          <a:bodyPr/>
          <a:lstStyle/>
          <a:p>
            <a:pPr>
              <a:defRPr/>
            </a:pPr>
            <a:r>
              <a:rPr lang="zh-CN" altLang="en-US"/>
              <a:t>汽车轮毂单元自动化生产线控制系统技术研究</a:t>
            </a:r>
            <a:endParaRPr lang="en-US" dirty="0"/>
          </a:p>
        </p:txBody>
      </p:sp>
      <p:sp>
        <p:nvSpPr>
          <p:cNvPr id="9" name="灯片编号占位符 8"/>
          <p:cNvSpPr>
            <a:spLocks noGrp="1"/>
          </p:cNvSpPr>
          <p:nvPr>
            <p:ph type="sldNum" sz="quarter" idx="12"/>
          </p:nvPr>
        </p:nvSpPr>
        <p:spPr/>
        <p:txBody>
          <a:bodyPr/>
          <a:lstStyle/>
          <a:p>
            <a:pPr>
              <a:defRPr/>
            </a:pPr>
            <a:fld id="{A2BB2A47-4C55-43AE-9C9C-5A7C8C67F27B}" type="slidenum">
              <a:rPr lang="en-US" smtClean="0"/>
              <a:pPr>
                <a:defRPr/>
              </a:pPr>
              <a:t>5</a:t>
            </a:fld>
            <a:endParaRPr lang="en-US"/>
          </a:p>
        </p:txBody>
      </p:sp>
      <p:sp>
        <p:nvSpPr>
          <p:cNvPr id="11" name="TextBox 1"/>
          <p:cNvSpPr txBox="1"/>
          <p:nvPr/>
        </p:nvSpPr>
        <p:spPr>
          <a:xfrm>
            <a:off x="4583447" y="412961"/>
            <a:ext cx="4560553" cy="504056"/>
          </a:xfrm>
          <a:prstGeom prst="rect">
            <a:avLst/>
          </a:prstGeom>
          <a:noFill/>
        </p:spPr>
        <p:txBody>
          <a:bodyPr wrap="square" rtlCol="0">
            <a:noAutofit/>
          </a:bodyPr>
          <a:lstStyle/>
          <a:p>
            <a:pPr lvl="0"/>
            <a:r>
              <a:rPr lang="zh-CN" altLang="en-US" sz="2000" b="1" kern="0" dirty="0">
                <a:solidFill>
                  <a:srgbClr val="C00000"/>
                </a:solidFill>
              </a:rPr>
              <a:t>一、课题来源、研究背景、目的和意义 </a:t>
            </a:r>
          </a:p>
          <a:p>
            <a:endParaRPr lang="zh-CN" altLang="en-US" sz="2000" dirty="0"/>
          </a:p>
        </p:txBody>
      </p:sp>
    </p:spTree>
    <p:extLst>
      <p:ext uri="{BB962C8B-B14F-4D97-AF65-F5344CB8AC3E}">
        <p14:creationId xmlns:p14="http://schemas.microsoft.com/office/powerpoint/2010/main" val="328487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04248" y="412961"/>
            <a:ext cx="2309205" cy="504056"/>
          </a:xfrm>
          <a:prstGeom prst="rect">
            <a:avLst/>
          </a:prstGeom>
          <a:noFill/>
        </p:spPr>
        <p:txBody>
          <a:bodyPr wrap="square" rtlCol="0">
            <a:noAutofit/>
          </a:bodyPr>
          <a:lstStyle/>
          <a:p>
            <a:pPr lvl="0"/>
            <a:r>
              <a:rPr lang="zh-CN" altLang="en-US" sz="2000" b="1" kern="0" dirty="0">
                <a:solidFill>
                  <a:srgbClr val="FF0000"/>
                </a:solidFill>
              </a:rPr>
              <a:t>二、主要研究内容</a:t>
            </a:r>
            <a:endParaRPr lang="zh-CN" altLang="en-US" sz="2000" dirty="0">
              <a:solidFill>
                <a:srgbClr val="FF0000"/>
              </a:solidFill>
            </a:endParaRPr>
          </a:p>
        </p:txBody>
      </p:sp>
      <p:sp>
        <p:nvSpPr>
          <p:cNvPr id="6" name="TextBox 5"/>
          <p:cNvSpPr txBox="1"/>
          <p:nvPr/>
        </p:nvSpPr>
        <p:spPr>
          <a:xfrm>
            <a:off x="179512" y="1052736"/>
            <a:ext cx="8784976" cy="5184576"/>
          </a:xfrm>
          <a:prstGeom prst="rect">
            <a:avLst/>
          </a:prstGeom>
          <a:noFill/>
        </p:spPr>
        <p:txBody>
          <a:bodyPr wrap="square" rtlCol="0">
            <a:noAutofit/>
          </a:bodyPr>
          <a:lstStyle/>
          <a:p>
            <a:pPr algn="just">
              <a:lnSpc>
                <a:spcPct val="150000"/>
              </a:lnSpc>
              <a:buClr>
                <a:schemeClr val="accent2"/>
              </a:buClr>
              <a:buFont typeface="Wingdings" pitchFamily="2" charset="2"/>
              <a:buChar char="l"/>
            </a:pPr>
            <a:r>
              <a:rPr lang="zh-CN" altLang="en-US" sz="2400" dirty="0"/>
              <a:t>  </a:t>
            </a:r>
            <a:r>
              <a:rPr lang="zh-CN" altLang="en-US" sz="2800" b="1" dirty="0"/>
              <a:t>国内外研究现状</a:t>
            </a:r>
            <a:endParaRPr lang="en-US" altLang="zh-CN" sz="2800" b="1" dirty="0"/>
          </a:p>
          <a:p>
            <a:pPr lvl="1" algn="just">
              <a:lnSpc>
                <a:spcPct val="150000"/>
              </a:lnSpc>
              <a:buClr>
                <a:schemeClr val="accent2"/>
              </a:buClr>
              <a:buFont typeface="Wingdings" pitchFamily="2" charset="2"/>
              <a:buChar char="Ø"/>
            </a:pPr>
            <a:r>
              <a:rPr lang="zh-CN" altLang="en-US" dirty="0"/>
              <a:t> 本课题来源于国家科技重大</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04</a:t>
            </a:r>
            <a:r>
              <a:rPr lang="zh-CN" altLang="en-US" dirty="0">
                <a:latin typeface="Times New Roman" pitchFamily="18" charset="0"/>
                <a:cs typeface="Times New Roman" pitchFamily="18" charset="0"/>
              </a:rPr>
              <a:t>）</a:t>
            </a:r>
            <a:r>
              <a:rPr lang="zh-CN" altLang="en-US" dirty="0"/>
              <a:t>专项：</a:t>
            </a:r>
            <a:r>
              <a:rPr lang="zh-CN" altLang="zh-CN" dirty="0"/>
              <a:t>面向汽车关键零部件加工的自动化生产线控制系统及工业机器人示范应用（项目编号：</a:t>
            </a:r>
            <a:r>
              <a:rPr lang="en-US" altLang="zh-CN" dirty="0"/>
              <a:t>2016ZX04003-003-03</a:t>
            </a:r>
          </a:p>
          <a:p>
            <a:pPr lvl="1" algn="just">
              <a:lnSpc>
                <a:spcPct val="150000"/>
              </a:lnSpc>
              <a:buClr>
                <a:schemeClr val="accent2"/>
              </a:buClr>
              <a:buFont typeface="Wingdings" pitchFamily="2" charset="2"/>
              <a:buChar char="Ø"/>
            </a:pPr>
            <a:r>
              <a:rPr lang="zh-CN" altLang="en-US" dirty="0"/>
              <a:t>项目实施单位：武汉东风楚凯汽车零部件公司</a:t>
            </a:r>
            <a:endParaRPr lang="en-US" altLang="zh-CN" dirty="0"/>
          </a:p>
          <a:p>
            <a:pPr marL="0" lvl="1" indent="-342900" algn="just">
              <a:lnSpc>
                <a:spcPct val="150000"/>
              </a:lnSpc>
              <a:buClr>
                <a:schemeClr val="accent2"/>
              </a:buClr>
              <a:buFont typeface="Wingdings" pitchFamily="2" charset="2"/>
              <a:buChar char="l"/>
            </a:pPr>
            <a:r>
              <a:rPr lang="zh-CN" altLang="en-US" sz="2400" dirty="0"/>
              <a:t> </a:t>
            </a:r>
            <a:r>
              <a:rPr lang="zh-CN" altLang="en-US" sz="2800" b="1" dirty="0"/>
              <a:t>本课题研究目的与意义</a:t>
            </a:r>
            <a:endParaRPr lang="en-US" altLang="zh-CN" sz="2800" b="1" dirty="0"/>
          </a:p>
          <a:p>
            <a:pPr marL="0" lvl="1" algn="just">
              <a:lnSpc>
                <a:spcPct val="150000"/>
              </a:lnSpc>
              <a:buClr>
                <a:schemeClr val="accent2"/>
              </a:buClr>
            </a:pPr>
            <a:r>
              <a:rPr lang="zh-CN" altLang="en-US" dirty="0"/>
              <a:t>       </a:t>
            </a:r>
            <a:r>
              <a:rPr lang="zh-CN" altLang="en-US" b="1" dirty="0"/>
              <a:t>目的</a:t>
            </a:r>
            <a:endParaRPr lang="en-US" altLang="zh-CN" b="1" dirty="0"/>
          </a:p>
          <a:p>
            <a:pPr lvl="1" algn="just">
              <a:lnSpc>
                <a:spcPct val="150000"/>
              </a:lnSpc>
              <a:buClr>
                <a:schemeClr val="accent2"/>
              </a:buClr>
              <a:buFont typeface="Wingdings" pitchFamily="2" charset="2"/>
              <a:buChar char="Ø"/>
            </a:pPr>
            <a:r>
              <a:rPr lang="zh-CN" altLang="en-US" dirty="0"/>
              <a:t>建成全国产数控机床和机器人的汽车</a:t>
            </a:r>
            <a:r>
              <a:rPr lang="zh-CN" altLang="zh-CN" dirty="0"/>
              <a:t>轮毂单元自动化生产示范线</a:t>
            </a:r>
            <a:endParaRPr lang="en-US" altLang="zh-CN" dirty="0"/>
          </a:p>
          <a:p>
            <a:pPr lvl="1" algn="just">
              <a:lnSpc>
                <a:spcPct val="160000"/>
              </a:lnSpc>
              <a:buClr>
                <a:schemeClr val="accent2"/>
              </a:buClr>
            </a:pPr>
            <a:r>
              <a:rPr lang="zh-CN" altLang="en-US" sz="2000" b="1" dirty="0"/>
              <a:t>意义</a:t>
            </a:r>
            <a:endParaRPr lang="en-US" altLang="zh-CN" sz="2000" b="1" dirty="0"/>
          </a:p>
          <a:p>
            <a:pPr lvl="1">
              <a:lnSpc>
                <a:spcPct val="150000"/>
              </a:lnSpc>
              <a:buClr>
                <a:schemeClr val="accent2"/>
              </a:buClr>
              <a:buFont typeface="Wingdings" pitchFamily="2" charset="2"/>
              <a:buChar char="Ø"/>
            </a:pPr>
            <a:r>
              <a:rPr lang="zh-CN" altLang="en-US" dirty="0"/>
              <a:t>打破国外供应商对国内汽车关键零部件制造行业的垄断格局</a:t>
            </a:r>
            <a:endParaRPr lang="en-US" altLang="zh-CN" dirty="0"/>
          </a:p>
          <a:p>
            <a:pPr lvl="1">
              <a:lnSpc>
                <a:spcPct val="150000"/>
              </a:lnSpc>
              <a:buClr>
                <a:schemeClr val="accent2"/>
              </a:buClr>
              <a:buFont typeface="Wingdings" pitchFamily="2" charset="2"/>
              <a:buChar char="Ø"/>
            </a:pPr>
            <a:endParaRPr lang="en-US" altLang="zh-CN" dirty="0"/>
          </a:p>
          <a:p>
            <a:pPr lvl="1">
              <a:lnSpc>
                <a:spcPct val="150000"/>
              </a:lnSpc>
              <a:buClr>
                <a:schemeClr val="accent2"/>
              </a:buClr>
              <a:buFont typeface="Wingdings" pitchFamily="2" charset="2"/>
              <a:buChar char="Ø"/>
            </a:pPr>
            <a:endParaRPr lang="en-US" altLang="zh-CN" dirty="0"/>
          </a:p>
          <a:p>
            <a:pPr lvl="1" algn="just">
              <a:lnSpc>
                <a:spcPct val="150000"/>
              </a:lnSpc>
              <a:buClr>
                <a:schemeClr val="accent2"/>
              </a:buClr>
              <a:buFont typeface="Wingdings" pitchFamily="2" charset="2"/>
              <a:buChar char="Ø"/>
            </a:pPr>
            <a:endParaRPr lang="en-US" altLang="zh-CN" dirty="0"/>
          </a:p>
          <a:p>
            <a:pPr lvl="1" algn="just">
              <a:lnSpc>
                <a:spcPct val="160000"/>
              </a:lnSpc>
              <a:buClr>
                <a:schemeClr val="accent2"/>
              </a:buClr>
            </a:pPr>
            <a:endParaRPr lang="en-US" altLang="zh-CN" sz="2000" dirty="0"/>
          </a:p>
          <a:p>
            <a:pPr lvl="1" algn="just">
              <a:lnSpc>
                <a:spcPct val="150000"/>
              </a:lnSpc>
              <a:buClr>
                <a:schemeClr val="accent2"/>
              </a:buClr>
              <a:buFont typeface="Wingdings" pitchFamily="2" charset="2"/>
              <a:buChar char="Ø"/>
            </a:pPr>
            <a:endParaRPr lang="zh-CN" altLang="zh-CN" sz="2000" dirty="0"/>
          </a:p>
          <a:p>
            <a:pPr algn="just">
              <a:lnSpc>
                <a:spcPct val="150000"/>
              </a:lnSpc>
              <a:buClr>
                <a:schemeClr val="accent2"/>
              </a:buClr>
            </a:pPr>
            <a:endParaRPr lang="en-US" altLang="zh-CN" sz="2000" dirty="0"/>
          </a:p>
          <a:p>
            <a:pPr algn="just">
              <a:lnSpc>
                <a:spcPct val="150000"/>
              </a:lnSpc>
              <a:buClr>
                <a:schemeClr val="accent2"/>
              </a:buClr>
            </a:pPr>
            <a:endParaRPr lang="en-US" altLang="zh-CN" sz="2000" dirty="0"/>
          </a:p>
          <a:p>
            <a:pPr algn="just">
              <a:lnSpc>
                <a:spcPct val="150000"/>
              </a:lnSpc>
              <a:buClr>
                <a:schemeClr val="accent2"/>
              </a:buClr>
            </a:pPr>
            <a:r>
              <a:rPr lang="en-US" altLang="zh-CN" sz="2800" b="1" dirty="0"/>
              <a:t>            </a:t>
            </a:r>
            <a:endParaRPr lang="zh-CN" altLang="en-US" sz="2800" b="1" dirty="0"/>
          </a:p>
        </p:txBody>
      </p:sp>
      <p:sp>
        <p:nvSpPr>
          <p:cNvPr id="7" name="日期占位符 6"/>
          <p:cNvSpPr>
            <a:spLocks noGrp="1"/>
          </p:cNvSpPr>
          <p:nvPr>
            <p:ph type="dt" sz="half" idx="10"/>
          </p:nvPr>
        </p:nvSpPr>
        <p:spPr/>
        <p:txBody>
          <a:bodyPr/>
          <a:lstStyle/>
          <a:p>
            <a:pPr>
              <a:defRPr/>
            </a:pPr>
            <a:fld id="{832AD4DA-50CE-4445-A35E-34C3C13FABFF}" type="datetime1">
              <a:rPr lang="zh-CN" altLang="en-US" smtClean="0"/>
              <a:t>2017/5/8</a:t>
            </a:fld>
            <a:endParaRPr lang="en-US" dirty="0"/>
          </a:p>
        </p:txBody>
      </p:sp>
      <p:sp>
        <p:nvSpPr>
          <p:cNvPr id="8" name="页脚占位符 7"/>
          <p:cNvSpPr>
            <a:spLocks noGrp="1"/>
          </p:cNvSpPr>
          <p:nvPr>
            <p:ph type="ftr" sz="quarter" idx="11"/>
          </p:nvPr>
        </p:nvSpPr>
        <p:spPr/>
        <p:txBody>
          <a:bodyPr/>
          <a:lstStyle/>
          <a:p>
            <a:pPr>
              <a:defRPr/>
            </a:pPr>
            <a:r>
              <a:rPr lang="zh-CN" altLang="en-US"/>
              <a:t>汽车轮毂单元自动化生产线控制系统技术研究</a:t>
            </a:r>
            <a:endParaRPr lang="en-US" dirty="0"/>
          </a:p>
        </p:txBody>
      </p:sp>
      <p:sp>
        <p:nvSpPr>
          <p:cNvPr id="9" name="灯片编号占位符 8"/>
          <p:cNvSpPr>
            <a:spLocks noGrp="1"/>
          </p:cNvSpPr>
          <p:nvPr>
            <p:ph type="sldNum" sz="quarter" idx="12"/>
          </p:nvPr>
        </p:nvSpPr>
        <p:spPr/>
        <p:txBody>
          <a:bodyPr/>
          <a:lstStyle/>
          <a:p>
            <a:pPr>
              <a:defRPr/>
            </a:pPr>
            <a:fld id="{A2BB2A47-4C55-43AE-9C9C-5A7C8C67F27B}" type="slidenum">
              <a:rPr lang="en-US" smtClean="0"/>
              <a:pPr>
                <a:defRPr/>
              </a:pPr>
              <a:t>6</a:t>
            </a:fld>
            <a:endParaRPr lang="en-US"/>
          </a:p>
        </p:txBody>
      </p:sp>
    </p:spTree>
    <p:extLst>
      <p:ext uri="{BB962C8B-B14F-4D97-AF65-F5344CB8AC3E}">
        <p14:creationId xmlns:p14="http://schemas.microsoft.com/office/powerpoint/2010/main" val="150232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772816"/>
            <a:ext cx="4752528" cy="1446550"/>
          </a:xfrm>
          <a:prstGeom prst="rect">
            <a:avLst/>
          </a:prstGeom>
          <a:noFill/>
        </p:spPr>
        <p:txBody>
          <a:bodyPr wrap="square" rtlCol="0">
            <a:spAutoFit/>
          </a:bodyPr>
          <a:lstStyle/>
          <a:p>
            <a:pPr algn="ctr"/>
            <a:r>
              <a:rPr lang="zh-CN" altLang="en-US" sz="8800" b="1" dirty="0">
                <a:solidFill>
                  <a:srgbClr val="FF0000"/>
                </a:solidFill>
                <a:latin typeface="幼圆" pitchFamily="49" charset="-122"/>
                <a:ea typeface="幼圆" pitchFamily="49" charset="-122"/>
              </a:rPr>
              <a:t>谢 谢！</a:t>
            </a:r>
          </a:p>
        </p:txBody>
      </p:sp>
      <p:sp>
        <p:nvSpPr>
          <p:cNvPr id="4" name="TextBox 3"/>
          <p:cNvSpPr txBox="1"/>
          <p:nvPr/>
        </p:nvSpPr>
        <p:spPr>
          <a:xfrm>
            <a:off x="2339752" y="4077072"/>
            <a:ext cx="4608512" cy="523220"/>
          </a:xfrm>
          <a:prstGeom prst="rect">
            <a:avLst/>
          </a:prstGeom>
          <a:noFill/>
        </p:spPr>
        <p:txBody>
          <a:bodyPr wrap="square" rtlCol="0">
            <a:spAutoFit/>
          </a:bodyPr>
          <a:lstStyle/>
          <a:p>
            <a:pPr algn="ctr"/>
            <a:r>
              <a:rPr lang="zh-CN" altLang="en-US" sz="2800" b="1" dirty="0"/>
              <a:t>请各位老师点评指正！</a:t>
            </a:r>
          </a:p>
        </p:txBody>
      </p:sp>
      <p:sp>
        <p:nvSpPr>
          <p:cNvPr id="5" name="TextBox 4"/>
          <p:cNvSpPr txBox="1"/>
          <p:nvPr/>
        </p:nvSpPr>
        <p:spPr>
          <a:xfrm>
            <a:off x="6228184" y="5589240"/>
            <a:ext cx="2016224" cy="369332"/>
          </a:xfrm>
          <a:prstGeom prst="rect">
            <a:avLst/>
          </a:prstGeom>
          <a:noFill/>
        </p:spPr>
        <p:txBody>
          <a:bodyPr wrap="square" rtlCol="0">
            <a:spAutoFit/>
          </a:bodyPr>
          <a:lstStyle/>
          <a:p>
            <a:r>
              <a:rPr lang="zh-CN" altLang="en-US" dirty="0"/>
              <a:t>答辩人：秦华伟</a:t>
            </a:r>
          </a:p>
        </p:txBody>
      </p:sp>
      <p:sp>
        <p:nvSpPr>
          <p:cNvPr id="8" name="日期占位符 7"/>
          <p:cNvSpPr>
            <a:spLocks noGrp="1"/>
          </p:cNvSpPr>
          <p:nvPr>
            <p:ph type="dt" sz="half" idx="10"/>
          </p:nvPr>
        </p:nvSpPr>
        <p:spPr/>
        <p:txBody>
          <a:bodyPr/>
          <a:lstStyle/>
          <a:p>
            <a:pPr>
              <a:defRPr/>
            </a:pPr>
            <a:fld id="{96FD25AA-C5BB-484A-BA9C-F1EE8E4D9F75}" type="datetime1">
              <a:rPr lang="zh-CN" altLang="en-US" smtClean="0"/>
              <a:t>2017/5/8</a:t>
            </a:fld>
            <a:endParaRPr lang="en-US" dirty="0"/>
          </a:p>
        </p:txBody>
      </p:sp>
      <p:sp>
        <p:nvSpPr>
          <p:cNvPr id="9" name="页脚占位符 8"/>
          <p:cNvSpPr>
            <a:spLocks noGrp="1"/>
          </p:cNvSpPr>
          <p:nvPr>
            <p:ph type="ftr" sz="quarter" idx="11"/>
          </p:nvPr>
        </p:nvSpPr>
        <p:spPr/>
        <p:txBody>
          <a:bodyPr/>
          <a:lstStyle/>
          <a:p>
            <a:pPr>
              <a:defRPr/>
            </a:pPr>
            <a:r>
              <a:rPr lang="zh-CN" altLang="en-US"/>
              <a:t>汽车轮毂单元自动化生产线控制系统技术研究</a:t>
            </a:r>
            <a:endParaRPr lang="en-US" dirty="0"/>
          </a:p>
        </p:txBody>
      </p:sp>
      <p:sp>
        <p:nvSpPr>
          <p:cNvPr id="10" name="灯片编号占位符 9"/>
          <p:cNvSpPr>
            <a:spLocks noGrp="1"/>
          </p:cNvSpPr>
          <p:nvPr>
            <p:ph type="sldNum" sz="quarter" idx="12"/>
          </p:nvPr>
        </p:nvSpPr>
        <p:spPr/>
        <p:txBody>
          <a:bodyPr/>
          <a:lstStyle/>
          <a:p>
            <a:pPr>
              <a:defRPr/>
            </a:pPr>
            <a:fld id="{A2BB2A47-4C55-43AE-9C9C-5A7C8C67F27B}" type="slidenum">
              <a:rPr lang="en-US" smtClean="0"/>
              <a:pPr>
                <a:defRPr/>
              </a:pPr>
              <a:t>7</a:t>
            </a:fld>
            <a:endParaRPr lang="en-US"/>
          </a:p>
        </p:txBody>
      </p:sp>
    </p:spTree>
  </p:cSld>
  <p:clrMapOvr>
    <a:masterClrMapping/>
  </p:clrMapOvr>
</p:sld>
</file>

<file path=ppt/theme/theme1.xml><?xml version="1.0" encoding="utf-8"?>
<a:theme xmlns:a="http://schemas.openxmlformats.org/drawingml/2006/main" name="ACAE-CUHK">
  <a:themeElements>
    <a:clrScheme name="ACAE-CUHK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ACAE-CUHK">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sz="1800" b="1" i="0" u="none" strike="noStrike" cap="none" normalizeH="0" baseline="0" smtClean="0">
            <a:ln>
              <a:noFill/>
            </a:ln>
            <a:solidFill>
              <a:schemeClr val="tx1"/>
            </a:solidFill>
            <a:effectLst/>
            <a:latin typeface="Verdana" pitchFamily="34"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sz="1800" b="1" i="0" u="none" strike="noStrike" cap="none" normalizeH="0" baseline="0" smtClean="0">
            <a:ln>
              <a:noFill/>
            </a:ln>
            <a:solidFill>
              <a:schemeClr val="tx1"/>
            </a:solidFill>
            <a:effectLst/>
            <a:latin typeface="Verdana" pitchFamily="34" charset="0"/>
            <a:ea typeface="PMingLiU" pitchFamily="18" charset="-120"/>
          </a:defRPr>
        </a:defPPr>
      </a:lstStyle>
    </a:lnDef>
  </a:objectDefaults>
  <a:extraClrSchemeLst>
    <a:extraClrScheme>
      <a:clrScheme name="ACAE-CUHK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ACAE-CUHK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ACAE-CUHK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ACAE-CUHK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ACAE-CUHK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ACAE-CUHK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ACAE-CUHK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ACAE-CUHK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ACAE-CUHK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2901</TotalTime>
  <Words>492</Words>
  <Application>Microsoft Office PowerPoint</Application>
  <PresentationFormat>全屏显示(4:3)</PresentationFormat>
  <Paragraphs>83</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黑体</vt:lpstr>
      <vt:lpstr>宋体</vt:lpstr>
      <vt:lpstr>幼圆</vt:lpstr>
      <vt:lpstr>Arial</vt:lpstr>
      <vt:lpstr>Calibri</vt:lpstr>
      <vt:lpstr>Times New Roman</vt:lpstr>
      <vt:lpstr>Wingdings</vt:lpstr>
      <vt:lpstr>ACAE-CUHK</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数控加工自适应控制研究</dc:title>
  <dc:creator>KevinYin</dc:creator>
  <cp:lastModifiedBy>Frank Chin</cp:lastModifiedBy>
  <cp:revision>255</cp:revision>
  <dcterms:created xsi:type="dcterms:W3CDTF">2014-05-19T01:33:45Z</dcterms:created>
  <dcterms:modified xsi:type="dcterms:W3CDTF">2017-05-08T01:11:01Z</dcterms:modified>
</cp:coreProperties>
</file>