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65" r:id="rId6"/>
    <p:sldId id="272" r:id="rId7"/>
    <p:sldId id="259" r:id="rId8"/>
    <p:sldId id="268" r:id="rId9"/>
    <p:sldId id="270" r:id="rId10"/>
    <p:sldId id="264" r:id="rId11"/>
    <p:sldId id="266" r:id="rId12"/>
    <p:sldId id="261" r:id="rId13"/>
    <p:sldId id="277" r:id="rId14"/>
    <p:sldId id="271" r:id="rId15"/>
    <p:sldId id="26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C299"/>
    <a:srgbClr val="C00000"/>
    <a:srgbClr val="F0AE81"/>
    <a:srgbClr val="CC021C"/>
    <a:srgbClr val="FDA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D93DA-28F3-4815-8456-0D06FEC00EC0}" v="559" dt="2022-12-05T21:50:05.581"/>
    <p1510:client id="{2F76CD16-B2CB-44D6-8238-78FE2B4EF62D}" v="1" dt="2022-12-06T20:37:12.862"/>
    <p1510:client id="{6CB0A5A9-A85D-F847-90E2-162AEB547282}" v="662" dt="2022-12-06T20:23:48.153"/>
    <p1510:client id="{9D254705-313C-BDF0-74D0-00AC17BB5A26}" v="20" dt="2022-12-06T11:39:03.239"/>
    <p1510:client id="{A648DC63-E82A-4805-A21F-220E56AA22A4}" v="42" dt="2022-12-06T21:59:34.587"/>
    <p1510:client id="{B584C645-B769-4D6B-B743-3BA6A956ABE9}" v="5" dt="2022-12-06T18:14:54.558"/>
    <p1510:client id="{BA519FDA-54AA-4980-9D8D-D555C41D4019}" v="10" dt="2022-12-06T20:21:26.497"/>
    <p1510:client id="{DEBE7518-73E5-4EC3-BEBB-0F954CD9F759}" v="19" dt="2022-12-06T17:08:20.134"/>
    <p1510:client id="{EA7A030B-45EB-4F1F-BF79-F1FAC1CC731E}" v="442" dt="2022-12-05T22:49:36.706"/>
    <p1510:client id="{F0DF4C7E-5D46-487F-8065-E4552C385A42}" v="59" dt="2022-12-06T11:57:20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dan Chen" userId="S::yidan.chen@uzh.ch::b6051703-9aa2-4884-9a0e-c07c387de5bb" providerId="AD" clId="Web-{EA7A030B-45EB-4F1F-BF79-F1FAC1CC731E}"/>
    <pc:docChg chg="modSld">
      <pc:chgData name="Yidan Chen" userId="S::yidan.chen@uzh.ch::b6051703-9aa2-4884-9a0e-c07c387de5bb" providerId="AD" clId="Web-{EA7A030B-45EB-4F1F-BF79-F1FAC1CC731E}" dt="2022-12-05T22:49:36.706" v="435"/>
      <pc:docMkLst>
        <pc:docMk/>
      </pc:docMkLst>
      <pc:sldChg chg="addSp delSp modSp">
        <pc:chgData name="Yidan Chen" userId="S::yidan.chen@uzh.ch::b6051703-9aa2-4884-9a0e-c07c387de5bb" providerId="AD" clId="Web-{EA7A030B-45EB-4F1F-BF79-F1FAC1CC731E}" dt="2022-12-05T22:11:20.962" v="63" actId="14100"/>
        <pc:sldMkLst>
          <pc:docMk/>
          <pc:sldMk cId="690743566" sldId="261"/>
        </pc:sldMkLst>
        <pc:spChg chg="del">
          <ac:chgData name="Yidan Chen" userId="S::yidan.chen@uzh.ch::b6051703-9aa2-4884-9a0e-c07c387de5bb" providerId="AD" clId="Web-{EA7A030B-45EB-4F1F-BF79-F1FAC1CC731E}" dt="2022-12-05T22:10:37.399" v="19"/>
          <ac:spMkLst>
            <pc:docMk/>
            <pc:sldMk cId="690743566" sldId="261"/>
            <ac:spMk id="4" creationId="{5025CDA5-6B65-9213-D9A8-643DFE3090B8}"/>
          </ac:spMkLst>
        </pc:spChg>
        <pc:spChg chg="add mod">
          <ac:chgData name="Yidan Chen" userId="S::yidan.chen@uzh.ch::b6051703-9aa2-4884-9a0e-c07c387de5bb" providerId="AD" clId="Web-{EA7A030B-45EB-4F1F-BF79-F1FAC1CC731E}" dt="2022-12-05T22:11:20.962" v="63" actId="14100"/>
          <ac:spMkLst>
            <pc:docMk/>
            <pc:sldMk cId="690743566" sldId="261"/>
            <ac:spMk id="6" creationId="{E8FD3A02-5441-F041-FDC4-E34E03342F3A}"/>
          </ac:spMkLst>
        </pc:spChg>
      </pc:sldChg>
      <pc:sldChg chg="addSp delSp modSp addAnim delAnim modAnim">
        <pc:chgData name="Yidan Chen" userId="S::yidan.chen@uzh.ch::b6051703-9aa2-4884-9a0e-c07c387de5bb" providerId="AD" clId="Web-{EA7A030B-45EB-4F1F-BF79-F1FAC1CC731E}" dt="2022-12-05T22:49:36.706" v="435"/>
        <pc:sldMkLst>
          <pc:docMk/>
          <pc:sldMk cId="992499179" sldId="264"/>
        </pc:sldMkLst>
        <pc:spChg chg="add del">
          <ac:chgData name="Yidan Chen" userId="S::yidan.chen@uzh.ch::b6051703-9aa2-4884-9a0e-c07c387de5bb" providerId="AD" clId="Web-{EA7A030B-45EB-4F1F-BF79-F1FAC1CC731E}" dt="2022-12-05T22:38:12.926" v="82"/>
          <ac:spMkLst>
            <pc:docMk/>
            <pc:sldMk cId="992499179" sldId="264"/>
            <ac:spMk id="2" creationId="{31D91CC5-7D52-5D9A-02C4-0D6AB781484E}"/>
          </ac:spMkLst>
        </pc:spChg>
        <pc:spChg chg="add del mod">
          <ac:chgData name="Yidan Chen" userId="S::yidan.chen@uzh.ch::b6051703-9aa2-4884-9a0e-c07c387de5bb" providerId="AD" clId="Web-{EA7A030B-45EB-4F1F-BF79-F1FAC1CC731E}" dt="2022-12-05T22:06:25.471" v="5"/>
          <ac:spMkLst>
            <pc:docMk/>
            <pc:sldMk cId="992499179" sldId="264"/>
            <ac:spMk id="2" creationId="{4F79AB65-BEE6-12C8-D1FB-96D77577EA54}"/>
          </ac:spMkLst>
        </pc:spChg>
        <pc:spChg chg="mod">
          <ac:chgData name="Yidan Chen" userId="S::yidan.chen@uzh.ch::b6051703-9aa2-4884-9a0e-c07c387de5bb" providerId="AD" clId="Web-{EA7A030B-45EB-4F1F-BF79-F1FAC1CC731E}" dt="2022-12-05T22:10:28.258" v="15" actId="20577"/>
          <ac:spMkLst>
            <pc:docMk/>
            <pc:sldMk cId="992499179" sldId="264"/>
            <ac:spMk id="5" creationId="{A91A7503-1340-71DE-35E4-1C17448F411F}"/>
          </ac:spMkLst>
        </pc:spChg>
        <pc:spChg chg="add del">
          <ac:chgData name="Yidan Chen" userId="S::yidan.chen@uzh.ch::b6051703-9aa2-4884-9a0e-c07c387de5bb" providerId="AD" clId="Web-{EA7A030B-45EB-4F1F-BF79-F1FAC1CC731E}" dt="2022-12-05T22:39:33.334" v="90"/>
          <ac:spMkLst>
            <pc:docMk/>
            <pc:sldMk cId="992499179" sldId="264"/>
            <ac:spMk id="9" creationId="{D2AEA5D7-6813-9A96-D14E-875E158D4466}"/>
          </ac:spMkLst>
        </pc:spChg>
        <pc:spChg chg="add del mod">
          <ac:chgData name="Yidan Chen" userId="S::yidan.chen@uzh.ch::b6051703-9aa2-4884-9a0e-c07c387de5bb" providerId="AD" clId="Web-{EA7A030B-45EB-4F1F-BF79-F1FAC1CC731E}" dt="2022-12-05T22:42:47.291" v="351"/>
          <ac:spMkLst>
            <pc:docMk/>
            <pc:sldMk cId="992499179" sldId="264"/>
            <ac:spMk id="14" creationId="{F3CF996E-B090-9940-1E14-E85E579E3F8A}"/>
          </ac:spMkLst>
        </pc:spChg>
        <pc:spChg chg="add mod">
          <ac:chgData name="Yidan Chen" userId="S::yidan.chen@uzh.ch::b6051703-9aa2-4884-9a0e-c07c387de5bb" providerId="AD" clId="Web-{EA7A030B-45EB-4F1F-BF79-F1FAC1CC731E}" dt="2022-12-05T22:47:47.719" v="410" actId="1076"/>
          <ac:spMkLst>
            <pc:docMk/>
            <pc:sldMk cId="992499179" sldId="264"/>
            <ac:spMk id="15" creationId="{A0A9DD71-E9D9-C521-AF92-DB3C78C4FA06}"/>
          </ac:spMkLst>
        </pc:spChg>
        <pc:spChg chg="add mod">
          <ac:chgData name="Yidan Chen" userId="S::yidan.chen@uzh.ch::b6051703-9aa2-4884-9a0e-c07c387de5bb" providerId="AD" clId="Web-{EA7A030B-45EB-4F1F-BF79-F1FAC1CC731E}" dt="2022-12-05T22:47:53.923" v="412" actId="1076"/>
          <ac:spMkLst>
            <pc:docMk/>
            <pc:sldMk cId="992499179" sldId="264"/>
            <ac:spMk id="16" creationId="{EFB6352E-9222-08AC-28B0-843589EDDC75}"/>
          </ac:spMkLst>
        </pc:spChg>
        <pc:graphicFrameChg chg="del mod modGraphic">
          <ac:chgData name="Yidan Chen" userId="S::yidan.chen@uzh.ch::b6051703-9aa2-4884-9a0e-c07c387de5bb" providerId="AD" clId="Web-{EA7A030B-45EB-4F1F-BF79-F1FAC1CC731E}" dt="2022-12-05T22:42:42.916" v="350"/>
          <ac:graphicFrameMkLst>
            <pc:docMk/>
            <pc:sldMk cId="992499179" sldId="264"/>
            <ac:graphicFrameMk id="4" creationId="{C9BC6C69-718F-4967-0641-A277899DE2FE}"/>
          </ac:graphicFrameMkLst>
        </pc:graphicFrameChg>
        <pc:graphicFrameChg chg="del">
          <ac:chgData name="Yidan Chen" userId="S::yidan.chen@uzh.ch::b6051703-9aa2-4884-9a0e-c07c387de5bb" providerId="AD" clId="Web-{EA7A030B-45EB-4F1F-BF79-F1FAC1CC731E}" dt="2022-12-05T22:44:04.996" v="383"/>
          <ac:graphicFrameMkLst>
            <pc:docMk/>
            <pc:sldMk cId="992499179" sldId="264"/>
            <ac:graphicFrameMk id="7" creationId="{1D63F6DD-6D68-C5F5-A843-D7A3C218267D}"/>
          </ac:graphicFrameMkLst>
        </pc:graphicFrameChg>
        <pc:graphicFrameChg chg="add mod modGraphic">
          <ac:chgData name="Yidan Chen" userId="S::yidan.chen@uzh.ch::b6051703-9aa2-4884-9a0e-c07c387de5bb" providerId="AD" clId="Web-{EA7A030B-45EB-4F1F-BF79-F1FAC1CC731E}" dt="2022-12-05T22:49:25.081" v="430"/>
          <ac:graphicFrameMkLst>
            <pc:docMk/>
            <pc:sldMk cId="992499179" sldId="264"/>
            <ac:graphicFrameMk id="10" creationId="{B4F3EC43-4240-CA40-C6B8-4D78E32D9D5C}"/>
          </ac:graphicFrameMkLst>
        </pc:graphicFrameChg>
        <pc:graphicFrameChg chg="add mod modGraphic">
          <ac:chgData name="Yidan Chen" userId="S::yidan.chen@uzh.ch::b6051703-9aa2-4884-9a0e-c07c387de5bb" providerId="AD" clId="Web-{EA7A030B-45EB-4F1F-BF79-F1FAC1CC731E}" dt="2022-12-05T22:45:12.091" v="397"/>
          <ac:graphicFrameMkLst>
            <pc:docMk/>
            <pc:sldMk cId="992499179" sldId="264"/>
            <ac:graphicFrameMk id="11" creationId="{FDE50D6D-5C77-F2DD-ED5A-F5D70A480281}"/>
          </ac:graphicFrameMkLst>
        </pc:graphicFrameChg>
        <pc:graphicFrameChg chg="add mod modGraphic">
          <ac:chgData name="Yidan Chen" userId="S::yidan.chen@uzh.ch::b6051703-9aa2-4884-9a0e-c07c387de5bb" providerId="AD" clId="Web-{EA7A030B-45EB-4F1F-BF79-F1FAC1CC731E}" dt="2022-12-05T22:49:36.706" v="435"/>
          <ac:graphicFrameMkLst>
            <pc:docMk/>
            <pc:sldMk cId="992499179" sldId="264"/>
            <ac:graphicFrameMk id="12" creationId="{BEB63A1F-0EA7-3561-62E0-BE59A3361C65}"/>
          </ac:graphicFrameMkLst>
        </pc:graphicFrameChg>
      </pc:sldChg>
      <pc:sldChg chg="modSp addAnim modAnim">
        <pc:chgData name="Yidan Chen" userId="S::yidan.chen@uzh.ch::b6051703-9aa2-4884-9a0e-c07c387de5bb" providerId="AD" clId="Web-{EA7A030B-45EB-4F1F-BF79-F1FAC1CC731E}" dt="2022-12-05T22:10:32.727" v="18" actId="20577"/>
        <pc:sldMkLst>
          <pc:docMk/>
          <pc:sldMk cId="2660520072" sldId="266"/>
        </pc:sldMkLst>
        <pc:spChg chg="mod">
          <ac:chgData name="Yidan Chen" userId="S::yidan.chen@uzh.ch::b6051703-9aa2-4884-9a0e-c07c387de5bb" providerId="AD" clId="Web-{EA7A030B-45EB-4F1F-BF79-F1FAC1CC731E}" dt="2022-12-05T22:10:32.727" v="18" actId="20577"/>
          <ac:spMkLst>
            <pc:docMk/>
            <pc:sldMk cId="2660520072" sldId="266"/>
            <ac:spMk id="4" creationId="{10E0C82C-9640-43C5-E30C-63FDA10A197A}"/>
          </ac:spMkLst>
        </pc:spChg>
      </pc:sldChg>
    </pc:docChg>
  </pc:docChgLst>
  <pc:docChgLst>
    <pc:chgData name="Alexander Zingrich" userId="238c2986-8578-4822-a0a5-d4bdfd968175" providerId="ADAL" clId="{03CD93DA-28F3-4815-8456-0D06FEC00EC0}"/>
    <pc:docChg chg="undo redo custSel addSld delSld modSld">
      <pc:chgData name="Alexander Zingrich" userId="238c2986-8578-4822-a0a5-d4bdfd968175" providerId="ADAL" clId="{03CD93DA-28F3-4815-8456-0D06FEC00EC0}" dt="2022-12-05T21:50:05.580" v="642" actId="20577"/>
      <pc:docMkLst>
        <pc:docMk/>
      </pc:docMkLst>
      <pc:sldChg chg="addSp modSp mod setBg">
        <pc:chgData name="Alexander Zingrich" userId="238c2986-8578-4822-a0a5-d4bdfd968175" providerId="ADAL" clId="{03CD93DA-28F3-4815-8456-0D06FEC00EC0}" dt="2022-12-05T21:35:48.985" v="401" actId="1035"/>
        <pc:sldMkLst>
          <pc:docMk/>
          <pc:sldMk cId="61389500" sldId="258"/>
        </pc:sldMkLst>
        <pc:spChg chg="mod ord">
          <ac:chgData name="Alexander Zingrich" userId="238c2986-8578-4822-a0a5-d4bdfd968175" providerId="ADAL" clId="{03CD93DA-28F3-4815-8456-0D06FEC00EC0}" dt="2022-12-05T21:35:37.421" v="377" actId="1076"/>
          <ac:spMkLst>
            <pc:docMk/>
            <pc:sldMk cId="61389500" sldId="258"/>
            <ac:spMk id="2" creationId="{00000000-0000-0000-0000-000000000000}"/>
          </ac:spMkLst>
        </pc:spChg>
        <pc:spChg chg="add mod">
          <ac:chgData name="Alexander Zingrich" userId="238c2986-8578-4822-a0a5-d4bdfd968175" providerId="ADAL" clId="{03CD93DA-28F3-4815-8456-0D06FEC00EC0}" dt="2022-12-05T21:35:48.985" v="401" actId="1035"/>
          <ac:spMkLst>
            <pc:docMk/>
            <pc:sldMk cId="61389500" sldId="258"/>
            <ac:spMk id="3" creationId="{D2DB30B0-AF0E-A168-0C76-706D542B54DB}"/>
          </ac:spMkLst>
        </pc:spChg>
        <pc:spChg chg="add mod">
          <ac:chgData name="Alexander Zingrich" userId="238c2986-8578-4822-a0a5-d4bdfd968175" providerId="ADAL" clId="{03CD93DA-28F3-4815-8456-0D06FEC00EC0}" dt="2022-12-05T21:35:34.484" v="376" actId="1076"/>
          <ac:spMkLst>
            <pc:docMk/>
            <pc:sldMk cId="61389500" sldId="258"/>
            <ac:spMk id="4" creationId="{2BDBE824-27B1-A6F4-2E5B-3C4912247678}"/>
          </ac:spMkLst>
        </pc:spChg>
        <pc:spChg chg="add mod">
          <ac:chgData name="Alexander Zingrich" userId="238c2986-8578-4822-a0a5-d4bdfd968175" providerId="ADAL" clId="{03CD93DA-28F3-4815-8456-0D06FEC00EC0}" dt="2022-12-05T21:35:48.985" v="401" actId="1035"/>
          <ac:spMkLst>
            <pc:docMk/>
            <pc:sldMk cId="61389500" sldId="258"/>
            <ac:spMk id="5" creationId="{94020478-4912-4F9B-629E-608E68CE7670}"/>
          </ac:spMkLst>
        </pc:spChg>
        <pc:picChg chg="add mod">
          <ac:chgData name="Alexander Zingrich" userId="238c2986-8578-4822-a0a5-d4bdfd968175" providerId="ADAL" clId="{03CD93DA-28F3-4815-8456-0D06FEC00EC0}" dt="2022-12-05T21:35:48.985" v="401" actId="1035"/>
          <ac:picMkLst>
            <pc:docMk/>
            <pc:sldMk cId="61389500" sldId="258"/>
            <ac:picMk id="1026" creationId="{16F9D7F4-7D62-727A-AD01-6F84CF79326D}"/>
          </ac:picMkLst>
        </pc:picChg>
      </pc:sldChg>
      <pc:sldChg chg="addSp delSp modSp mod delDesignElem">
        <pc:chgData name="Alexander Zingrich" userId="238c2986-8578-4822-a0a5-d4bdfd968175" providerId="ADAL" clId="{03CD93DA-28F3-4815-8456-0D06FEC00EC0}" dt="2022-12-05T21:41:02.084" v="495" actId="1076"/>
        <pc:sldMkLst>
          <pc:docMk/>
          <pc:sldMk cId="2566089163" sldId="259"/>
        </pc:sldMkLst>
        <pc:spChg chg="del mod">
          <ac:chgData name="Alexander Zingrich" userId="238c2986-8578-4822-a0a5-d4bdfd968175" providerId="ADAL" clId="{03CD93DA-28F3-4815-8456-0D06FEC00EC0}" dt="2022-12-05T21:40:42.480" v="470" actId="478"/>
          <ac:spMkLst>
            <pc:docMk/>
            <pc:sldMk cId="2566089163" sldId="259"/>
            <ac:spMk id="2" creationId="{D51F7583-7E2B-1C96-F0AA-D95D5891622E}"/>
          </ac:spMkLst>
        </pc:spChg>
        <pc:spChg chg="add del mod">
          <ac:chgData name="Alexander Zingrich" userId="238c2986-8578-4822-a0a5-d4bdfd968175" providerId="ADAL" clId="{03CD93DA-28F3-4815-8456-0D06FEC00EC0}" dt="2022-12-05T21:40:19.746" v="464"/>
          <ac:spMkLst>
            <pc:docMk/>
            <pc:sldMk cId="2566089163" sldId="259"/>
            <ac:spMk id="3" creationId="{774A2458-C676-F8DA-3155-4A9C69A7E4F1}"/>
          </ac:spMkLst>
        </pc:spChg>
        <pc:spChg chg="add del mod">
          <ac:chgData name="Alexander Zingrich" userId="238c2986-8578-4822-a0a5-d4bdfd968175" providerId="ADAL" clId="{03CD93DA-28F3-4815-8456-0D06FEC00EC0}" dt="2022-12-05T21:40:19.746" v="464"/>
          <ac:spMkLst>
            <pc:docMk/>
            <pc:sldMk cId="2566089163" sldId="259"/>
            <ac:spMk id="4" creationId="{1968D7B3-73B7-3561-04D4-ADD6305A3069}"/>
          </ac:spMkLst>
        </pc:spChg>
        <pc:spChg chg="add mod">
          <ac:chgData name="Alexander Zingrich" userId="238c2986-8578-4822-a0a5-d4bdfd968175" providerId="ADAL" clId="{03CD93DA-28F3-4815-8456-0D06FEC00EC0}" dt="2022-12-05T21:40:21.146" v="465"/>
          <ac:spMkLst>
            <pc:docMk/>
            <pc:sldMk cId="2566089163" sldId="259"/>
            <ac:spMk id="5" creationId="{FFBA20AD-E489-94DD-5662-19F0B34230C1}"/>
          </ac:spMkLst>
        </pc:spChg>
        <pc:spChg chg="del mod">
          <ac:chgData name="Alexander Zingrich" userId="238c2986-8578-4822-a0a5-d4bdfd968175" providerId="ADAL" clId="{03CD93DA-28F3-4815-8456-0D06FEC00EC0}" dt="2022-12-05T21:40:51.542" v="490" actId="478"/>
          <ac:spMkLst>
            <pc:docMk/>
            <pc:sldMk cId="2566089163" sldId="259"/>
            <ac:spMk id="6" creationId="{6EE3D10A-9EDE-4CA7-6B1D-2741D100E8E5}"/>
          </ac:spMkLst>
        </pc:spChg>
        <pc:spChg chg="add mod">
          <ac:chgData name="Alexander Zingrich" userId="238c2986-8578-4822-a0a5-d4bdfd968175" providerId="ADAL" clId="{03CD93DA-28F3-4815-8456-0D06FEC00EC0}" dt="2022-12-05T21:40:49.114" v="489" actId="20577"/>
          <ac:spMkLst>
            <pc:docMk/>
            <pc:sldMk cId="2566089163" sldId="259"/>
            <ac:spMk id="8" creationId="{4B78903E-ACCA-15D8-769A-F62F1E0C636F}"/>
          </ac:spMkLst>
        </pc:spChg>
        <pc:spChg chg="add del mod">
          <ac:chgData name="Alexander Zingrich" userId="238c2986-8578-4822-a0a5-d4bdfd968175" providerId="ADAL" clId="{03CD93DA-28F3-4815-8456-0D06FEC00EC0}" dt="2022-12-05T21:40:44.175" v="471" actId="478"/>
          <ac:spMkLst>
            <pc:docMk/>
            <pc:sldMk cId="2566089163" sldId="259"/>
            <ac:spMk id="10" creationId="{06865E78-768D-62DB-6937-3AA71998ACFC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2566089163" sldId="259"/>
            <ac:spMk id="19" creationId="{724AC2FE-8DC8-4E92-BD6E-A4102042E40D}"/>
          </ac:spMkLst>
        </pc:spChg>
        <pc:picChg chg="mod">
          <ac:chgData name="Alexander Zingrich" userId="238c2986-8578-4822-a0a5-d4bdfd968175" providerId="ADAL" clId="{03CD93DA-28F3-4815-8456-0D06FEC00EC0}" dt="2022-12-05T21:41:02.084" v="495" actId="1076"/>
          <ac:picMkLst>
            <pc:docMk/>
            <pc:sldMk cId="2566089163" sldId="259"/>
            <ac:picMk id="7" creationId="{7274B6F0-930C-367F-AC80-E21664A2EC9B}"/>
          </ac:picMkLst>
        </pc:picChg>
      </pc:sldChg>
      <pc:sldChg chg="addSp modSp mod">
        <pc:chgData name="Alexander Zingrich" userId="238c2986-8578-4822-a0a5-d4bdfd968175" providerId="ADAL" clId="{03CD93DA-28F3-4815-8456-0D06FEC00EC0}" dt="2022-12-05T21:46:45.021" v="579" actId="1076"/>
        <pc:sldMkLst>
          <pc:docMk/>
          <pc:sldMk cId="3872282072" sldId="260"/>
        </pc:sldMkLst>
        <pc:spChg chg="add mod">
          <ac:chgData name="Alexander Zingrich" userId="238c2986-8578-4822-a0a5-d4bdfd968175" providerId="ADAL" clId="{03CD93DA-28F3-4815-8456-0D06FEC00EC0}" dt="2022-12-05T21:46:38.126" v="575"/>
          <ac:spMkLst>
            <pc:docMk/>
            <pc:sldMk cId="3872282072" sldId="260"/>
            <ac:spMk id="2" creationId="{10E03CEF-3990-29F0-8FF6-955526884C62}"/>
          </ac:spMkLst>
        </pc:spChg>
        <pc:spChg chg="add mod">
          <ac:chgData name="Alexander Zingrich" userId="238c2986-8578-4822-a0a5-d4bdfd968175" providerId="ADAL" clId="{03CD93DA-28F3-4815-8456-0D06FEC00EC0}" dt="2022-12-05T21:46:38.126" v="575"/>
          <ac:spMkLst>
            <pc:docMk/>
            <pc:sldMk cId="3872282072" sldId="260"/>
            <ac:spMk id="4" creationId="{BA713A0E-F9BA-1120-BA54-819D934F9286}"/>
          </ac:spMkLst>
        </pc:spChg>
        <pc:picChg chg="mod">
          <ac:chgData name="Alexander Zingrich" userId="238c2986-8578-4822-a0a5-d4bdfd968175" providerId="ADAL" clId="{03CD93DA-28F3-4815-8456-0D06FEC00EC0}" dt="2022-12-05T21:46:45.021" v="579" actId="1076"/>
          <ac:picMkLst>
            <pc:docMk/>
            <pc:sldMk cId="3872282072" sldId="260"/>
            <ac:picMk id="3" creationId="{6AC08FE1-3301-4A38-8026-FEACEE4AA579}"/>
          </ac:picMkLst>
        </pc:picChg>
      </pc:sldChg>
      <pc:sldChg chg="addSp delSp modSp mod delDesignElem">
        <pc:chgData name="Alexander Zingrich" userId="238c2986-8578-4822-a0a5-d4bdfd968175" providerId="ADAL" clId="{03CD93DA-28F3-4815-8456-0D06FEC00EC0}" dt="2022-12-05T21:45:39.980" v="564"/>
        <pc:sldMkLst>
          <pc:docMk/>
          <pc:sldMk cId="690743566" sldId="261"/>
        </pc:sldMkLst>
        <pc:spChg chg="add mod">
          <ac:chgData name="Alexander Zingrich" userId="238c2986-8578-4822-a0a5-d4bdfd968175" providerId="ADAL" clId="{03CD93DA-28F3-4815-8456-0D06FEC00EC0}" dt="2022-12-05T21:45:39.980" v="564"/>
          <ac:spMkLst>
            <pc:docMk/>
            <pc:sldMk cId="690743566" sldId="261"/>
            <ac:spMk id="2" creationId="{0ABD5670-7CE5-0329-F03E-2A409719C9DC}"/>
          </ac:spMkLst>
        </pc:spChg>
        <pc:spChg chg="add mod">
          <ac:chgData name="Alexander Zingrich" userId="238c2986-8578-4822-a0a5-d4bdfd968175" providerId="ADAL" clId="{03CD93DA-28F3-4815-8456-0D06FEC00EC0}" dt="2022-12-05T21:45:39.980" v="564"/>
          <ac:spMkLst>
            <pc:docMk/>
            <pc:sldMk cId="690743566" sldId="261"/>
            <ac:spMk id="4" creationId="{5025CDA5-6B65-9213-D9A8-643DFE3090B8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690743566" sldId="261"/>
            <ac:spMk id="21" creationId="{AB8C311F-7253-4AED-9701-7FC0708C41C7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690743566" sldId="261"/>
            <ac:spMk id="23" creationId="{FD073016-B734-483B-8953-5BADEE145112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690743566" sldId="261"/>
            <ac:spMk id="25" creationId="{90A7EAB6-59D3-4325-8DE6-E0CA4009CE53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690743566" sldId="261"/>
            <ac:spMk id="27" creationId="{A8D57A06-A426-446D-B02C-A2DC6B62E45E}"/>
          </ac:spMkLst>
        </pc:spChg>
        <pc:picChg chg="mod">
          <ac:chgData name="Alexander Zingrich" userId="238c2986-8578-4822-a0a5-d4bdfd968175" providerId="ADAL" clId="{03CD93DA-28F3-4815-8456-0D06FEC00EC0}" dt="2022-12-05T21:45:39.399" v="563" actId="1076"/>
          <ac:picMkLst>
            <pc:docMk/>
            <pc:sldMk cId="690743566" sldId="261"/>
            <ac:picMk id="3" creationId="{A4318DBD-3AB8-43C6-AC7A-F2D4C8B7EDDC}"/>
          </ac:picMkLst>
        </pc:picChg>
      </pc:sldChg>
      <pc:sldChg chg="addSp delSp modSp mod">
        <pc:chgData name="Alexander Zingrich" userId="238c2986-8578-4822-a0a5-d4bdfd968175" providerId="ADAL" clId="{03CD93DA-28F3-4815-8456-0D06FEC00EC0}" dt="2022-12-05T21:42:44.148" v="546" actId="1076"/>
        <pc:sldMkLst>
          <pc:docMk/>
          <pc:sldMk cId="992499179" sldId="264"/>
        </pc:sldMkLst>
        <pc:spChg chg="del mod">
          <ac:chgData name="Alexander Zingrich" userId="238c2986-8578-4822-a0a5-d4bdfd968175" providerId="ADAL" clId="{03CD93DA-28F3-4815-8456-0D06FEC00EC0}" dt="2022-12-05T21:42:38.136" v="544" actId="478"/>
          <ac:spMkLst>
            <pc:docMk/>
            <pc:sldMk cId="992499179" sldId="264"/>
            <ac:spMk id="2" creationId="{801EE3BB-F9E3-9C6A-8E07-0DDF504567A1}"/>
          </ac:spMkLst>
        </pc:spChg>
        <pc:spChg chg="add mod">
          <ac:chgData name="Alexander Zingrich" userId="238c2986-8578-4822-a0a5-d4bdfd968175" providerId="ADAL" clId="{03CD93DA-28F3-4815-8456-0D06FEC00EC0}" dt="2022-12-05T21:42:32.462" v="520"/>
          <ac:spMkLst>
            <pc:docMk/>
            <pc:sldMk cId="992499179" sldId="264"/>
            <ac:spMk id="3" creationId="{3331AF73-2326-6913-01BB-0C84CC7DBD06}"/>
          </ac:spMkLst>
        </pc:spChg>
        <pc:spChg chg="add mod">
          <ac:chgData name="Alexander Zingrich" userId="238c2986-8578-4822-a0a5-d4bdfd968175" providerId="ADAL" clId="{03CD93DA-28F3-4815-8456-0D06FEC00EC0}" dt="2022-12-05T21:42:35.670" v="542" actId="20577"/>
          <ac:spMkLst>
            <pc:docMk/>
            <pc:sldMk cId="992499179" sldId="264"/>
            <ac:spMk id="5" creationId="{A91A7503-1340-71DE-35E4-1C17448F411F}"/>
          </ac:spMkLst>
        </pc:spChg>
        <pc:spChg chg="add del mod">
          <ac:chgData name="Alexander Zingrich" userId="238c2986-8578-4822-a0a5-d4bdfd968175" providerId="ADAL" clId="{03CD93DA-28F3-4815-8456-0D06FEC00EC0}" dt="2022-12-05T21:42:39.926" v="545" actId="478"/>
          <ac:spMkLst>
            <pc:docMk/>
            <pc:sldMk cId="992499179" sldId="264"/>
            <ac:spMk id="9" creationId="{B4C34902-D22A-6E5F-034E-0D1706640E81}"/>
          </ac:spMkLst>
        </pc:spChg>
        <pc:graphicFrameChg chg="mod">
          <ac:chgData name="Alexander Zingrich" userId="238c2986-8578-4822-a0a5-d4bdfd968175" providerId="ADAL" clId="{03CD93DA-28F3-4815-8456-0D06FEC00EC0}" dt="2022-12-05T21:42:44.148" v="546" actId="1076"/>
          <ac:graphicFrameMkLst>
            <pc:docMk/>
            <pc:sldMk cId="992499179" sldId="264"/>
            <ac:graphicFrameMk id="6" creationId="{2C1865E5-00D1-06B0-54E6-8B6AD2DD24DE}"/>
          </ac:graphicFrameMkLst>
        </pc:graphicFrameChg>
      </pc:sldChg>
      <pc:sldChg chg="addSp delSp modSp mod">
        <pc:chgData name="Alexander Zingrich" userId="238c2986-8578-4822-a0a5-d4bdfd968175" providerId="ADAL" clId="{03CD93DA-28F3-4815-8456-0D06FEC00EC0}" dt="2022-12-05T21:50:05.580" v="642" actId="20577"/>
        <pc:sldMkLst>
          <pc:docMk/>
          <pc:sldMk cId="12001572" sldId="265"/>
        </pc:sldMkLst>
        <pc:spChg chg="mod ord">
          <ac:chgData name="Alexander Zingrich" userId="238c2986-8578-4822-a0a5-d4bdfd968175" providerId="ADAL" clId="{03CD93DA-28F3-4815-8456-0D06FEC00EC0}" dt="2022-12-05T21:36:33.825" v="416" actId="20577"/>
          <ac:spMkLst>
            <pc:docMk/>
            <pc:sldMk cId="12001572" sldId="265"/>
            <ac:spMk id="2" creationId="{8CA465F3-559B-34AA-6F21-2A0B027CB184}"/>
          </ac:spMkLst>
        </pc:spChg>
        <pc:spChg chg="add del mod">
          <ac:chgData name="Alexander Zingrich" userId="238c2986-8578-4822-a0a5-d4bdfd968175" providerId="ADAL" clId="{03CD93DA-28F3-4815-8456-0D06FEC00EC0}" dt="2022-12-05T21:36:57.923" v="421" actId="26606"/>
          <ac:spMkLst>
            <pc:docMk/>
            <pc:sldMk cId="12001572" sldId="265"/>
            <ac:spMk id="3" creationId="{CBCA4975-A1E5-DBF5-BEB3-26E7E99D4DD3}"/>
          </ac:spMkLst>
        </pc:spChg>
        <pc:spChg chg="add mod">
          <ac:chgData name="Alexander Zingrich" userId="238c2986-8578-4822-a0a5-d4bdfd968175" providerId="ADAL" clId="{03CD93DA-28F3-4815-8456-0D06FEC00EC0}" dt="2022-12-05T21:36:10.160" v="403" actId="14100"/>
          <ac:spMkLst>
            <pc:docMk/>
            <pc:sldMk cId="12001572" sldId="265"/>
            <ac:spMk id="4" creationId="{5142EE6C-6960-5335-DA03-F07E4349C010}"/>
          </ac:spMkLst>
        </pc:spChg>
        <pc:graphicFrameChg chg="add del mod">
          <ac:chgData name="Alexander Zingrich" userId="238c2986-8578-4822-a0a5-d4bdfd968175" providerId="ADAL" clId="{03CD93DA-28F3-4815-8456-0D06FEC00EC0}" dt="2022-12-05T21:50:05.580" v="642" actId="20577"/>
          <ac:graphicFrameMkLst>
            <pc:docMk/>
            <pc:sldMk cId="12001572" sldId="265"/>
            <ac:graphicFrameMk id="6" creationId="{8B56FA69-9C41-E8B3-FE7E-CC48CCD5C0BB}"/>
          </ac:graphicFrameMkLst>
        </pc:graphicFrameChg>
      </pc:sldChg>
      <pc:sldChg chg="addSp delSp modSp mod delDesignElem">
        <pc:chgData name="Alexander Zingrich" userId="238c2986-8578-4822-a0a5-d4bdfd968175" providerId="ADAL" clId="{03CD93DA-28F3-4815-8456-0D06FEC00EC0}" dt="2022-12-05T21:45:35.974" v="561" actId="1076"/>
        <pc:sldMkLst>
          <pc:docMk/>
          <pc:sldMk cId="2660520072" sldId="266"/>
        </pc:sldMkLst>
        <pc:spChg chg="add mod">
          <ac:chgData name="Alexander Zingrich" userId="238c2986-8578-4822-a0a5-d4bdfd968175" providerId="ADAL" clId="{03CD93DA-28F3-4815-8456-0D06FEC00EC0}" dt="2022-12-05T21:43:07.886" v="547"/>
          <ac:spMkLst>
            <pc:docMk/>
            <pc:sldMk cId="2660520072" sldId="266"/>
            <ac:spMk id="3" creationId="{378B31E1-87CA-D328-DA84-D3D6A0A18FF4}"/>
          </ac:spMkLst>
        </pc:spChg>
        <pc:spChg chg="add mod">
          <ac:chgData name="Alexander Zingrich" userId="238c2986-8578-4822-a0a5-d4bdfd968175" providerId="ADAL" clId="{03CD93DA-28F3-4815-8456-0D06FEC00EC0}" dt="2022-12-05T21:43:07.886" v="547"/>
          <ac:spMkLst>
            <pc:docMk/>
            <pc:sldMk cId="2660520072" sldId="266"/>
            <ac:spMk id="4" creationId="{10E0C82C-9640-43C5-E30C-63FDA10A197A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2660520072" sldId="266"/>
            <ac:spMk id="18" creationId="{A9F529C3-C941-49FD-8C67-82F134F64BDB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2660520072" sldId="266"/>
            <ac:spMk id="19" creationId="{20586029-32A0-47E5-9AEC-AE3ABA6B94D0}"/>
          </ac:spMkLst>
        </pc:spChg>
        <pc:picChg chg="mod">
          <ac:chgData name="Alexander Zingrich" userId="238c2986-8578-4822-a0a5-d4bdfd968175" providerId="ADAL" clId="{03CD93DA-28F3-4815-8456-0D06FEC00EC0}" dt="2022-12-05T21:43:09.980" v="548" actId="1076"/>
          <ac:picMkLst>
            <pc:docMk/>
            <pc:sldMk cId="2660520072" sldId="266"/>
            <ac:picMk id="2" creationId="{EE92BC99-47B9-8C9A-24E4-C540AF195793}"/>
          </ac:picMkLst>
        </pc:picChg>
        <pc:picChg chg="mod">
          <ac:chgData name="Alexander Zingrich" userId="238c2986-8578-4822-a0a5-d4bdfd968175" providerId="ADAL" clId="{03CD93DA-28F3-4815-8456-0D06FEC00EC0}" dt="2022-12-05T21:45:35.974" v="561" actId="1076"/>
          <ac:picMkLst>
            <pc:docMk/>
            <pc:sldMk cId="2660520072" sldId="266"/>
            <ac:picMk id="7" creationId="{A4ED2908-A427-8D69-293F-ABC279308100}"/>
          </ac:picMkLst>
        </pc:picChg>
        <pc:cxnChg chg="del">
          <ac:chgData name="Alexander Zingrich" userId="238c2986-8578-4822-a0a5-d4bdfd968175" providerId="ADAL" clId="{03CD93DA-28F3-4815-8456-0D06FEC00EC0}" dt="2022-12-05T21:24:14.937" v="4"/>
          <ac:cxnSpMkLst>
            <pc:docMk/>
            <pc:sldMk cId="2660520072" sldId="266"/>
            <ac:cxnSpMk id="20" creationId="{8C730EAB-A532-4295-A302-FB4B90DB9F5E}"/>
          </ac:cxnSpMkLst>
        </pc:cxnChg>
      </pc:sldChg>
      <pc:sldChg chg="addSp modSp mod">
        <pc:chgData name="Alexander Zingrich" userId="238c2986-8578-4822-a0a5-d4bdfd968175" providerId="ADAL" clId="{03CD93DA-28F3-4815-8456-0D06FEC00EC0}" dt="2022-12-05T21:42:17.780" v="518" actId="208"/>
        <pc:sldMkLst>
          <pc:docMk/>
          <pc:sldMk cId="3396467162" sldId="268"/>
        </pc:sldMkLst>
        <pc:spChg chg="add mod">
          <ac:chgData name="Alexander Zingrich" userId="238c2986-8578-4822-a0a5-d4bdfd968175" providerId="ADAL" clId="{03CD93DA-28F3-4815-8456-0D06FEC00EC0}" dt="2022-12-05T21:41:15.203" v="498"/>
          <ac:spMkLst>
            <pc:docMk/>
            <pc:sldMk cId="3396467162" sldId="268"/>
            <ac:spMk id="2" creationId="{F92DD15B-1E5D-7A6E-6ACD-E1D288EEA641}"/>
          </ac:spMkLst>
        </pc:spChg>
        <pc:spChg chg="add mod">
          <ac:chgData name="Alexander Zingrich" userId="238c2986-8578-4822-a0a5-d4bdfd968175" providerId="ADAL" clId="{03CD93DA-28F3-4815-8456-0D06FEC00EC0}" dt="2022-12-05T21:41:15.203" v="498"/>
          <ac:spMkLst>
            <pc:docMk/>
            <pc:sldMk cId="3396467162" sldId="268"/>
            <ac:spMk id="3" creationId="{2F8EFDD5-1E6B-903D-17F3-214EDE509E4F}"/>
          </ac:spMkLst>
        </pc:spChg>
        <pc:picChg chg="mod">
          <ac:chgData name="Alexander Zingrich" userId="238c2986-8578-4822-a0a5-d4bdfd968175" providerId="ADAL" clId="{03CD93DA-28F3-4815-8456-0D06FEC00EC0}" dt="2022-12-05T21:42:17.780" v="518" actId="208"/>
          <ac:picMkLst>
            <pc:docMk/>
            <pc:sldMk cId="3396467162" sldId="268"/>
            <ac:picMk id="4" creationId="{D6C2A829-466E-901A-3D95-5208B91F3C23}"/>
          </ac:picMkLst>
        </pc:picChg>
        <pc:picChg chg="mod">
          <ac:chgData name="Alexander Zingrich" userId="238c2986-8578-4822-a0a5-d4bdfd968175" providerId="ADAL" clId="{03CD93DA-28F3-4815-8456-0D06FEC00EC0}" dt="2022-12-05T21:42:17.780" v="518" actId="208"/>
          <ac:picMkLst>
            <pc:docMk/>
            <pc:sldMk cId="3396467162" sldId="268"/>
            <ac:picMk id="6" creationId="{8E879ABD-9754-B64E-212C-F209BB7974A8}"/>
          </ac:picMkLst>
        </pc:picChg>
      </pc:sldChg>
      <pc:sldChg chg="addSp modSp mod">
        <pc:chgData name="Alexander Zingrich" userId="238c2986-8578-4822-a0a5-d4bdfd968175" providerId="ADAL" clId="{03CD93DA-28F3-4815-8456-0D06FEC00EC0}" dt="2022-12-05T21:42:14.805" v="517" actId="1076"/>
        <pc:sldMkLst>
          <pc:docMk/>
          <pc:sldMk cId="1610921111" sldId="270"/>
        </pc:sldMkLst>
        <pc:spChg chg="mod">
          <ac:chgData name="Alexander Zingrich" userId="238c2986-8578-4822-a0a5-d4bdfd968175" providerId="ADAL" clId="{03CD93DA-28F3-4815-8456-0D06FEC00EC0}" dt="2022-12-05T21:42:05.952" v="515" actId="1076"/>
          <ac:spMkLst>
            <pc:docMk/>
            <pc:sldMk cId="1610921111" sldId="270"/>
            <ac:spMk id="2" creationId="{235FF82D-2372-E9D0-AFF5-6F6523292DDE}"/>
          </ac:spMkLst>
        </pc:spChg>
        <pc:spChg chg="add mod">
          <ac:chgData name="Alexander Zingrich" userId="238c2986-8578-4822-a0a5-d4bdfd968175" providerId="ADAL" clId="{03CD93DA-28F3-4815-8456-0D06FEC00EC0}" dt="2022-12-05T21:41:33.677" v="501"/>
          <ac:spMkLst>
            <pc:docMk/>
            <pc:sldMk cId="1610921111" sldId="270"/>
            <ac:spMk id="3" creationId="{2831657B-372D-7F34-3FD8-987EC6A9F8C8}"/>
          </ac:spMkLst>
        </pc:spChg>
        <pc:spChg chg="add mod">
          <ac:chgData name="Alexander Zingrich" userId="238c2986-8578-4822-a0a5-d4bdfd968175" providerId="ADAL" clId="{03CD93DA-28F3-4815-8456-0D06FEC00EC0}" dt="2022-12-05T21:41:33.677" v="501"/>
          <ac:spMkLst>
            <pc:docMk/>
            <pc:sldMk cId="1610921111" sldId="270"/>
            <ac:spMk id="4" creationId="{A0A79563-6E7E-C689-55DA-0AA51009F059}"/>
          </ac:spMkLst>
        </pc:spChg>
        <pc:picChg chg="mod">
          <ac:chgData name="Alexander Zingrich" userId="238c2986-8578-4822-a0a5-d4bdfd968175" providerId="ADAL" clId="{03CD93DA-28F3-4815-8456-0D06FEC00EC0}" dt="2022-12-05T21:42:14.805" v="517" actId="1076"/>
          <ac:picMkLst>
            <pc:docMk/>
            <pc:sldMk cId="1610921111" sldId="270"/>
            <ac:picMk id="5" creationId="{17C6AEEC-B49D-B23A-AE9B-CB52D2DE1C73}"/>
          </ac:picMkLst>
        </pc:picChg>
      </pc:sldChg>
      <pc:sldChg chg="addSp delSp modSp mod">
        <pc:chgData name="Alexander Zingrich" userId="238c2986-8578-4822-a0a5-d4bdfd968175" providerId="ADAL" clId="{03CD93DA-28F3-4815-8456-0D06FEC00EC0}" dt="2022-12-05T21:46:24.954" v="574" actId="108"/>
        <pc:sldMkLst>
          <pc:docMk/>
          <pc:sldMk cId="3614616692" sldId="271"/>
        </pc:sldMkLst>
        <pc:spChg chg="del mod">
          <ac:chgData name="Alexander Zingrich" userId="238c2986-8578-4822-a0a5-d4bdfd968175" providerId="ADAL" clId="{03CD93DA-28F3-4815-8456-0D06FEC00EC0}" dt="2022-12-05T21:46:09.422" v="571" actId="478"/>
          <ac:spMkLst>
            <pc:docMk/>
            <pc:sldMk cId="3614616692" sldId="271"/>
            <ac:spMk id="2" creationId="{5B13F64A-A3DE-9C97-12A4-F9ABAC37FA76}"/>
          </ac:spMkLst>
        </pc:spChg>
        <pc:spChg chg="add mod">
          <ac:chgData name="Alexander Zingrich" userId="238c2986-8578-4822-a0a5-d4bdfd968175" providerId="ADAL" clId="{03CD93DA-28F3-4815-8456-0D06FEC00EC0}" dt="2022-12-05T21:45:57.231" v="565"/>
          <ac:spMkLst>
            <pc:docMk/>
            <pc:sldMk cId="3614616692" sldId="271"/>
            <ac:spMk id="3" creationId="{C4339D1E-07E0-7A4A-A9E9-CE82EFD4F348}"/>
          </ac:spMkLst>
        </pc:spChg>
        <pc:spChg chg="add mod">
          <ac:chgData name="Alexander Zingrich" userId="238c2986-8578-4822-a0a5-d4bdfd968175" providerId="ADAL" clId="{03CD93DA-28F3-4815-8456-0D06FEC00EC0}" dt="2022-12-05T21:46:24.954" v="574" actId="108"/>
          <ac:spMkLst>
            <pc:docMk/>
            <pc:sldMk cId="3614616692" sldId="271"/>
            <ac:spMk id="4" creationId="{BC92D0E9-BC10-8079-D894-CBDFAB4FBD6F}"/>
          </ac:spMkLst>
        </pc:spChg>
        <pc:spChg chg="add del mod">
          <ac:chgData name="Alexander Zingrich" userId="238c2986-8578-4822-a0a5-d4bdfd968175" providerId="ADAL" clId="{03CD93DA-28F3-4815-8456-0D06FEC00EC0}" dt="2022-12-05T21:46:15.186" v="572" actId="478"/>
          <ac:spMkLst>
            <pc:docMk/>
            <pc:sldMk cId="3614616692" sldId="271"/>
            <ac:spMk id="7" creationId="{02214D33-F87B-FCE3-818F-DEE1368B2B15}"/>
          </ac:spMkLst>
        </pc:spChg>
      </pc:sldChg>
      <pc:sldChg chg="addSp delSp modSp mod">
        <pc:chgData name="Alexander Zingrich" userId="238c2986-8578-4822-a0a5-d4bdfd968175" providerId="ADAL" clId="{03CD93DA-28F3-4815-8456-0D06FEC00EC0}" dt="2022-12-05T21:39:54.456" v="460" actId="20577"/>
        <pc:sldMkLst>
          <pc:docMk/>
          <pc:sldMk cId="4168247113" sldId="272"/>
        </pc:sldMkLst>
        <pc:spChg chg="del mod">
          <ac:chgData name="Alexander Zingrich" userId="238c2986-8578-4822-a0a5-d4bdfd968175" providerId="ADAL" clId="{03CD93DA-28F3-4815-8456-0D06FEC00EC0}" dt="2022-12-05T21:37:29.772" v="424" actId="478"/>
          <ac:spMkLst>
            <pc:docMk/>
            <pc:sldMk cId="4168247113" sldId="272"/>
            <ac:spMk id="2" creationId="{E4B48C2F-26AB-9FA9-E232-F544C9B7E247}"/>
          </ac:spMkLst>
        </pc:spChg>
        <pc:spChg chg="mod">
          <ac:chgData name="Alexander Zingrich" userId="238c2986-8578-4822-a0a5-d4bdfd968175" providerId="ADAL" clId="{03CD93DA-28F3-4815-8456-0D06FEC00EC0}" dt="2022-12-05T21:39:54.456" v="460" actId="20577"/>
          <ac:spMkLst>
            <pc:docMk/>
            <pc:sldMk cId="4168247113" sldId="272"/>
            <ac:spMk id="3" creationId="{E8046FE5-178E-AA9D-F622-2D648A940FBD}"/>
          </ac:spMkLst>
        </pc:spChg>
        <pc:spChg chg="add mod">
          <ac:chgData name="Alexander Zingrich" userId="238c2986-8578-4822-a0a5-d4bdfd968175" providerId="ADAL" clId="{03CD93DA-28F3-4815-8456-0D06FEC00EC0}" dt="2022-12-05T21:37:27.288" v="423"/>
          <ac:spMkLst>
            <pc:docMk/>
            <pc:sldMk cId="4168247113" sldId="272"/>
            <ac:spMk id="4" creationId="{28DDC3AF-6CD7-2C6D-29F3-F8FF0302B678}"/>
          </ac:spMkLst>
        </pc:spChg>
        <pc:spChg chg="add mod">
          <ac:chgData name="Alexander Zingrich" userId="238c2986-8578-4822-a0a5-d4bdfd968175" providerId="ADAL" clId="{03CD93DA-28F3-4815-8456-0D06FEC00EC0}" dt="2022-12-05T21:37:27.288" v="423"/>
          <ac:spMkLst>
            <pc:docMk/>
            <pc:sldMk cId="4168247113" sldId="272"/>
            <ac:spMk id="5" creationId="{6017D14C-7FF4-2DD6-B10B-2A83A79D1AF7}"/>
          </ac:spMkLst>
        </pc:spChg>
        <pc:spChg chg="add del mod">
          <ac:chgData name="Alexander Zingrich" userId="238c2986-8578-4822-a0a5-d4bdfd968175" providerId="ADAL" clId="{03CD93DA-28F3-4815-8456-0D06FEC00EC0}" dt="2022-12-05T21:37:31.500" v="425" actId="478"/>
          <ac:spMkLst>
            <pc:docMk/>
            <pc:sldMk cId="4168247113" sldId="272"/>
            <ac:spMk id="7" creationId="{2F12E8EE-A06D-606D-465A-AE937972A78E}"/>
          </ac:spMkLst>
        </pc:spChg>
        <pc:graphicFrameChg chg="mod modGraphic">
          <ac:chgData name="Alexander Zingrich" userId="238c2986-8578-4822-a0a5-d4bdfd968175" providerId="ADAL" clId="{03CD93DA-28F3-4815-8456-0D06FEC00EC0}" dt="2022-12-05T21:39:36.956" v="457" actId="1076"/>
          <ac:graphicFrameMkLst>
            <pc:docMk/>
            <pc:sldMk cId="4168247113" sldId="272"/>
            <ac:graphicFrameMk id="26" creationId="{68AAE906-33A0-FE4A-DE71-57A0B7FF4150}"/>
          </ac:graphicFrameMkLst>
        </pc:graphicFrameChg>
      </pc:sldChg>
      <pc:sldChg chg="modSp add del">
        <pc:chgData name="Alexander Zingrich" userId="238c2986-8578-4822-a0a5-d4bdfd968175" providerId="ADAL" clId="{03CD93DA-28F3-4815-8456-0D06FEC00EC0}" dt="2022-12-05T21:48:06.905" v="641" actId="47"/>
        <pc:sldMkLst>
          <pc:docMk/>
          <pc:sldMk cId="1535265675" sldId="273"/>
        </pc:sldMkLst>
        <pc:spChg chg="mod">
          <ac:chgData name="Alexander Zingrich" userId="238c2986-8578-4822-a0a5-d4bdfd968175" providerId="ADAL" clId="{03CD93DA-28F3-4815-8456-0D06FEC00EC0}" dt="2022-12-05T21:24:14.937" v="4"/>
          <ac:spMkLst>
            <pc:docMk/>
            <pc:sldMk cId="1535265675" sldId="273"/>
            <ac:spMk id="2" creationId="{3995F2A2-0E02-CCCA-3FDA-10AEF10F9D38}"/>
          </ac:spMkLst>
        </pc:spChg>
        <pc:spChg chg="mod">
          <ac:chgData name="Alexander Zingrich" userId="238c2986-8578-4822-a0a5-d4bdfd968175" providerId="ADAL" clId="{03CD93DA-28F3-4815-8456-0D06FEC00EC0}" dt="2022-12-05T21:24:14.937" v="4"/>
          <ac:spMkLst>
            <pc:docMk/>
            <pc:sldMk cId="1535265675" sldId="273"/>
            <ac:spMk id="3" creationId="{3A7410B6-F8D2-12DD-6915-D6295E6B2780}"/>
          </ac:spMkLst>
        </pc:spChg>
      </pc:sldChg>
      <pc:sldChg chg="addSp delSp modSp mod delDesignElem">
        <pc:chgData name="Alexander Zingrich" userId="238c2986-8578-4822-a0a5-d4bdfd968175" providerId="ADAL" clId="{03CD93DA-28F3-4815-8456-0D06FEC00EC0}" dt="2022-12-05T21:47:20.398" v="618" actId="1076"/>
        <pc:sldMkLst>
          <pc:docMk/>
          <pc:sldMk cId="950313450" sldId="275"/>
        </pc:sldMkLst>
        <pc:spChg chg="add mod">
          <ac:chgData name="Alexander Zingrich" userId="238c2986-8578-4822-a0a5-d4bdfd968175" providerId="ADAL" clId="{03CD93DA-28F3-4815-8456-0D06FEC00EC0}" dt="2022-12-05T21:46:59.223" v="581"/>
          <ac:spMkLst>
            <pc:docMk/>
            <pc:sldMk cId="950313450" sldId="275"/>
            <ac:spMk id="2" creationId="{BED053A0-8457-5548-7D91-0ADF1CB883B1}"/>
          </ac:spMkLst>
        </pc:spChg>
        <pc:spChg chg="add mod">
          <ac:chgData name="Alexander Zingrich" userId="238c2986-8578-4822-a0a5-d4bdfd968175" providerId="ADAL" clId="{03CD93DA-28F3-4815-8456-0D06FEC00EC0}" dt="2022-12-05T21:47:05.228" v="613" actId="20577"/>
          <ac:spMkLst>
            <pc:docMk/>
            <pc:sldMk cId="950313450" sldId="275"/>
            <ac:spMk id="3" creationId="{6F7E5EFE-339E-BC1E-A4C9-47A85C46CC53}"/>
          </ac:spMkLst>
        </pc:spChg>
        <pc:spChg chg="add del mod">
          <ac:chgData name="Alexander Zingrich" userId="238c2986-8578-4822-a0a5-d4bdfd968175" providerId="ADAL" clId="{03CD93DA-28F3-4815-8456-0D06FEC00EC0}" dt="2022-12-05T21:47:12.333" v="615" actId="478"/>
          <ac:spMkLst>
            <pc:docMk/>
            <pc:sldMk cId="950313450" sldId="275"/>
            <ac:spMk id="5" creationId="{7541DCF8-C727-74AE-0AEA-0D6879EE91F7}"/>
          </ac:spMkLst>
        </pc:spChg>
        <pc:spChg chg="del mod">
          <ac:chgData name="Alexander Zingrich" userId="238c2986-8578-4822-a0a5-d4bdfd968175" providerId="ADAL" clId="{03CD93DA-28F3-4815-8456-0D06FEC00EC0}" dt="2022-12-05T21:47:09.747" v="614" actId="478"/>
          <ac:spMkLst>
            <pc:docMk/>
            <pc:sldMk cId="950313450" sldId="275"/>
            <ac:spMk id="9" creationId="{F7234A71-DD9F-CFBA-E420-5A257298943B}"/>
          </ac:spMkLst>
        </pc:spChg>
        <pc:spChg chg="mod">
          <ac:chgData name="Alexander Zingrich" userId="238c2986-8578-4822-a0a5-d4bdfd968175" providerId="ADAL" clId="{03CD93DA-28F3-4815-8456-0D06FEC00EC0}" dt="2022-12-05T21:47:20.398" v="618" actId="1076"/>
          <ac:spMkLst>
            <pc:docMk/>
            <pc:sldMk cId="950313450" sldId="275"/>
            <ac:spMk id="13" creationId="{F103D0E1-FDBB-B840-C2C9-55391AF2EADE}"/>
          </ac:spMkLst>
        </pc:spChg>
        <pc:spChg chg="del">
          <ac:chgData name="Alexander Zingrich" userId="238c2986-8578-4822-a0a5-d4bdfd968175" providerId="ADAL" clId="{03CD93DA-28F3-4815-8456-0D06FEC00EC0}" dt="2022-12-05T21:24:14.937" v="4"/>
          <ac:spMkLst>
            <pc:docMk/>
            <pc:sldMk cId="950313450" sldId="275"/>
            <ac:spMk id="171" creationId="{F0FAE728-C5A9-4B0F-B89E-F4BED82505A6}"/>
          </ac:spMkLst>
        </pc:spChg>
        <pc:grpChg chg="del">
          <ac:chgData name="Alexander Zingrich" userId="238c2986-8578-4822-a0a5-d4bdfd968175" providerId="ADAL" clId="{03CD93DA-28F3-4815-8456-0D06FEC00EC0}" dt="2022-12-05T21:24:14.937" v="4"/>
          <ac:grpSpMkLst>
            <pc:docMk/>
            <pc:sldMk cId="950313450" sldId="275"/>
            <ac:grpSpMk id="172" creationId="{F938B951-7EFC-40A2-B198-E73D39DFB3FC}"/>
          </ac:grpSpMkLst>
        </pc:grpChg>
      </pc:sldChg>
      <pc:sldChg chg="delSp modSp add mod setBg">
        <pc:chgData name="Alexander Zingrich" userId="238c2986-8578-4822-a0a5-d4bdfd968175" providerId="ADAL" clId="{03CD93DA-28F3-4815-8456-0D06FEC00EC0}" dt="2022-12-05T21:48:02.533" v="640" actId="1076"/>
        <pc:sldMkLst>
          <pc:docMk/>
          <pc:sldMk cId="1168986812" sldId="276"/>
        </pc:sldMkLst>
        <pc:spChg chg="mod">
          <ac:chgData name="Alexander Zingrich" userId="238c2986-8578-4822-a0a5-d4bdfd968175" providerId="ADAL" clId="{03CD93DA-28F3-4815-8456-0D06FEC00EC0}" dt="2022-12-05T21:47:50.511" v="632" actId="20577"/>
          <ac:spMkLst>
            <pc:docMk/>
            <pc:sldMk cId="1168986812" sldId="276"/>
            <ac:spMk id="3" creationId="{6F7E5EFE-339E-BC1E-A4C9-47A85C46CC53}"/>
          </ac:spMkLst>
        </pc:spChg>
        <pc:spChg chg="mod">
          <ac:chgData name="Alexander Zingrich" userId="238c2986-8578-4822-a0a5-d4bdfd968175" providerId="ADAL" clId="{03CD93DA-28F3-4815-8456-0D06FEC00EC0}" dt="2022-12-05T21:48:02.533" v="640" actId="1076"/>
          <ac:spMkLst>
            <pc:docMk/>
            <pc:sldMk cId="1168986812" sldId="276"/>
            <ac:spMk id="13" creationId="{F103D0E1-FDBB-B840-C2C9-55391AF2EADE}"/>
          </ac:spMkLst>
        </pc:spChg>
        <pc:picChg chg="del">
          <ac:chgData name="Alexander Zingrich" userId="238c2986-8578-4822-a0a5-d4bdfd968175" providerId="ADAL" clId="{03CD93DA-28F3-4815-8456-0D06FEC00EC0}" dt="2022-12-05T21:47:51.554" v="633" actId="478"/>
          <ac:picMkLst>
            <pc:docMk/>
            <pc:sldMk cId="1168986812" sldId="276"/>
            <ac:picMk id="7" creationId="{5304BDC1-E526-7391-4E7C-D5949C7B8531}"/>
          </ac:picMkLst>
        </pc:picChg>
        <pc:picChg chg="del">
          <ac:chgData name="Alexander Zingrich" userId="238c2986-8578-4822-a0a5-d4bdfd968175" providerId="ADAL" clId="{03CD93DA-28F3-4815-8456-0D06FEC00EC0}" dt="2022-12-05T21:47:54.378" v="636" actId="478"/>
          <ac:picMkLst>
            <pc:docMk/>
            <pc:sldMk cId="1168986812" sldId="276"/>
            <ac:picMk id="10" creationId="{2BBF9569-E7C8-06B6-D713-CDDC6E4BA266}"/>
          </ac:picMkLst>
        </pc:picChg>
        <pc:picChg chg="del">
          <ac:chgData name="Alexander Zingrich" userId="238c2986-8578-4822-a0a5-d4bdfd968175" providerId="ADAL" clId="{03CD93DA-28F3-4815-8456-0D06FEC00EC0}" dt="2022-12-05T21:47:54.634" v="637" actId="478"/>
          <ac:picMkLst>
            <pc:docMk/>
            <pc:sldMk cId="1168986812" sldId="276"/>
            <ac:picMk id="11" creationId="{EBC47664-4216-1C35-AEE5-FFB522D7E18A}"/>
          </ac:picMkLst>
        </pc:picChg>
      </pc:sldChg>
    </pc:docChg>
  </pc:docChgLst>
  <pc:docChgLst>
    <pc:chgData name="Yidan Chen" userId="S::yidan.chen@uzh.ch::b6051703-9aa2-4884-9a0e-c07c387de5bb" providerId="AD" clId="Web-{3B207AAF-04BB-4684-A908-7F063EDA64F5}"/>
    <pc:docChg chg="modSld">
      <pc:chgData name="Yidan Chen" userId="S::yidan.chen@uzh.ch::b6051703-9aa2-4884-9a0e-c07c387de5bb" providerId="AD" clId="Web-{3B207AAF-04BB-4684-A908-7F063EDA64F5}" dt="2022-12-01T16:35:43.639" v="7"/>
      <pc:docMkLst>
        <pc:docMk/>
      </pc:docMkLst>
      <pc:sldChg chg="addSp delSp">
        <pc:chgData name="Yidan Chen" userId="S::yidan.chen@uzh.ch::b6051703-9aa2-4884-9a0e-c07c387de5bb" providerId="AD" clId="Web-{3B207AAF-04BB-4684-A908-7F063EDA64F5}" dt="2022-12-01T16:35:29.264" v="0"/>
        <pc:sldMkLst>
          <pc:docMk/>
          <pc:sldMk cId="690743566" sldId="261"/>
        </pc:sldMkLst>
        <pc:spChg chg="del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10" creationId="{AB8C311F-7253-4AED-9701-7FC0708C41C7}"/>
          </ac:spMkLst>
        </pc:spChg>
        <pc:spChg chg="del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12" creationId="{E2384209-CB15-4CDF-9D31-C44FD9A3F20D}"/>
          </ac:spMkLst>
        </pc:spChg>
        <pc:spChg chg="del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14" creationId="{2633B3B5-CC90-43F0-8714-D31D1F3F0209}"/>
          </ac:spMkLst>
        </pc:spChg>
        <pc:spChg chg="del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16" creationId="{A8D57A06-A426-446D-B02C-A2DC6B62E45E}"/>
          </ac:spMkLst>
        </pc:spChg>
        <pc:spChg chg="add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21" creationId="{AB8C311F-7253-4AED-9701-7FC0708C41C7}"/>
          </ac:spMkLst>
        </pc:spChg>
        <pc:spChg chg="add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23" creationId="{FD073016-B734-483B-8953-5BADEE145112}"/>
          </ac:spMkLst>
        </pc:spChg>
        <pc:spChg chg="add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25" creationId="{90A7EAB6-59D3-4325-8DE6-E0CA4009CE53}"/>
          </ac:spMkLst>
        </pc:spChg>
        <pc:spChg chg="add">
          <ac:chgData name="Yidan Chen" userId="S::yidan.chen@uzh.ch::b6051703-9aa2-4884-9a0e-c07c387de5bb" providerId="AD" clId="Web-{3B207AAF-04BB-4684-A908-7F063EDA64F5}" dt="2022-12-01T16:35:29.264" v="0"/>
          <ac:spMkLst>
            <pc:docMk/>
            <pc:sldMk cId="690743566" sldId="261"/>
            <ac:spMk id="27" creationId="{A8D57A06-A426-446D-B02C-A2DC6B62E45E}"/>
          </ac:spMkLst>
        </pc:spChg>
      </pc:sldChg>
      <pc:sldChg chg="addSp delSp modSp">
        <pc:chgData name="Yidan Chen" userId="S::yidan.chen@uzh.ch::b6051703-9aa2-4884-9a0e-c07c387de5bb" providerId="AD" clId="Web-{3B207AAF-04BB-4684-A908-7F063EDA64F5}" dt="2022-12-01T16:35:43.639" v="7"/>
        <pc:sldMkLst>
          <pc:docMk/>
          <pc:sldMk cId="2660520072" sldId="266"/>
        </pc:sldMkLst>
        <pc:spChg chg="add del">
          <ac:chgData name="Yidan Chen" userId="S::yidan.chen@uzh.ch::b6051703-9aa2-4884-9a0e-c07c387de5bb" providerId="AD" clId="Web-{3B207AAF-04BB-4684-A908-7F063EDA64F5}" dt="2022-12-01T16:35:43.639" v="7"/>
          <ac:spMkLst>
            <pc:docMk/>
            <pc:sldMk cId="2660520072" sldId="266"/>
            <ac:spMk id="12" creationId="{A9F529C3-C941-49FD-8C67-82F134F64BDB}"/>
          </ac:spMkLst>
        </pc:spChg>
        <pc:spChg chg="add del">
          <ac:chgData name="Yidan Chen" userId="S::yidan.chen@uzh.ch::b6051703-9aa2-4884-9a0e-c07c387de5bb" providerId="AD" clId="Web-{3B207AAF-04BB-4684-A908-7F063EDA64F5}" dt="2022-12-01T16:35:43.639" v="7"/>
          <ac:spMkLst>
            <pc:docMk/>
            <pc:sldMk cId="2660520072" sldId="266"/>
            <ac:spMk id="14" creationId="{20586029-32A0-47E5-9AEC-AE3ABA6B94D0}"/>
          </ac:spMkLst>
        </pc:spChg>
        <pc:spChg chg="add">
          <ac:chgData name="Yidan Chen" userId="S::yidan.chen@uzh.ch::b6051703-9aa2-4884-9a0e-c07c387de5bb" providerId="AD" clId="Web-{3B207AAF-04BB-4684-A908-7F063EDA64F5}" dt="2022-12-01T16:35:43.639" v="7"/>
          <ac:spMkLst>
            <pc:docMk/>
            <pc:sldMk cId="2660520072" sldId="266"/>
            <ac:spMk id="18" creationId="{A9F529C3-C941-49FD-8C67-82F134F64BDB}"/>
          </ac:spMkLst>
        </pc:spChg>
        <pc:spChg chg="add">
          <ac:chgData name="Yidan Chen" userId="S::yidan.chen@uzh.ch::b6051703-9aa2-4884-9a0e-c07c387de5bb" providerId="AD" clId="Web-{3B207AAF-04BB-4684-A908-7F063EDA64F5}" dt="2022-12-01T16:35:43.639" v="7"/>
          <ac:spMkLst>
            <pc:docMk/>
            <pc:sldMk cId="2660520072" sldId="266"/>
            <ac:spMk id="19" creationId="{20586029-32A0-47E5-9AEC-AE3ABA6B94D0}"/>
          </ac:spMkLst>
        </pc:spChg>
        <pc:spChg chg="add del">
          <ac:chgData name="Yidan Chen" userId="S::yidan.chen@uzh.ch::b6051703-9aa2-4884-9a0e-c07c387de5bb" providerId="AD" clId="Web-{3B207AAF-04BB-4684-A908-7F063EDA64F5}" dt="2022-12-01T16:35:38.467" v="2"/>
          <ac:spMkLst>
            <pc:docMk/>
            <pc:sldMk cId="2660520072" sldId="266"/>
            <ac:spMk id="21" creationId="{22F15A2D-2324-487D-A02A-BF46C5C580EB}"/>
          </ac:spMkLst>
        </pc:spChg>
        <pc:spChg chg="add del">
          <ac:chgData name="Yidan Chen" userId="S::yidan.chen@uzh.ch::b6051703-9aa2-4884-9a0e-c07c387de5bb" providerId="AD" clId="Web-{3B207AAF-04BB-4684-A908-7F063EDA64F5}" dt="2022-12-01T16:35:38.467" v="2"/>
          <ac:spMkLst>
            <pc:docMk/>
            <pc:sldMk cId="2660520072" sldId="266"/>
            <ac:spMk id="23" creationId="{2AEAFA59-923A-4F54-8B49-44C970BCC323}"/>
          </ac:spMkLst>
        </pc:spChg>
        <pc:spChg chg="add del">
          <ac:chgData name="Yidan Chen" userId="S::yidan.chen@uzh.ch::b6051703-9aa2-4884-9a0e-c07c387de5bb" providerId="AD" clId="Web-{3B207AAF-04BB-4684-A908-7F063EDA64F5}" dt="2022-12-01T16:35:38.467" v="2"/>
          <ac:spMkLst>
            <pc:docMk/>
            <pc:sldMk cId="2660520072" sldId="266"/>
            <ac:spMk id="25" creationId="{C37E9D4B-7BFA-4D10-B666-547BAC499469}"/>
          </ac:spMkLst>
        </pc:spChg>
        <pc:picChg chg="mod ord">
          <ac:chgData name="Yidan Chen" userId="S::yidan.chen@uzh.ch::b6051703-9aa2-4884-9a0e-c07c387de5bb" providerId="AD" clId="Web-{3B207AAF-04BB-4684-A908-7F063EDA64F5}" dt="2022-12-01T16:35:43.639" v="6"/>
          <ac:picMkLst>
            <pc:docMk/>
            <pc:sldMk cId="2660520072" sldId="266"/>
            <ac:picMk id="2" creationId="{EE92BC99-47B9-8C9A-24E4-C540AF195793}"/>
          </ac:picMkLst>
        </pc:picChg>
        <pc:picChg chg="mod">
          <ac:chgData name="Yidan Chen" userId="S::yidan.chen@uzh.ch::b6051703-9aa2-4884-9a0e-c07c387de5bb" providerId="AD" clId="Web-{3B207AAF-04BB-4684-A908-7F063EDA64F5}" dt="2022-12-01T16:35:43.639" v="6"/>
          <ac:picMkLst>
            <pc:docMk/>
            <pc:sldMk cId="2660520072" sldId="266"/>
            <ac:picMk id="7" creationId="{A4ED2908-A427-8D69-293F-ABC279308100}"/>
          </ac:picMkLst>
        </pc:picChg>
        <pc:cxnChg chg="add del">
          <ac:chgData name="Yidan Chen" userId="S::yidan.chen@uzh.ch::b6051703-9aa2-4884-9a0e-c07c387de5bb" providerId="AD" clId="Web-{3B207AAF-04BB-4684-A908-7F063EDA64F5}" dt="2022-12-01T16:35:43.639" v="7"/>
          <ac:cxnSpMkLst>
            <pc:docMk/>
            <pc:sldMk cId="2660520072" sldId="266"/>
            <ac:cxnSpMk id="16" creationId="{8C730EAB-A532-4295-A302-FB4B90DB9F5E}"/>
          </ac:cxnSpMkLst>
        </pc:cxnChg>
        <pc:cxnChg chg="add">
          <ac:chgData name="Yidan Chen" userId="S::yidan.chen@uzh.ch::b6051703-9aa2-4884-9a0e-c07c387de5bb" providerId="AD" clId="Web-{3B207AAF-04BB-4684-A908-7F063EDA64F5}" dt="2022-12-01T16:35:43.639" v="7"/>
          <ac:cxnSpMkLst>
            <pc:docMk/>
            <pc:sldMk cId="2660520072" sldId="266"/>
            <ac:cxnSpMk id="20" creationId="{8C730EAB-A532-4295-A302-FB4B90DB9F5E}"/>
          </ac:cxnSpMkLst>
        </pc:cxnChg>
      </pc:sldChg>
    </pc:docChg>
  </pc:docChgLst>
  <pc:docChgLst>
    <pc:chgData name="Michele Melek Senkal" userId="S::michelemelek.senkal@uzh.ch::fbc3aa78-b8d4-441a-a20a-cd1a0a00efc1" providerId="AD" clId="Web-{A648DC63-E82A-4805-A21F-220E56AA22A4}"/>
    <pc:docChg chg="modSld">
      <pc:chgData name="Michele Melek Senkal" userId="S::michelemelek.senkal@uzh.ch::fbc3aa78-b8d4-441a-a20a-cd1a0a00efc1" providerId="AD" clId="Web-{A648DC63-E82A-4805-A21F-220E56AA22A4}" dt="2022-12-06T21:59:31.196" v="41" actId="20577"/>
      <pc:docMkLst>
        <pc:docMk/>
      </pc:docMkLst>
      <pc:sldChg chg="modSp">
        <pc:chgData name="Michele Melek Senkal" userId="S::michelemelek.senkal@uzh.ch::fbc3aa78-b8d4-441a-a20a-cd1a0a00efc1" providerId="AD" clId="Web-{A648DC63-E82A-4805-A21F-220E56AA22A4}" dt="2022-12-06T21:51:42.112" v="12"/>
        <pc:sldMkLst>
          <pc:docMk/>
          <pc:sldMk cId="2566089163" sldId="259"/>
        </pc:sldMkLst>
        <pc:picChg chg="mod">
          <ac:chgData name="Michele Melek Senkal" userId="S::michelemelek.senkal@uzh.ch::fbc3aa78-b8d4-441a-a20a-cd1a0a00efc1" providerId="AD" clId="Web-{A648DC63-E82A-4805-A21F-220E56AA22A4}" dt="2022-12-06T21:51:42.112" v="12"/>
          <ac:picMkLst>
            <pc:docMk/>
            <pc:sldMk cId="2566089163" sldId="259"/>
            <ac:picMk id="7" creationId="{7274B6F0-930C-367F-AC80-E21664A2EC9B}"/>
          </ac:picMkLst>
        </pc:picChg>
      </pc:sldChg>
      <pc:sldChg chg="modSp">
        <pc:chgData name="Michele Melek Senkal" userId="S::michelemelek.senkal@uzh.ch::fbc3aa78-b8d4-441a-a20a-cd1a0a00efc1" providerId="AD" clId="Web-{A648DC63-E82A-4805-A21F-220E56AA22A4}" dt="2022-12-06T21:52:41.379" v="20"/>
        <pc:sldMkLst>
          <pc:docMk/>
          <pc:sldMk cId="690743566" sldId="261"/>
        </pc:sldMkLst>
        <pc:spChg chg="mod">
          <ac:chgData name="Michele Melek Senkal" userId="S::michelemelek.senkal@uzh.ch::fbc3aa78-b8d4-441a-a20a-cd1a0a00efc1" providerId="AD" clId="Web-{A648DC63-E82A-4805-A21F-220E56AA22A4}" dt="2022-12-06T21:52:41.379" v="20"/>
          <ac:spMkLst>
            <pc:docMk/>
            <pc:sldMk cId="690743566" sldId="261"/>
            <ac:spMk id="5" creationId="{352592B1-DA3A-5E61-B15F-8CF58148CAEA}"/>
          </ac:spMkLst>
        </pc:spChg>
      </pc:sldChg>
      <pc:sldChg chg="modSp">
        <pc:chgData name="Michele Melek Senkal" userId="S::michelemelek.senkal@uzh.ch::fbc3aa78-b8d4-441a-a20a-cd1a0a00efc1" providerId="AD" clId="Web-{A648DC63-E82A-4805-A21F-220E56AA22A4}" dt="2022-12-06T21:57:30.601" v="40" actId="20577"/>
        <pc:sldMkLst>
          <pc:docMk/>
          <pc:sldMk cId="12001572" sldId="265"/>
        </pc:sldMkLst>
        <pc:graphicFrameChg chg="modGraphic">
          <ac:chgData name="Michele Melek Senkal" userId="S::michelemelek.senkal@uzh.ch::fbc3aa78-b8d4-441a-a20a-cd1a0a00efc1" providerId="AD" clId="Web-{A648DC63-E82A-4805-A21F-220E56AA22A4}" dt="2022-12-06T21:57:30.601" v="40" actId="20577"/>
          <ac:graphicFrameMkLst>
            <pc:docMk/>
            <pc:sldMk cId="12001572" sldId="265"/>
            <ac:graphicFrameMk id="6" creationId="{8B56FA69-9C41-E8B3-FE7E-CC48CCD5C0BB}"/>
          </ac:graphicFrameMkLst>
        </pc:graphicFrameChg>
      </pc:sldChg>
      <pc:sldChg chg="modSp">
        <pc:chgData name="Michele Melek Senkal" userId="S::michelemelek.senkal@uzh.ch::fbc3aa78-b8d4-441a-a20a-cd1a0a00efc1" providerId="AD" clId="Web-{A648DC63-E82A-4805-A21F-220E56AA22A4}" dt="2022-12-06T21:52:31.503" v="19"/>
        <pc:sldMkLst>
          <pc:docMk/>
          <pc:sldMk cId="2660520072" sldId="266"/>
        </pc:sldMkLst>
        <pc:spChg chg="mod">
          <ac:chgData name="Michele Melek Senkal" userId="S::michelemelek.senkal@uzh.ch::fbc3aa78-b8d4-441a-a20a-cd1a0a00efc1" providerId="AD" clId="Web-{A648DC63-E82A-4805-A21F-220E56AA22A4}" dt="2022-12-06T21:47:42.750" v="1"/>
          <ac:spMkLst>
            <pc:docMk/>
            <pc:sldMk cId="2660520072" sldId="266"/>
            <ac:spMk id="6" creationId="{4FC18DB1-CB61-BDFB-F61C-3E60CA8C4474}"/>
          </ac:spMkLst>
        </pc:spChg>
        <pc:picChg chg="mod">
          <ac:chgData name="Michele Melek Senkal" userId="S::michelemelek.senkal@uzh.ch::fbc3aa78-b8d4-441a-a20a-cd1a0a00efc1" providerId="AD" clId="Web-{A648DC63-E82A-4805-A21F-220E56AA22A4}" dt="2022-12-06T21:52:31.503" v="19"/>
          <ac:picMkLst>
            <pc:docMk/>
            <pc:sldMk cId="2660520072" sldId="266"/>
            <ac:picMk id="2" creationId="{EE92BC99-47B9-8C9A-24E4-C540AF195793}"/>
          </ac:picMkLst>
        </pc:picChg>
      </pc:sldChg>
      <pc:sldChg chg="modSp">
        <pc:chgData name="Michele Melek Senkal" userId="S::michelemelek.senkal@uzh.ch::fbc3aa78-b8d4-441a-a20a-cd1a0a00efc1" providerId="AD" clId="Web-{A648DC63-E82A-4805-A21F-220E56AA22A4}" dt="2022-12-06T21:51:59.737" v="14"/>
        <pc:sldMkLst>
          <pc:docMk/>
          <pc:sldMk cId="3396467162" sldId="268"/>
        </pc:sldMkLst>
        <pc:picChg chg="mod">
          <ac:chgData name="Michele Melek Senkal" userId="S::michelemelek.senkal@uzh.ch::fbc3aa78-b8d4-441a-a20a-cd1a0a00efc1" providerId="AD" clId="Web-{A648DC63-E82A-4805-A21F-220E56AA22A4}" dt="2022-12-06T21:51:53.237" v="13"/>
          <ac:picMkLst>
            <pc:docMk/>
            <pc:sldMk cId="3396467162" sldId="268"/>
            <ac:picMk id="4" creationId="{D6C2A829-466E-901A-3D95-5208B91F3C23}"/>
          </ac:picMkLst>
        </pc:picChg>
        <pc:picChg chg="mod">
          <ac:chgData name="Michele Melek Senkal" userId="S::michelemelek.senkal@uzh.ch::fbc3aa78-b8d4-441a-a20a-cd1a0a00efc1" providerId="AD" clId="Web-{A648DC63-E82A-4805-A21F-220E56AA22A4}" dt="2022-12-06T21:51:59.737" v="14"/>
          <ac:picMkLst>
            <pc:docMk/>
            <pc:sldMk cId="3396467162" sldId="268"/>
            <ac:picMk id="6" creationId="{8E879ABD-9754-B64E-212C-F209BB7974A8}"/>
          </ac:picMkLst>
        </pc:picChg>
      </pc:sldChg>
      <pc:sldChg chg="modSp">
        <pc:chgData name="Michele Melek Senkal" userId="S::michelemelek.senkal@uzh.ch::fbc3aa78-b8d4-441a-a20a-cd1a0a00efc1" providerId="AD" clId="Web-{A648DC63-E82A-4805-A21F-220E56AA22A4}" dt="2022-12-06T21:52:15.378" v="17"/>
        <pc:sldMkLst>
          <pc:docMk/>
          <pc:sldMk cId="1610921111" sldId="270"/>
        </pc:sldMkLst>
        <pc:picChg chg="mod">
          <ac:chgData name="Michele Melek Senkal" userId="S::michelemelek.senkal@uzh.ch::fbc3aa78-b8d4-441a-a20a-cd1a0a00efc1" providerId="AD" clId="Web-{A648DC63-E82A-4805-A21F-220E56AA22A4}" dt="2022-12-06T21:52:15.378" v="17"/>
          <ac:picMkLst>
            <pc:docMk/>
            <pc:sldMk cId="1610921111" sldId="270"/>
            <ac:picMk id="5" creationId="{17C6AEEC-B49D-B23A-AE9B-CB52D2DE1C73}"/>
          </ac:picMkLst>
        </pc:picChg>
      </pc:sldChg>
      <pc:sldChg chg="modSp">
        <pc:chgData name="Michele Melek Senkal" userId="S::michelemelek.senkal@uzh.ch::fbc3aa78-b8d4-441a-a20a-cd1a0a00efc1" providerId="AD" clId="Web-{A648DC63-E82A-4805-A21F-220E56AA22A4}" dt="2022-12-06T21:53:07.848" v="23"/>
        <pc:sldMkLst>
          <pc:docMk/>
          <pc:sldMk cId="3614616692" sldId="271"/>
        </pc:sldMkLst>
        <pc:picChg chg="mod">
          <ac:chgData name="Michele Melek Senkal" userId="S::michelemelek.senkal@uzh.ch::fbc3aa78-b8d4-441a-a20a-cd1a0a00efc1" providerId="AD" clId="Web-{A648DC63-E82A-4805-A21F-220E56AA22A4}" dt="2022-12-06T21:53:07.848" v="23"/>
          <ac:picMkLst>
            <pc:docMk/>
            <pc:sldMk cId="3614616692" sldId="271"/>
            <ac:picMk id="6" creationId="{9C64EB2D-A15B-B7D6-F306-373240ED1C9B}"/>
          </ac:picMkLst>
        </pc:picChg>
      </pc:sldChg>
      <pc:sldChg chg="modSp">
        <pc:chgData name="Michele Melek Senkal" userId="S::michelemelek.senkal@uzh.ch::fbc3aa78-b8d4-441a-a20a-cd1a0a00efc1" providerId="AD" clId="Web-{A648DC63-E82A-4805-A21F-220E56AA22A4}" dt="2022-12-06T21:59:31.196" v="41" actId="20577"/>
        <pc:sldMkLst>
          <pc:docMk/>
          <pc:sldMk cId="4168247113" sldId="272"/>
        </pc:sldMkLst>
        <pc:spChg chg="mod">
          <ac:chgData name="Michele Melek Senkal" userId="S::michelemelek.senkal@uzh.ch::fbc3aa78-b8d4-441a-a20a-cd1a0a00efc1" providerId="AD" clId="Web-{A648DC63-E82A-4805-A21F-220E56AA22A4}" dt="2022-12-06T21:59:31.196" v="41" actId="20577"/>
          <ac:spMkLst>
            <pc:docMk/>
            <pc:sldMk cId="4168247113" sldId="272"/>
            <ac:spMk id="3" creationId="{E8046FE5-178E-AA9D-F622-2D648A940FBD}"/>
          </ac:spMkLst>
        </pc:spChg>
      </pc:sldChg>
      <pc:sldChg chg="modSp">
        <pc:chgData name="Michele Melek Senkal" userId="S::michelemelek.senkal@uzh.ch::fbc3aa78-b8d4-441a-a20a-cd1a0a00efc1" providerId="AD" clId="Web-{A648DC63-E82A-4805-A21F-220E56AA22A4}" dt="2022-12-06T21:50:03.533" v="5" actId="20577"/>
        <pc:sldMkLst>
          <pc:docMk/>
          <pc:sldMk cId="1168986812" sldId="276"/>
        </pc:sldMkLst>
        <pc:spChg chg="mod">
          <ac:chgData name="Michele Melek Senkal" userId="S::michelemelek.senkal@uzh.ch::fbc3aa78-b8d4-441a-a20a-cd1a0a00efc1" providerId="AD" clId="Web-{A648DC63-E82A-4805-A21F-220E56AA22A4}" dt="2022-12-06T21:50:03.533" v="5" actId="20577"/>
          <ac:spMkLst>
            <pc:docMk/>
            <pc:sldMk cId="1168986812" sldId="276"/>
            <ac:spMk id="13" creationId="{F103D0E1-FDBB-B840-C2C9-55391AF2EADE}"/>
          </ac:spMkLst>
        </pc:spChg>
      </pc:sldChg>
      <pc:sldChg chg="modSp">
        <pc:chgData name="Michele Melek Senkal" userId="S::michelemelek.senkal@uzh.ch::fbc3aa78-b8d4-441a-a20a-cd1a0a00efc1" providerId="AD" clId="Web-{A648DC63-E82A-4805-A21F-220E56AA22A4}" dt="2022-12-06T21:52:54.160" v="21"/>
        <pc:sldMkLst>
          <pc:docMk/>
          <pc:sldMk cId="4204397928" sldId="277"/>
        </pc:sldMkLst>
        <pc:spChg chg="mod">
          <ac:chgData name="Michele Melek Senkal" userId="S::michelemelek.senkal@uzh.ch::fbc3aa78-b8d4-441a-a20a-cd1a0a00efc1" providerId="AD" clId="Web-{A648DC63-E82A-4805-A21F-220E56AA22A4}" dt="2022-12-06T21:52:54.160" v="21"/>
          <ac:spMkLst>
            <pc:docMk/>
            <pc:sldMk cId="4204397928" sldId="277"/>
            <ac:spMk id="5" creationId="{352592B1-DA3A-5E61-B15F-8CF58148CAEA}"/>
          </ac:spMkLst>
        </pc:spChg>
      </pc:sldChg>
    </pc:docChg>
  </pc:docChgLst>
  <pc:docChgLst>
    <pc:chgData name="Shaoxi Liu" userId="S::shaoxi.liu@uzh.ch::19cac8e2-369e-4453-afef-5cac06bb84d7" providerId="AD" clId="Web-{B748D2A8-A5D3-4B24-8838-9721EF93CB91}"/>
    <pc:docChg chg="modSld">
      <pc:chgData name="Shaoxi Liu" userId="S::shaoxi.liu@uzh.ch::19cac8e2-369e-4453-afef-5cac06bb84d7" providerId="AD" clId="Web-{B748D2A8-A5D3-4B24-8838-9721EF93CB91}" dt="2022-11-29T20:36:26.981" v="3" actId="1076"/>
      <pc:docMkLst>
        <pc:docMk/>
      </pc:docMkLst>
      <pc:sldChg chg="addSp delSp modSp">
        <pc:chgData name="Shaoxi Liu" userId="S::shaoxi.liu@uzh.ch::19cac8e2-369e-4453-afef-5cac06bb84d7" providerId="AD" clId="Web-{B748D2A8-A5D3-4B24-8838-9721EF93CB91}" dt="2022-11-29T20:36:26.981" v="3" actId="1076"/>
        <pc:sldMkLst>
          <pc:docMk/>
          <pc:sldMk cId="2566089163" sldId="259"/>
        </pc:sldMkLst>
        <pc:spChg chg="add del mod">
          <ac:chgData name="Shaoxi Liu" userId="S::shaoxi.liu@uzh.ch::19cac8e2-369e-4453-afef-5cac06bb84d7" providerId="AD" clId="Web-{B748D2A8-A5D3-4B24-8838-9721EF93CB91}" dt="2022-11-29T20:36:22.700" v="1"/>
          <ac:spMkLst>
            <pc:docMk/>
            <pc:sldMk cId="2566089163" sldId="259"/>
            <ac:spMk id="4" creationId="{2C649F0B-CFE7-2C90-1AEC-87F6095A27B9}"/>
          </ac:spMkLst>
        </pc:spChg>
        <pc:picChg chg="add mod ord">
          <ac:chgData name="Shaoxi Liu" userId="S::shaoxi.liu@uzh.ch::19cac8e2-369e-4453-afef-5cac06bb84d7" providerId="AD" clId="Web-{B748D2A8-A5D3-4B24-8838-9721EF93CB91}" dt="2022-11-29T20:36:26.981" v="3" actId="1076"/>
          <ac:picMkLst>
            <pc:docMk/>
            <pc:sldMk cId="2566089163" sldId="259"/>
            <ac:picMk id="5" creationId="{81ABC5B8-0A52-BCD3-C3AE-EFF01A3B4EB1}"/>
          </ac:picMkLst>
        </pc:picChg>
        <pc:picChg chg="del">
          <ac:chgData name="Shaoxi Liu" userId="S::shaoxi.liu@uzh.ch::19cac8e2-369e-4453-afef-5cac06bb84d7" providerId="AD" clId="Web-{B748D2A8-A5D3-4B24-8838-9721EF93CB91}" dt="2022-11-29T20:36:21.559" v="0"/>
          <ac:picMkLst>
            <pc:docMk/>
            <pc:sldMk cId="2566089163" sldId="259"/>
            <ac:picMk id="6" creationId="{4324658E-D2AE-D4EB-873D-33DC59DA41D4}"/>
          </ac:picMkLst>
        </pc:picChg>
      </pc:sldChg>
    </pc:docChg>
  </pc:docChgLst>
  <pc:docChgLst>
    <pc:chgData name="Yidan Chen" userId="S::yidan.chen@uzh.ch::b6051703-9aa2-4884-9a0e-c07c387de5bb" providerId="AD" clId="Web-{40E1F90D-2133-416B-97DE-331E63169463}"/>
    <pc:docChg chg="modSld">
      <pc:chgData name="Yidan Chen" userId="S::yidan.chen@uzh.ch::b6051703-9aa2-4884-9a0e-c07c387de5bb" providerId="AD" clId="Web-{40E1F90D-2133-416B-97DE-331E63169463}" dt="2022-12-01T16:34:58.691" v="12"/>
      <pc:docMkLst>
        <pc:docMk/>
      </pc:docMkLst>
      <pc:sldChg chg="addSp delSp modSp mod setBg">
        <pc:chgData name="Yidan Chen" userId="S::yidan.chen@uzh.ch::b6051703-9aa2-4884-9a0e-c07c387de5bb" providerId="AD" clId="Web-{40E1F90D-2133-416B-97DE-331E63169463}" dt="2022-12-01T16:34:58.691" v="12"/>
        <pc:sldMkLst>
          <pc:docMk/>
          <pc:sldMk cId="2566089163" sldId="259"/>
        </pc:sldMkLst>
        <pc:spChg chg="mod">
          <ac:chgData name="Yidan Chen" userId="S::yidan.chen@uzh.ch::b6051703-9aa2-4884-9a0e-c07c387de5bb" providerId="AD" clId="Web-{40E1F90D-2133-416B-97DE-331E63169463}" dt="2022-12-01T16:34:58.691" v="12"/>
          <ac:spMkLst>
            <pc:docMk/>
            <pc:sldMk cId="2566089163" sldId="259"/>
            <ac:spMk id="2" creationId="{D51F7583-7E2B-1C96-F0AA-D95D5891622E}"/>
          </ac:spMkLst>
        </pc:spChg>
        <pc:spChg chg="add del">
          <ac:chgData name="Yidan Chen" userId="S::yidan.chen@uzh.ch::b6051703-9aa2-4884-9a0e-c07c387de5bb" providerId="AD" clId="Web-{40E1F90D-2133-416B-97DE-331E63169463}" dt="2022-12-01T16:34:42.754" v="5"/>
          <ac:spMkLst>
            <pc:docMk/>
            <pc:sldMk cId="2566089163" sldId="259"/>
            <ac:spMk id="9" creationId="{4041FC5D-58E2-C929-43D7-C34303D162D0}"/>
          </ac:spMkLst>
        </pc:spChg>
        <pc:spChg chg="add del">
          <ac:chgData name="Yidan Chen" userId="S::yidan.chen@uzh.ch::b6051703-9aa2-4884-9a0e-c07c387de5bb" providerId="AD" clId="Web-{40E1F90D-2133-416B-97DE-331E63169463}" dt="2022-12-01T16:34:45.160" v="7"/>
          <ac:spMkLst>
            <pc:docMk/>
            <pc:sldMk cId="2566089163" sldId="259"/>
            <ac:spMk id="10" creationId="{D12DDE76-C203-4047-9998-63900085B5E8}"/>
          </ac:spMkLst>
        </pc:spChg>
        <pc:spChg chg="add del">
          <ac:chgData name="Yidan Chen" userId="S::yidan.chen@uzh.ch::b6051703-9aa2-4884-9a0e-c07c387de5bb" providerId="AD" clId="Web-{40E1F90D-2133-416B-97DE-331E63169463}" dt="2022-12-01T16:34:42.754" v="5"/>
          <ac:spMkLst>
            <pc:docMk/>
            <pc:sldMk cId="2566089163" sldId="259"/>
            <ac:spMk id="12" creationId="{5E39A796-BE83-48B1-B33F-35C4A32AAB57}"/>
          </ac:spMkLst>
        </pc:spChg>
        <pc:spChg chg="add del">
          <ac:chgData name="Yidan Chen" userId="S::yidan.chen@uzh.ch::b6051703-9aa2-4884-9a0e-c07c387de5bb" providerId="AD" clId="Web-{40E1F90D-2133-416B-97DE-331E63169463}" dt="2022-12-01T16:34:49.988" v="9"/>
          <ac:spMkLst>
            <pc:docMk/>
            <pc:sldMk cId="2566089163" sldId="259"/>
            <ac:spMk id="13" creationId="{16C5FA50-8D52-4617-AF91-5C7B1C8352F1}"/>
          </ac:spMkLst>
        </pc:spChg>
        <pc:spChg chg="add del">
          <ac:chgData name="Yidan Chen" userId="S::yidan.chen@uzh.ch::b6051703-9aa2-4884-9a0e-c07c387de5bb" providerId="AD" clId="Web-{40E1F90D-2133-416B-97DE-331E63169463}" dt="2022-12-01T16:34:42.754" v="5"/>
          <ac:spMkLst>
            <pc:docMk/>
            <pc:sldMk cId="2566089163" sldId="259"/>
            <ac:spMk id="14" creationId="{72F84B47-E267-4194-8194-831DB7B5547F}"/>
          </ac:spMkLst>
        </pc:spChg>
        <pc:spChg chg="add del">
          <ac:chgData name="Yidan Chen" userId="S::yidan.chen@uzh.ch::b6051703-9aa2-4884-9a0e-c07c387de5bb" providerId="AD" clId="Web-{40E1F90D-2133-416B-97DE-331E63169463}" dt="2022-12-01T16:34:49.988" v="9"/>
          <ac:spMkLst>
            <pc:docMk/>
            <pc:sldMk cId="2566089163" sldId="259"/>
            <ac:spMk id="15" creationId="{E223798C-12AD-4B0C-A50C-D676347D67CF}"/>
          </ac:spMkLst>
        </pc:spChg>
        <pc:spChg chg="add del">
          <ac:chgData name="Yidan Chen" userId="S::yidan.chen@uzh.ch::b6051703-9aa2-4884-9a0e-c07c387de5bb" providerId="AD" clId="Web-{40E1F90D-2133-416B-97DE-331E63169463}" dt="2022-12-01T16:34:58.691" v="11"/>
          <ac:spMkLst>
            <pc:docMk/>
            <pc:sldMk cId="2566089163" sldId="259"/>
            <ac:spMk id="17" creationId="{D12DDE76-C203-4047-9998-63900085B5E8}"/>
          </ac:spMkLst>
        </pc:spChg>
        <pc:spChg chg="add">
          <ac:chgData name="Yidan Chen" userId="S::yidan.chen@uzh.ch::b6051703-9aa2-4884-9a0e-c07c387de5bb" providerId="AD" clId="Web-{40E1F90D-2133-416B-97DE-331E63169463}" dt="2022-12-01T16:34:58.691" v="12"/>
          <ac:spMkLst>
            <pc:docMk/>
            <pc:sldMk cId="2566089163" sldId="259"/>
            <ac:spMk id="19" creationId="{724AC2FE-8DC8-4E92-BD6E-A4102042E40D}"/>
          </ac:spMkLst>
        </pc:spChg>
        <pc:spChg chg="add">
          <ac:chgData name="Yidan Chen" userId="S::yidan.chen@uzh.ch::b6051703-9aa2-4884-9a0e-c07c387de5bb" providerId="AD" clId="Web-{40E1F90D-2133-416B-97DE-331E63169463}" dt="2022-12-01T16:34:58.691" v="12"/>
          <ac:spMkLst>
            <pc:docMk/>
            <pc:sldMk cId="2566089163" sldId="259"/>
            <ac:spMk id="20" creationId="{E75994A6-B708-C69E-248B-B5B1217AA6C6}"/>
          </ac:spMkLst>
        </pc:spChg>
        <pc:picChg chg="mod">
          <ac:chgData name="Yidan Chen" userId="S::yidan.chen@uzh.ch::b6051703-9aa2-4884-9a0e-c07c387de5bb" providerId="AD" clId="Web-{40E1F90D-2133-416B-97DE-331E63169463}" dt="2022-12-01T16:34:58.691" v="12"/>
          <ac:picMkLst>
            <pc:docMk/>
            <pc:sldMk cId="2566089163" sldId="259"/>
            <ac:picMk id="5" creationId="{81ABC5B8-0A52-BCD3-C3AE-EFF01A3B4EB1}"/>
          </ac:picMkLst>
        </pc:picChg>
      </pc:sldChg>
      <pc:sldChg chg="addSp modSp mod setBg">
        <pc:chgData name="Yidan Chen" userId="S::yidan.chen@uzh.ch::b6051703-9aa2-4884-9a0e-c07c387de5bb" providerId="AD" clId="Web-{40E1F90D-2133-416B-97DE-331E63169463}" dt="2022-12-01T16:34:30.316" v="3"/>
        <pc:sldMkLst>
          <pc:docMk/>
          <pc:sldMk cId="690743566" sldId="261"/>
        </pc:sldMkLst>
        <pc:spChg chg="add">
          <ac:chgData name="Yidan Chen" userId="S::yidan.chen@uzh.ch::b6051703-9aa2-4884-9a0e-c07c387de5bb" providerId="AD" clId="Web-{40E1F90D-2133-416B-97DE-331E63169463}" dt="2022-12-01T16:34:30.316" v="3"/>
          <ac:spMkLst>
            <pc:docMk/>
            <pc:sldMk cId="690743566" sldId="261"/>
            <ac:spMk id="10" creationId="{AB8C311F-7253-4AED-9701-7FC0708C41C7}"/>
          </ac:spMkLst>
        </pc:spChg>
        <pc:spChg chg="add">
          <ac:chgData name="Yidan Chen" userId="S::yidan.chen@uzh.ch::b6051703-9aa2-4884-9a0e-c07c387de5bb" providerId="AD" clId="Web-{40E1F90D-2133-416B-97DE-331E63169463}" dt="2022-12-01T16:34:30.316" v="3"/>
          <ac:spMkLst>
            <pc:docMk/>
            <pc:sldMk cId="690743566" sldId="261"/>
            <ac:spMk id="12" creationId="{E2384209-CB15-4CDF-9D31-C44FD9A3F20D}"/>
          </ac:spMkLst>
        </pc:spChg>
        <pc:spChg chg="add">
          <ac:chgData name="Yidan Chen" userId="S::yidan.chen@uzh.ch::b6051703-9aa2-4884-9a0e-c07c387de5bb" providerId="AD" clId="Web-{40E1F90D-2133-416B-97DE-331E63169463}" dt="2022-12-01T16:34:30.316" v="3"/>
          <ac:spMkLst>
            <pc:docMk/>
            <pc:sldMk cId="690743566" sldId="261"/>
            <ac:spMk id="14" creationId="{2633B3B5-CC90-43F0-8714-D31D1F3F0209}"/>
          </ac:spMkLst>
        </pc:spChg>
        <pc:spChg chg="add">
          <ac:chgData name="Yidan Chen" userId="S::yidan.chen@uzh.ch::b6051703-9aa2-4884-9a0e-c07c387de5bb" providerId="AD" clId="Web-{40E1F90D-2133-416B-97DE-331E63169463}" dt="2022-12-01T16:34:30.316" v="3"/>
          <ac:spMkLst>
            <pc:docMk/>
            <pc:sldMk cId="690743566" sldId="261"/>
            <ac:spMk id="16" creationId="{A8D57A06-A426-446D-B02C-A2DC6B62E45E}"/>
          </ac:spMkLst>
        </pc:spChg>
        <pc:picChg chg="mod">
          <ac:chgData name="Yidan Chen" userId="S::yidan.chen@uzh.ch::b6051703-9aa2-4884-9a0e-c07c387de5bb" providerId="AD" clId="Web-{40E1F90D-2133-416B-97DE-331E63169463}" dt="2022-12-01T16:34:30.316" v="3"/>
          <ac:picMkLst>
            <pc:docMk/>
            <pc:sldMk cId="690743566" sldId="261"/>
            <ac:picMk id="5" creationId="{CC84EE8D-2004-3751-5DCD-481F264D2824}"/>
          </ac:picMkLst>
        </pc:picChg>
      </pc:sldChg>
      <pc:sldChg chg="addSp modSp mod setBg">
        <pc:chgData name="Yidan Chen" userId="S::yidan.chen@uzh.ch::b6051703-9aa2-4884-9a0e-c07c387de5bb" providerId="AD" clId="Web-{40E1F90D-2133-416B-97DE-331E63169463}" dt="2022-12-01T16:33:49.503" v="2"/>
        <pc:sldMkLst>
          <pc:docMk/>
          <pc:sldMk cId="2660520072" sldId="266"/>
        </pc:sldMkLst>
        <pc:spChg chg="add">
          <ac:chgData name="Yidan Chen" userId="S::yidan.chen@uzh.ch::b6051703-9aa2-4884-9a0e-c07c387de5bb" providerId="AD" clId="Web-{40E1F90D-2133-416B-97DE-331E63169463}" dt="2022-12-01T16:33:49.503" v="2"/>
          <ac:spMkLst>
            <pc:docMk/>
            <pc:sldMk cId="2660520072" sldId="266"/>
            <ac:spMk id="12" creationId="{A9F529C3-C941-49FD-8C67-82F134F64BDB}"/>
          </ac:spMkLst>
        </pc:spChg>
        <pc:spChg chg="add">
          <ac:chgData name="Yidan Chen" userId="S::yidan.chen@uzh.ch::b6051703-9aa2-4884-9a0e-c07c387de5bb" providerId="AD" clId="Web-{40E1F90D-2133-416B-97DE-331E63169463}" dt="2022-12-01T16:33:49.503" v="2"/>
          <ac:spMkLst>
            <pc:docMk/>
            <pc:sldMk cId="2660520072" sldId="266"/>
            <ac:spMk id="14" creationId="{20586029-32A0-47E5-9AEC-AE3ABA6B94D0}"/>
          </ac:spMkLst>
        </pc:spChg>
        <pc:picChg chg="add mod">
          <ac:chgData name="Yidan Chen" userId="S::yidan.chen@uzh.ch::b6051703-9aa2-4884-9a0e-c07c387de5bb" providerId="AD" clId="Web-{40E1F90D-2133-416B-97DE-331E63169463}" dt="2022-12-01T16:33:49.503" v="2"/>
          <ac:picMkLst>
            <pc:docMk/>
            <pc:sldMk cId="2660520072" sldId="266"/>
            <ac:picMk id="2" creationId="{EE92BC99-47B9-8C9A-24E4-C540AF195793}"/>
          </ac:picMkLst>
        </pc:picChg>
        <pc:picChg chg="mod ord">
          <ac:chgData name="Yidan Chen" userId="S::yidan.chen@uzh.ch::b6051703-9aa2-4884-9a0e-c07c387de5bb" providerId="AD" clId="Web-{40E1F90D-2133-416B-97DE-331E63169463}" dt="2022-12-01T16:33:49.503" v="2"/>
          <ac:picMkLst>
            <pc:docMk/>
            <pc:sldMk cId="2660520072" sldId="266"/>
            <ac:picMk id="7" creationId="{A4ED2908-A427-8D69-293F-ABC279308100}"/>
          </ac:picMkLst>
        </pc:picChg>
        <pc:cxnChg chg="add">
          <ac:chgData name="Yidan Chen" userId="S::yidan.chen@uzh.ch::b6051703-9aa2-4884-9a0e-c07c387de5bb" providerId="AD" clId="Web-{40E1F90D-2133-416B-97DE-331E63169463}" dt="2022-12-01T16:33:49.503" v="2"/>
          <ac:cxnSpMkLst>
            <pc:docMk/>
            <pc:sldMk cId="2660520072" sldId="266"/>
            <ac:cxnSpMk id="16" creationId="{8C730EAB-A532-4295-A302-FB4B90DB9F5E}"/>
          </ac:cxnSpMkLst>
        </pc:cxnChg>
      </pc:sldChg>
    </pc:docChg>
  </pc:docChgLst>
  <pc:docChgLst>
    <pc:chgData name="Michele Melek Senkal" userId="S::michelemelek.senkal@uzh.ch::fbc3aa78-b8d4-441a-a20a-cd1a0a00efc1" providerId="AD" clId="Web-{67512E09-232C-4A6F-B099-8F1A64413CF2}"/>
    <pc:docChg chg="addSld modSld">
      <pc:chgData name="Michele Melek Senkal" userId="S::michelemelek.senkal@uzh.ch::fbc3aa78-b8d4-441a-a20a-cd1a0a00efc1" providerId="AD" clId="Web-{67512E09-232C-4A6F-B099-8F1A64413CF2}" dt="2022-12-05T13:54:37.179" v="541" actId="20577"/>
      <pc:docMkLst>
        <pc:docMk/>
      </pc:docMkLst>
      <pc:sldChg chg="modSp">
        <pc:chgData name="Michele Melek Senkal" userId="S::michelemelek.senkal@uzh.ch::fbc3aa78-b8d4-441a-a20a-cd1a0a00efc1" providerId="AD" clId="Web-{67512E09-232C-4A6F-B099-8F1A64413CF2}" dt="2022-12-05T13:16:01.463" v="104" actId="20577"/>
        <pc:sldMkLst>
          <pc:docMk/>
          <pc:sldMk cId="12001572" sldId="265"/>
        </pc:sldMkLst>
        <pc:spChg chg="mod">
          <ac:chgData name="Michele Melek Senkal" userId="S::michelemelek.senkal@uzh.ch::fbc3aa78-b8d4-441a-a20a-cd1a0a00efc1" providerId="AD" clId="Web-{67512E09-232C-4A6F-B099-8F1A64413CF2}" dt="2022-12-05T13:16:01.463" v="104" actId="20577"/>
          <ac:spMkLst>
            <pc:docMk/>
            <pc:sldMk cId="12001572" sldId="265"/>
            <ac:spMk id="2" creationId="{8CA465F3-559B-34AA-6F21-2A0B027CB184}"/>
          </ac:spMkLst>
        </pc:spChg>
        <pc:spChg chg="mod">
          <ac:chgData name="Michele Melek Senkal" userId="S::michelemelek.senkal@uzh.ch::fbc3aa78-b8d4-441a-a20a-cd1a0a00efc1" providerId="AD" clId="Web-{67512E09-232C-4A6F-B099-8F1A64413CF2}" dt="2022-12-05T13:14:45.243" v="88" actId="20577"/>
          <ac:spMkLst>
            <pc:docMk/>
            <pc:sldMk cId="12001572" sldId="265"/>
            <ac:spMk id="3" creationId="{CBCA4975-A1E5-DBF5-BEB3-26E7E99D4DD3}"/>
          </ac:spMkLst>
        </pc:spChg>
      </pc:sldChg>
      <pc:sldChg chg="modSp">
        <pc:chgData name="Michele Melek Senkal" userId="S::michelemelek.senkal@uzh.ch::fbc3aa78-b8d4-441a-a20a-cd1a0a00efc1" providerId="AD" clId="Web-{67512E09-232C-4A6F-B099-8F1A64413CF2}" dt="2022-12-05T13:34:28.398" v="321" actId="20577"/>
        <pc:sldMkLst>
          <pc:docMk/>
          <pc:sldMk cId="3614616692" sldId="271"/>
        </pc:sldMkLst>
        <pc:spChg chg="mod">
          <ac:chgData name="Michele Melek Senkal" userId="S::michelemelek.senkal@uzh.ch::fbc3aa78-b8d4-441a-a20a-cd1a0a00efc1" providerId="AD" clId="Web-{67512E09-232C-4A6F-B099-8F1A64413CF2}" dt="2022-12-05T13:34:28.398" v="321" actId="20577"/>
          <ac:spMkLst>
            <pc:docMk/>
            <pc:sldMk cId="3614616692" sldId="271"/>
            <ac:spMk id="2" creationId="{5B13F64A-A3DE-9C97-12A4-F9ABAC37FA76}"/>
          </ac:spMkLst>
        </pc:spChg>
      </pc:sldChg>
      <pc:sldChg chg="addSp delSp modSp new">
        <pc:chgData name="Michele Melek Senkal" userId="S::michelemelek.senkal@uzh.ch::fbc3aa78-b8d4-441a-a20a-cd1a0a00efc1" providerId="AD" clId="Web-{67512E09-232C-4A6F-B099-8F1A64413CF2}" dt="2022-12-05T13:54:37.179" v="541" actId="20577"/>
        <pc:sldMkLst>
          <pc:docMk/>
          <pc:sldMk cId="4168247113" sldId="272"/>
        </pc:sldMkLst>
        <pc:spChg chg="mod">
          <ac:chgData name="Michele Melek Senkal" userId="S::michelemelek.senkal@uzh.ch::fbc3aa78-b8d4-441a-a20a-cd1a0a00efc1" providerId="AD" clId="Web-{67512E09-232C-4A6F-B099-8F1A64413CF2}" dt="2022-12-05T13:15:56.900" v="102" actId="20577"/>
          <ac:spMkLst>
            <pc:docMk/>
            <pc:sldMk cId="4168247113" sldId="272"/>
            <ac:spMk id="2" creationId="{E4B48C2F-26AB-9FA9-E232-F544C9B7E247}"/>
          </ac:spMkLst>
        </pc:spChg>
        <pc:spChg chg="mod">
          <ac:chgData name="Michele Melek Senkal" userId="S::michelemelek.senkal@uzh.ch::fbc3aa78-b8d4-441a-a20a-cd1a0a00efc1" providerId="AD" clId="Web-{67512E09-232C-4A6F-B099-8F1A64413CF2}" dt="2022-12-05T13:33:30.913" v="316" actId="20577"/>
          <ac:spMkLst>
            <pc:docMk/>
            <pc:sldMk cId="4168247113" sldId="272"/>
            <ac:spMk id="3" creationId="{E8046FE5-178E-AA9D-F622-2D648A940FBD}"/>
          </ac:spMkLst>
        </pc:spChg>
        <pc:graphicFrameChg chg="add del mod modGraphic">
          <ac:chgData name="Michele Melek Senkal" userId="S::michelemelek.senkal@uzh.ch::fbc3aa78-b8d4-441a-a20a-cd1a0a00efc1" providerId="AD" clId="Web-{67512E09-232C-4A6F-B099-8F1A64413CF2}" dt="2022-12-05T13:28:19.628" v="208"/>
          <ac:graphicFrameMkLst>
            <pc:docMk/>
            <pc:sldMk cId="4168247113" sldId="272"/>
            <ac:graphicFrameMk id="4" creationId="{FE6FCE8A-71D8-D31B-A8D4-FD9C90398EB8}"/>
          </ac:graphicFrameMkLst>
        </pc:graphicFrameChg>
        <pc:graphicFrameChg chg="add mod modGraphic">
          <ac:chgData name="Michele Melek Senkal" userId="S::michelemelek.senkal@uzh.ch::fbc3aa78-b8d4-441a-a20a-cd1a0a00efc1" providerId="AD" clId="Web-{67512E09-232C-4A6F-B099-8F1A64413CF2}" dt="2022-12-05T13:54:37.179" v="541" actId="20577"/>
          <ac:graphicFrameMkLst>
            <pc:docMk/>
            <pc:sldMk cId="4168247113" sldId="272"/>
            <ac:graphicFrameMk id="26" creationId="{68AAE906-33A0-FE4A-DE71-57A0B7FF4150}"/>
          </ac:graphicFrameMkLst>
        </pc:graphicFrameChg>
      </pc:sldChg>
    </pc:docChg>
  </pc:docChgLst>
  <pc:docChgLst>
    <pc:chgData name="Michele Melek Senkal" userId="S::michelemelek.senkal@uzh.ch::fbc3aa78-b8d4-441a-a20a-cd1a0a00efc1" providerId="AD" clId="Web-{5EC798D6-AA7F-41CA-B89D-4BB63B09B682}"/>
    <pc:docChg chg="addSld delSld modSld">
      <pc:chgData name="Michele Melek Senkal" userId="S::michelemelek.senkal@uzh.ch::fbc3aa78-b8d4-441a-a20a-cd1a0a00efc1" providerId="AD" clId="Web-{5EC798D6-AA7F-41CA-B89D-4BB63B09B682}" dt="2022-12-05T16:21:01.354" v="68" actId="20577"/>
      <pc:docMkLst>
        <pc:docMk/>
      </pc:docMkLst>
      <pc:sldChg chg="del">
        <pc:chgData name="Michele Melek Senkal" userId="S::michelemelek.senkal@uzh.ch::fbc3aa78-b8d4-441a-a20a-cd1a0a00efc1" providerId="AD" clId="Web-{5EC798D6-AA7F-41CA-B89D-4BB63B09B682}" dt="2022-12-05T16:18:58.320" v="46"/>
        <pc:sldMkLst>
          <pc:docMk/>
          <pc:sldMk cId="1567646050" sldId="263"/>
        </pc:sldMkLst>
      </pc:sldChg>
      <pc:sldChg chg="modSp">
        <pc:chgData name="Michele Melek Senkal" userId="S::michelemelek.senkal@uzh.ch::fbc3aa78-b8d4-441a-a20a-cd1a0a00efc1" providerId="AD" clId="Web-{5EC798D6-AA7F-41CA-B89D-4BB63B09B682}" dt="2022-12-05T16:18:19.835" v="45" actId="20577"/>
        <pc:sldMkLst>
          <pc:docMk/>
          <pc:sldMk cId="12001572" sldId="265"/>
        </pc:sldMkLst>
        <pc:spChg chg="mod">
          <ac:chgData name="Michele Melek Senkal" userId="S::michelemelek.senkal@uzh.ch::fbc3aa78-b8d4-441a-a20a-cd1a0a00efc1" providerId="AD" clId="Web-{5EC798D6-AA7F-41CA-B89D-4BB63B09B682}" dt="2022-12-05T16:18:19.835" v="45" actId="20577"/>
          <ac:spMkLst>
            <pc:docMk/>
            <pc:sldMk cId="12001572" sldId="265"/>
            <ac:spMk id="3" creationId="{CBCA4975-A1E5-DBF5-BEB3-26E7E99D4DD3}"/>
          </ac:spMkLst>
        </pc:spChg>
      </pc:sldChg>
      <pc:sldChg chg="modSp">
        <pc:chgData name="Michele Melek Senkal" userId="S::michelemelek.senkal@uzh.ch::fbc3aa78-b8d4-441a-a20a-cd1a0a00efc1" providerId="AD" clId="Web-{5EC798D6-AA7F-41CA-B89D-4BB63B09B682}" dt="2022-12-05T16:15:02.174" v="5"/>
        <pc:sldMkLst>
          <pc:docMk/>
          <pc:sldMk cId="4168247113" sldId="272"/>
        </pc:sldMkLst>
        <pc:spChg chg="mod">
          <ac:chgData name="Michele Melek Senkal" userId="S::michelemelek.senkal@uzh.ch::fbc3aa78-b8d4-441a-a20a-cd1a0a00efc1" providerId="AD" clId="Web-{5EC798D6-AA7F-41CA-B89D-4BB63B09B682}" dt="2022-12-05T16:12:36.592" v="1" actId="20577"/>
          <ac:spMkLst>
            <pc:docMk/>
            <pc:sldMk cId="4168247113" sldId="272"/>
            <ac:spMk id="3" creationId="{E8046FE5-178E-AA9D-F622-2D648A940FBD}"/>
          </ac:spMkLst>
        </pc:spChg>
        <pc:graphicFrameChg chg="modGraphic">
          <ac:chgData name="Michele Melek Senkal" userId="S::michelemelek.senkal@uzh.ch::fbc3aa78-b8d4-441a-a20a-cd1a0a00efc1" providerId="AD" clId="Web-{5EC798D6-AA7F-41CA-B89D-4BB63B09B682}" dt="2022-12-05T16:15:02.174" v="5"/>
          <ac:graphicFrameMkLst>
            <pc:docMk/>
            <pc:sldMk cId="4168247113" sldId="272"/>
            <ac:graphicFrameMk id="26" creationId="{68AAE906-33A0-FE4A-DE71-57A0B7FF4150}"/>
          </ac:graphicFrameMkLst>
        </pc:graphicFrameChg>
      </pc:sldChg>
      <pc:sldChg chg="modSp new">
        <pc:chgData name="Michele Melek Senkal" userId="S::michelemelek.senkal@uzh.ch::fbc3aa78-b8d4-441a-a20a-cd1a0a00efc1" providerId="AD" clId="Web-{5EC798D6-AA7F-41CA-B89D-4BB63B09B682}" dt="2022-12-05T16:21:01.354" v="68" actId="20577"/>
        <pc:sldMkLst>
          <pc:docMk/>
          <pc:sldMk cId="1535265675" sldId="273"/>
        </pc:sldMkLst>
        <pc:spChg chg="mod">
          <ac:chgData name="Michele Melek Senkal" userId="S::michelemelek.senkal@uzh.ch::fbc3aa78-b8d4-441a-a20a-cd1a0a00efc1" providerId="AD" clId="Web-{5EC798D6-AA7F-41CA-B89D-4BB63B09B682}" dt="2022-12-05T16:19:55.962" v="64" actId="20577"/>
          <ac:spMkLst>
            <pc:docMk/>
            <pc:sldMk cId="1535265675" sldId="273"/>
            <ac:spMk id="2" creationId="{3995F2A2-0E02-CCCA-3FDA-10AEF10F9D38}"/>
          </ac:spMkLst>
        </pc:spChg>
        <pc:spChg chg="mod">
          <ac:chgData name="Michele Melek Senkal" userId="S::michelemelek.senkal@uzh.ch::fbc3aa78-b8d4-441a-a20a-cd1a0a00efc1" providerId="AD" clId="Web-{5EC798D6-AA7F-41CA-B89D-4BB63B09B682}" dt="2022-12-05T16:21:01.354" v="68" actId="20577"/>
          <ac:spMkLst>
            <pc:docMk/>
            <pc:sldMk cId="1535265675" sldId="273"/>
            <ac:spMk id="3" creationId="{3A7410B6-F8D2-12DD-6915-D6295E6B2780}"/>
          </ac:spMkLst>
        </pc:spChg>
      </pc:sldChg>
    </pc:docChg>
  </pc:docChgLst>
  <pc:docChgLst>
    <pc:chgData name="Shaoxi Liu" userId="S::shaoxi.liu@uzh.ch::19cac8e2-369e-4453-afef-5cac06bb84d7" providerId="AD" clId="Web-{3C89F502-7DE7-476C-A043-78D2C9E121C7}"/>
    <pc:docChg chg="addSld modSld">
      <pc:chgData name="Shaoxi Liu" userId="S::shaoxi.liu@uzh.ch::19cac8e2-369e-4453-afef-5cac06bb84d7" providerId="AD" clId="Web-{3C89F502-7DE7-476C-A043-78D2C9E121C7}" dt="2022-12-03T21:01:43.534" v="89" actId="1076"/>
      <pc:docMkLst>
        <pc:docMk/>
      </pc:docMkLst>
      <pc:sldChg chg="addSp delSp modSp">
        <pc:chgData name="Shaoxi Liu" userId="S::shaoxi.liu@uzh.ch::19cac8e2-369e-4453-afef-5cac06bb84d7" providerId="AD" clId="Web-{3C89F502-7DE7-476C-A043-78D2C9E121C7}" dt="2022-12-03T21:01:43.534" v="89" actId="1076"/>
        <pc:sldMkLst>
          <pc:docMk/>
          <pc:sldMk cId="2566089163" sldId="259"/>
        </pc:sldMkLst>
        <pc:spChg chg="mod">
          <ac:chgData name="Shaoxi Liu" userId="S::shaoxi.liu@uzh.ch::19cac8e2-369e-4453-afef-5cac06bb84d7" providerId="AD" clId="Web-{3C89F502-7DE7-476C-A043-78D2C9E121C7}" dt="2022-12-03T20:48:08.124" v="31" actId="1076"/>
          <ac:spMkLst>
            <pc:docMk/>
            <pc:sldMk cId="2566089163" sldId="259"/>
            <ac:spMk id="2" creationId="{D51F7583-7E2B-1C96-F0AA-D95D5891622E}"/>
          </ac:spMkLst>
        </pc:spChg>
        <pc:spChg chg="add mod">
          <ac:chgData name="Shaoxi Liu" userId="S::shaoxi.liu@uzh.ch::19cac8e2-369e-4453-afef-5cac06bb84d7" providerId="AD" clId="Web-{3C89F502-7DE7-476C-A043-78D2C9E121C7}" dt="2022-12-03T21:01:43.534" v="89" actId="1076"/>
          <ac:spMkLst>
            <pc:docMk/>
            <pc:sldMk cId="2566089163" sldId="259"/>
            <ac:spMk id="6" creationId="{6EE3D10A-9EDE-4CA7-6B1D-2741D100E8E5}"/>
          </ac:spMkLst>
        </pc:spChg>
        <pc:spChg chg="add del">
          <ac:chgData name="Shaoxi Liu" userId="S::shaoxi.liu@uzh.ch::19cac8e2-369e-4453-afef-5cac06bb84d7" providerId="AD" clId="Web-{3C89F502-7DE7-476C-A043-78D2C9E121C7}" dt="2022-12-03T20:46:55.513" v="3"/>
          <ac:spMkLst>
            <pc:docMk/>
            <pc:sldMk cId="2566089163" sldId="259"/>
            <ac:spMk id="20" creationId="{E75994A6-B708-C69E-248B-B5B1217AA6C6}"/>
          </ac:spMkLst>
        </pc:spChg>
        <pc:picChg chg="add del mod ord">
          <ac:chgData name="Shaoxi Liu" userId="S::shaoxi.liu@uzh.ch::19cac8e2-369e-4453-afef-5cac06bb84d7" providerId="AD" clId="Web-{3C89F502-7DE7-476C-A043-78D2C9E121C7}" dt="2022-12-03T20:46:53.201" v="2"/>
          <ac:picMkLst>
            <pc:docMk/>
            <pc:sldMk cId="2566089163" sldId="259"/>
            <ac:picMk id="3" creationId="{AB91411D-CA09-D08E-B665-F48A27670D92}"/>
          </ac:picMkLst>
        </pc:picChg>
        <pc:picChg chg="add mod ord">
          <ac:chgData name="Shaoxi Liu" userId="S::shaoxi.liu@uzh.ch::19cac8e2-369e-4453-afef-5cac06bb84d7" providerId="AD" clId="Web-{3C89F502-7DE7-476C-A043-78D2C9E121C7}" dt="2022-12-03T20:48:14.077" v="33" actId="1076"/>
          <ac:picMkLst>
            <pc:docMk/>
            <pc:sldMk cId="2566089163" sldId="259"/>
            <ac:picMk id="4" creationId="{71677B52-9F1F-3BEE-85BE-C855872F26A9}"/>
          </ac:picMkLst>
        </pc:picChg>
        <pc:picChg chg="del">
          <ac:chgData name="Shaoxi Liu" userId="S::shaoxi.liu@uzh.ch::19cac8e2-369e-4453-afef-5cac06bb84d7" providerId="AD" clId="Web-{3C89F502-7DE7-476C-A043-78D2C9E121C7}" dt="2022-12-03T20:46:50.669" v="0"/>
          <ac:picMkLst>
            <pc:docMk/>
            <pc:sldMk cId="2566089163" sldId="259"/>
            <ac:picMk id="5" creationId="{81ABC5B8-0A52-BCD3-C3AE-EFF01A3B4EB1}"/>
          </ac:picMkLst>
        </pc:picChg>
      </pc:sldChg>
      <pc:sldChg chg="addSp delSp modSp new">
        <pc:chgData name="Shaoxi Liu" userId="S::shaoxi.liu@uzh.ch::19cac8e2-369e-4453-afef-5cac06bb84d7" providerId="AD" clId="Web-{3C89F502-7DE7-476C-A043-78D2C9E121C7}" dt="2022-12-03T21:01:11.581" v="86" actId="1076"/>
        <pc:sldMkLst>
          <pc:docMk/>
          <pc:sldMk cId="3396467162" sldId="268"/>
        </pc:sldMkLst>
        <pc:spChg chg="del">
          <ac:chgData name="Shaoxi Liu" userId="S::shaoxi.liu@uzh.ch::19cac8e2-369e-4453-afef-5cac06bb84d7" providerId="AD" clId="Web-{3C89F502-7DE7-476C-A043-78D2C9E121C7}" dt="2022-12-03T20:56:20.639" v="35"/>
          <ac:spMkLst>
            <pc:docMk/>
            <pc:sldMk cId="3396467162" sldId="268"/>
            <ac:spMk id="2" creationId="{34A6722F-52D0-A3E8-C155-6CD41A409EC4}"/>
          </ac:spMkLst>
        </pc:spChg>
        <pc:spChg chg="del">
          <ac:chgData name="Shaoxi Liu" userId="S::shaoxi.liu@uzh.ch::19cac8e2-369e-4453-afef-5cac06bb84d7" providerId="AD" clId="Web-{3C89F502-7DE7-476C-A043-78D2C9E121C7}" dt="2022-12-03T20:56:22.139" v="36"/>
          <ac:spMkLst>
            <pc:docMk/>
            <pc:sldMk cId="3396467162" sldId="268"/>
            <ac:spMk id="3" creationId="{ED5F78DE-2F5D-8240-CC22-35079185B260}"/>
          </ac:spMkLst>
        </pc:spChg>
        <pc:picChg chg="add mod">
          <ac:chgData name="Shaoxi Liu" userId="S::shaoxi.liu@uzh.ch::19cac8e2-369e-4453-afef-5cac06bb84d7" providerId="AD" clId="Web-{3C89F502-7DE7-476C-A043-78D2C9E121C7}" dt="2022-12-03T21:01:04.159" v="84" actId="1076"/>
          <ac:picMkLst>
            <pc:docMk/>
            <pc:sldMk cId="3396467162" sldId="268"/>
            <ac:picMk id="4" creationId="{D6C2A829-466E-901A-3D95-5208B91F3C23}"/>
          </ac:picMkLst>
        </pc:picChg>
        <pc:picChg chg="add del mod">
          <ac:chgData name="Shaoxi Liu" userId="S::shaoxi.liu@uzh.ch::19cac8e2-369e-4453-afef-5cac06bb84d7" providerId="AD" clId="Web-{3C89F502-7DE7-476C-A043-78D2C9E121C7}" dt="2022-12-03T21:00:47.330" v="76"/>
          <ac:picMkLst>
            <pc:docMk/>
            <pc:sldMk cId="3396467162" sldId="268"/>
            <ac:picMk id="5" creationId="{79DD234B-6ECE-48C7-6CA0-827192AF0A21}"/>
          </ac:picMkLst>
        </pc:picChg>
        <pc:picChg chg="add mod ord">
          <ac:chgData name="Shaoxi Liu" userId="S::shaoxi.liu@uzh.ch::19cac8e2-369e-4453-afef-5cac06bb84d7" providerId="AD" clId="Web-{3C89F502-7DE7-476C-A043-78D2C9E121C7}" dt="2022-12-03T21:01:11.581" v="86" actId="1076"/>
          <ac:picMkLst>
            <pc:docMk/>
            <pc:sldMk cId="3396467162" sldId="268"/>
            <ac:picMk id="6" creationId="{8E879ABD-9754-B64E-212C-F209BB7974A8}"/>
          </ac:picMkLst>
        </pc:picChg>
      </pc:sldChg>
      <pc:sldChg chg="new">
        <pc:chgData name="Shaoxi Liu" userId="S::shaoxi.liu@uzh.ch::19cac8e2-369e-4453-afef-5cac06bb84d7" providerId="AD" clId="Web-{3C89F502-7DE7-476C-A043-78D2C9E121C7}" dt="2022-12-03T20:59:38.860" v="54"/>
        <pc:sldMkLst>
          <pc:docMk/>
          <pc:sldMk cId="2609129969" sldId="269"/>
        </pc:sldMkLst>
      </pc:sldChg>
      <pc:sldChg chg="addSp delSp modSp new">
        <pc:chgData name="Shaoxi Liu" userId="S::shaoxi.liu@uzh.ch::19cac8e2-369e-4453-afef-5cac06bb84d7" providerId="AD" clId="Web-{3C89F502-7DE7-476C-A043-78D2C9E121C7}" dt="2022-12-03T21:01:21.831" v="88" actId="1076"/>
        <pc:sldMkLst>
          <pc:docMk/>
          <pc:sldMk cId="1610921111" sldId="270"/>
        </pc:sldMkLst>
        <pc:spChg chg="del">
          <ac:chgData name="Shaoxi Liu" userId="S::shaoxi.liu@uzh.ch::19cac8e2-369e-4453-afef-5cac06bb84d7" providerId="AD" clId="Web-{3C89F502-7DE7-476C-A043-78D2C9E121C7}" dt="2022-12-03T21:00:27.471" v="71"/>
          <ac:spMkLst>
            <pc:docMk/>
            <pc:sldMk cId="1610921111" sldId="270"/>
            <ac:spMk id="2" creationId="{A8C65DDC-CC2E-9792-77E3-F90C7963787D}"/>
          </ac:spMkLst>
        </pc:spChg>
        <pc:spChg chg="del">
          <ac:chgData name="Shaoxi Liu" userId="S::shaoxi.liu@uzh.ch::19cac8e2-369e-4453-afef-5cac06bb84d7" providerId="AD" clId="Web-{3C89F502-7DE7-476C-A043-78D2C9E121C7}" dt="2022-12-03T21:00:30.611" v="73"/>
          <ac:spMkLst>
            <pc:docMk/>
            <pc:sldMk cId="1610921111" sldId="270"/>
            <ac:spMk id="3" creationId="{9ED75A09-E3C7-4682-9B28-93D732187696}"/>
          </ac:spMkLst>
        </pc:spChg>
        <pc:picChg chg="add mod">
          <ac:chgData name="Shaoxi Liu" userId="S::shaoxi.liu@uzh.ch::19cac8e2-369e-4453-afef-5cac06bb84d7" providerId="AD" clId="Web-{3C89F502-7DE7-476C-A043-78D2C9E121C7}" dt="2022-12-03T21:01:21.831" v="88" actId="1076"/>
          <ac:picMkLst>
            <pc:docMk/>
            <pc:sldMk cId="1610921111" sldId="270"/>
            <ac:picMk id="5" creationId="{17C6AEEC-B49D-B23A-AE9B-CB52D2DE1C73}"/>
          </ac:picMkLst>
        </pc:picChg>
      </pc:sldChg>
    </pc:docChg>
  </pc:docChgLst>
  <pc:docChgLst>
    <pc:chgData name="Shaoxi Liu" userId="S::shaoxi.liu@uzh.ch::19cac8e2-369e-4453-afef-5cac06bb84d7" providerId="AD" clId="Web-{7444D556-6095-4DF9-AF88-C8FCD9959186}"/>
    <pc:docChg chg="modSld">
      <pc:chgData name="Shaoxi Liu" userId="S::shaoxi.liu@uzh.ch::19cac8e2-369e-4453-afef-5cac06bb84d7" providerId="AD" clId="Web-{7444D556-6095-4DF9-AF88-C8FCD9959186}" dt="2022-12-06T20:46:18.901" v="44" actId="20577"/>
      <pc:docMkLst>
        <pc:docMk/>
      </pc:docMkLst>
      <pc:sldChg chg="modSp">
        <pc:chgData name="Shaoxi Liu" userId="S::shaoxi.liu@uzh.ch::19cac8e2-369e-4453-afef-5cac06bb84d7" providerId="AD" clId="Web-{7444D556-6095-4DF9-AF88-C8FCD9959186}" dt="2022-12-06T20:46:18.901" v="44" actId="20577"/>
        <pc:sldMkLst>
          <pc:docMk/>
          <pc:sldMk cId="12001572" sldId="265"/>
        </pc:sldMkLst>
        <pc:graphicFrameChg chg="modGraphic">
          <ac:chgData name="Shaoxi Liu" userId="S::shaoxi.liu@uzh.ch::19cac8e2-369e-4453-afef-5cac06bb84d7" providerId="AD" clId="Web-{7444D556-6095-4DF9-AF88-C8FCD9959186}" dt="2022-12-06T20:46:18.901" v="44" actId="20577"/>
          <ac:graphicFrameMkLst>
            <pc:docMk/>
            <pc:sldMk cId="12001572" sldId="265"/>
            <ac:graphicFrameMk id="6" creationId="{8B56FA69-9C41-E8B3-FE7E-CC48CCD5C0BB}"/>
          </ac:graphicFrameMkLst>
        </pc:graphicFrameChg>
      </pc:sldChg>
    </pc:docChg>
  </pc:docChgLst>
  <pc:docChgLst>
    <pc:chgData name="Yidan Chen" userId="S::yidan.chen@uzh.ch::b6051703-9aa2-4884-9a0e-c07c387de5bb" providerId="AD" clId="Web-{9D254705-313C-BDF0-74D0-00AC17BB5A26}"/>
    <pc:docChg chg="addSld modSld">
      <pc:chgData name="Yidan Chen" userId="S::yidan.chen@uzh.ch::b6051703-9aa2-4884-9a0e-c07c387de5bb" providerId="AD" clId="Web-{9D254705-313C-BDF0-74D0-00AC17BB5A26}" dt="2022-12-06T11:54:58.545" v="38" actId="20577"/>
      <pc:docMkLst>
        <pc:docMk/>
      </pc:docMkLst>
      <pc:sldChg chg="addSp delSp modSp addAnim modAnim">
        <pc:chgData name="Yidan Chen" userId="S::yidan.chen@uzh.ch::b6051703-9aa2-4884-9a0e-c07c387de5bb" providerId="AD" clId="Web-{9D254705-313C-BDF0-74D0-00AC17BB5A26}" dt="2022-12-06T09:15:09.409" v="15"/>
        <pc:sldMkLst>
          <pc:docMk/>
          <pc:sldMk cId="690743566" sldId="261"/>
        </pc:sldMkLst>
        <pc:spChg chg="add del mod">
          <ac:chgData name="Yidan Chen" userId="S::yidan.chen@uzh.ch::b6051703-9aa2-4884-9a0e-c07c387de5bb" providerId="AD" clId="Web-{9D254705-313C-BDF0-74D0-00AC17BB5A26}" dt="2022-12-06T09:13:27.766" v="2"/>
          <ac:spMkLst>
            <pc:docMk/>
            <pc:sldMk cId="690743566" sldId="261"/>
            <ac:spMk id="4" creationId="{A2B7B086-57BA-55CD-B2D6-8D298EFB3271}"/>
          </ac:spMkLst>
        </pc:spChg>
        <pc:spChg chg="add mod">
          <ac:chgData name="Yidan Chen" userId="S::yidan.chen@uzh.ch::b6051703-9aa2-4884-9a0e-c07c387de5bb" providerId="AD" clId="Web-{9D254705-313C-BDF0-74D0-00AC17BB5A26}" dt="2022-12-06T09:14:34.393" v="10"/>
          <ac:spMkLst>
            <pc:docMk/>
            <pc:sldMk cId="690743566" sldId="261"/>
            <ac:spMk id="5" creationId="{352592B1-DA3A-5E61-B15F-8CF58148CAEA}"/>
          </ac:spMkLst>
        </pc:spChg>
      </pc:sldChg>
      <pc:sldChg chg="addSp modSp addAnim">
        <pc:chgData name="Yidan Chen" userId="S::yidan.chen@uzh.ch::b6051703-9aa2-4884-9a0e-c07c387de5bb" providerId="AD" clId="Web-{9D254705-313C-BDF0-74D0-00AC17BB5A26}" dt="2022-12-06T11:39:03.239" v="19" actId="1076"/>
        <pc:sldMkLst>
          <pc:docMk/>
          <pc:sldMk cId="2660520072" sldId="266"/>
        </pc:sldMkLst>
        <pc:spChg chg="add mod">
          <ac:chgData name="Yidan Chen" userId="S::yidan.chen@uzh.ch::b6051703-9aa2-4884-9a0e-c07c387de5bb" providerId="AD" clId="Web-{9D254705-313C-BDF0-74D0-00AC17BB5A26}" dt="2022-12-06T11:39:03.239" v="19" actId="1076"/>
          <ac:spMkLst>
            <pc:docMk/>
            <pc:sldMk cId="2660520072" sldId="266"/>
            <ac:spMk id="6" creationId="{4FC18DB1-CB61-BDFB-F61C-3E60CA8C4474}"/>
          </ac:spMkLst>
        </pc:spChg>
      </pc:sldChg>
      <pc:sldChg chg="modSp">
        <pc:chgData name="Yidan Chen" userId="S::yidan.chen@uzh.ch::b6051703-9aa2-4884-9a0e-c07c387de5bb" providerId="AD" clId="Web-{9D254705-313C-BDF0-74D0-00AC17BB5A26}" dt="2022-12-06T11:54:58.545" v="38" actId="20577"/>
        <pc:sldMkLst>
          <pc:docMk/>
          <pc:sldMk cId="4168247113" sldId="272"/>
        </pc:sldMkLst>
        <pc:graphicFrameChg chg="modGraphic">
          <ac:chgData name="Yidan Chen" userId="S::yidan.chen@uzh.ch::b6051703-9aa2-4884-9a0e-c07c387de5bb" providerId="AD" clId="Web-{9D254705-313C-BDF0-74D0-00AC17BB5A26}" dt="2022-12-06T11:54:58.545" v="38" actId="20577"/>
          <ac:graphicFrameMkLst>
            <pc:docMk/>
            <pc:sldMk cId="4168247113" sldId="272"/>
            <ac:graphicFrameMk id="26" creationId="{68AAE906-33A0-FE4A-DE71-57A0B7FF4150}"/>
          </ac:graphicFrameMkLst>
        </pc:graphicFrameChg>
      </pc:sldChg>
      <pc:sldChg chg="modSp add replId">
        <pc:chgData name="Yidan Chen" userId="S::yidan.chen@uzh.ch::b6051703-9aa2-4884-9a0e-c07c387de5bb" providerId="AD" clId="Web-{9D254705-313C-BDF0-74D0-00AC17BB5A26}" dt="2022-12-06T09:15:00.221" v="13" actId="14100"/>
        <pc:sldMkLst>
          <pc:docMk/>
          <pc:sldMk cId="4204397928" sldId="277"/>
        </pc:sldMkLst>
        <pc:spChg chg="mod">
          <ac:chgData name="Yidan Chen" userId="S::yidan.chen@uzh.ch::b6051703-9aa2-4884-9a0e-c07c387de5bb" providerId="AD" clId="Web-{9D254705-313C-BDF0-74D0-00AC17BB5A26}" dt="2022-12-06T09:15:00.221" v="13" actId="14100"/>
          <ac:spMkLst>
            <pc:docMk/>
            <pc:sldMk cId="4204397928" sldId="277"/>
            <ac:spMk id="5" creationId="{352592B1-DA3A-5E61-B15F-8CF58148CAEA}"/>
          </ac:spMkLst>
        </pc:spChg>
      </pc:sldChg>
    </pc:docChg>
  </pc:docChgLst>
  <pc:docChgLst>
    <pc:chgData name="Michele Melek Senkal" userId="S::michelemelek.senkal@uzh.ch::fbc3aa78-b8d4-441a-a20a-cd1a0a00efc1" providerId="AD" clId="Web-{B584C645-B769-4D6B-B743-3BA6A956ABE9}"/>
    <pc:docChg chg="modSld">
      <pc:chgData name="Michele Melek Senkal" userId="S::michelemelek.senkal@uzh.ch::fbc3aa78-b8d4-441a-a20a-cd1a0a00efc1" providerId="AD" clId="Web-{B584C645-B769-4D6B-B743-3BA6A956ABE9}" dt="2022-12-06T18:33:34.854" v="36" actId="20577"/>
      <pc:docMkLst>
        <pc:docMk/>
      </pc:docMkLst>
      <pc:sldChg chg="modSp">
        <pc:chgData name="Michele Melek Senkal" userId="S::michelemelek.senkal@uzh.ch::fbc3aa78-b8d4-441a-a20a-cd1a0a00efc1" providerId="AD" clId="Web-{B584C645-B769-4D6B-B743-3BA6A956ABE9}" dt="2022-12-06T18:14:54.558" v="4" actId="20577"/>
        <pc:sldMkLst>
          <pc:docMk/>
          <pc:sldMk cId="61389500" sldId="258"/>
        </pc:sldMkLst>
        <pc:spChg chg="mod">
          <ac:chgData name="Michele Melek Senkal" userId="S::michelemelek.senkal@uzh.ch::fbc3aa78-b8d4-441a-a20a-cd1a0a00efc1" providerId="AD" clId="Web-{B584C645-B769-4D6B-B743-3BA6A956ABE9}" dt="2022-12-06T18:14:54.558" v="4" actId="20577"/>
          <ac:spMkLst>
            <pc:docMk/>
            <pc:sldMk cId="61389500" sldId="258"/>
            <ac:spMk id="2" creationId="{00000000-0000-0000-0000-000000000000}"/>
          </ac:spMkLst>
        </pc:spChg>
      </pc:sldChg>
      <pc:sldChg chg="modSp">
        <pc:chgData name="Michele Melek Senkal" userId="S::michelemelek.senkal@uzh.ch::fbc3aa78-b8d4-441a-a20a-cd1a0a00efc1" providerId="AD" clId="Web-{B584C645-B769-4D6B-B743-3BA6A956ABE9}" dt="2022-12-06T18:33:34.854" v="36" actId="20577"/>
        <pc:sldMkLst>
          <pc:docMk/>
          <pc:sldMk cId="12001572" sldId="265"/>
        </pc:sldMkLst>
        <pc:graphicFrameChg chg="modGraphic">
          <ac:chgData name="Michele Melek Senkal" userId="S::michelemelek.senkal@uzh.ch::fbc3aa78-b8d4-441a-a20a-cd1a0a00efc1" providerId="AD" clId="Web-{B584C645-B769-4D6B-B743-3BA6A956ABE9}" dt="2022-12-06T18:33:34.854" v="36" actId="20577"/>
          <ac:graphicFrameMkLst>
            <pc:docMk/>
            <pc:sldMk cId="12001572" sldId="265"/>
            <ac:graphicFrameMk id="6" creationId="{8B56FA69-9C41-E8B3-FE7E-CC48CCD5C0BB}"/>
          </ac:graphicFrameMkLst>
        </pc:graphicFrameChg>
      </pc:sldChg>
      <pc:sldChg chg="modSp">
        <pc:chgData name="Michele Melek Senkal" userId="S::michelemelek.senkal@uzh.ch::fbc3aa78-b8d4-441a-a20a-cd1a0a00efc1" providerId="AD" clId="Web-{B584C645-B769-4D6B-B743-3BA6A956ABE9}" dt="2022-12-06T18:19:20.030" v="8" actId="20577"/>
        <pc:sldMkLst>
          <pc:docMk/>
          <pc:sldMk cId="4168247113" sldId="272"/>
        </pc:sldMkLst>
        <pc:graphicFrameChg chg="modGraphic">
          <ac:chgData name="Michele Melek Senkal" userId="S::michelemelek.senkal@uzh.ch::fbc3aa78-b8d4-441a-a20a-cd1a0a00efc1" providerId="AD" clId="Web-{B584C645-B769-4D6B-B743-3BA6A956ABE9}" dt="2022-12-06T18:19:20.030" v="8" actId="20577"/>
          <ac:graphicFrameMkLst>
            <pc:docMk/>
            <pc:sldMk cId="4168247113" sldId="272"/>
            <ac:graphicFrameMk id="26" creationId="{68AAE906-33A0-FE4A-DE71-57A0B7FF4150}"/>
          </ac:graphicFrameMkLst>
        </pc:graphicFrameChg>
      </pc:sldChg>
    </pc:docChg>
  </pc:docChgLst>
  <pc:docChgLst>
    <pc:chgData name="Yidan Chen" userId="S::yidan.chen@uzh.ch::b6051703-9aa2-4884-9a0e-c07c387de5bb" providerId="AD" clId="Web-{2F76CD16-B2CB-44D6-8238-78FE2B4EF62D}"/>
    <pc:docChg chg="modSld">
      <pc:chgData name="Yidan Chen" userId="S::yidan.chen@uzh.ch::b6051703-9aa2-4884-9a0e-c07c387de5bb" providerId="AD" clId="Web-{2F76CD16-B2CB-44D6-8238-78FE2B4EF62D}" dt="2022-12-06T20:37:12.862" v="0" actId="1076"/>
      <pc:docMkLst>
        <pc:docMk/>
      </pc:docMkLst>
      <pc:sldChg chg="modSp">
        <pc:chgData name="Yidan Chen" userId="S::yidan.chen@uzh.ch::b6051703-9aa2-4884-9a0e-c07c387de5bb" providerId="AD" clId="Web-{2F76CD16-B2CB-44D6-8238-78FE2B4EF62D}" dt="2022-12-06T20:37:12.862" v="0" actId="1076"/>
        <pc:sldMkLst>
          <pc:docMk/>
          <pc:sldMk cId="3872282072" sldId="260"/>
        </pc:sldMkLst>
        <pc:spChg chg="mod">
          <ac:chgData name="Yidan Chen" userId="S::yidan.chen@uzh.ch::b6051703-9aa2-4884-9a0e-c07c387de5bb" providerId="AD" clId="Web-{2F76CD16-B2CB-44D6-8238-78FE2B4EF62D}" dt="2022-12-06T20:37:12.862" v="0" actId="1076"/>
          <ac:spMkLst>
            <pc:docMk/>
            <pc:sldMk cId="3872282072" sldId="260"/>
            <ac:spMk id="5" creationId="{5F7C8DCC-6A4E-49C8-824D-5D1C10F496B2}"/>
          </ac:spMkLst>
        </pc:spChg>
      </pc:sldChg>
    </pc:docChg>
  </pc:docChgLst>
  <pc:docChgLst>
    <pc:chgData name="Yidan Chen" userId="S::yidan.chen@uzh.ch::b6051703-9aa2-4884-9a0e-c07c387de5bb" providerId="AD" clId="Web-{5EFD8519-E201-4DDB-AB29-3F2D47E4A610}"/>
    <pc:docChg chg="modSld">
      <pc:chgData name="Yidan Chen" userId="S::yidan.chen@uzh.ch::b6051703-9aa2-4884-9a0e-c07c387de5bb" providerId="AD" clId="Web-{5EFD8519-E201-4DDB-AB29-3F2D47E4A610}" dt="2022-12-05T11:17:08.565" v="76" actId="1076"/>
      <pc:docMkLst>
        <pc:docMk/>
      </pc:docMkLst>
      <pc:sldChg chg="modSp">
        <pc:chgData name="Yidan Chen" userId="S::yidan.chen@uzh.ch::b6051703-9aa2-4884-9a0e-c07c387de5bb" providerId="AD" clId="Web-{5EFD8519-E201-4DDB-AB29-3F2D47E4A610}" dt="2022-12-05T11:17:08.565" v="76" actId="1076"/>
        <pc:sldMkLst>
          <pc:docMk/>
          <pc:sldMk cId="690743566" sldId="261"/>
        </pc:sldMkLst>
        <pc:picChg chg="mod">
          <ac:chgData name="Yidan Chen" userId="S::yidan.chen@uzh.ch::b6051703-9aa2-4884-9a0e-c07c387de5bb" providerId="AD" clId="Web-{5EFD8519-E201-4DDB-AB29-3F2D47E4A610}" dt="2022-12-05T11:17:08.565" v="76" actId="1076"/>
          <ac:picMkLst>
            <pc:docMk/>
            <pc:sldMk cId="690743566" sldId="261"/>
            <ac:picMk id="3" creationId="{A4318DBD-3AB8-43C6-AC7A-F2D4C8B7EDDC}"/>
          </ac:picMkLst>
        </pc:picChg>
      </pc:sldChg>
      <pc:sldChg chg="modSp">
        <pc:chgData name="Yidan Chen" userId="S::yidan.chen@uzh.ch::b6051703-9aa2-4884-9a0e-c07c387de5bb" providerId="AD" clId="Web-{5EFD8519-E201-4DDB-AB29-3F2D47E4A610}" dt="2022-12-05T10:52:54.611" v="75"/>
        <pc:sldMkLst>
          <pc:docMk/>
          <pc:sldMk cId="992499179" sldId="264"/>
        </pc:sldMkLst>
        <pc:graphicFrameChg chg="mod modGraphic">
          <ac:chgData name="Yidan Chen" userId="S::yidan.chen@uzh.ch::b6051703-9aa2-4884-9a0e-c07c387de5bb" providerId="AD" clId="Web-{5EFD8519-E201-4DDB-AB29-3F2D47E4A610}" dt="2022-12-05T10:51:48.438" v="73" actId="1076"/>
          <ac:graphicFrameMkLst>
            <pc:docMk/>
            <pc:sldMk cId="992499179" sldId="264"/>
            <ac:graphicFrameMk id="4" creationId="{C9BC6C69-718F-4967-0641-A277899DE2FE}"/>
          </ac:graphicFrameMkLst>
        </pc:graphicFrameChg>
        <pc:graphicFrameChg chg="mod modGraphic">
          <ac:chgData name="Yidan Chen" userId="S::yidan.chen@uzh.ch::b6051703-9aa2-4884-9a0e-c07c387de5bb" providerId="AD" clId="Web-{5EFD8519-E201-4DDB-AB29-3F2D47E4A610}" dt="2022-12-05T10:52:54.611" v="75"/>
          <ac:graphicFrameMkLst>
            <pc:docMk/>
            <pc:sldMk cId="992499179" sldId="264"/>
            <ac:graphicFrameMk id="6" creationId="{2C1865E5-00D1-06B0-54E6-8B6AD2DD24DE}"/>
          </ac:graphicFrameMkLst>
        </pc:graphicFrameChg>
        <pc:graphicFrameChg chg="mod modGraphic">
          <ac:chgData name="Yidan Chen" userId="S::yidan.chen@uzh.ch::b6051703-9aa2-4884-9a0e-c07c387de5bb" providerId="AD" clId="Web-{5EFD8519-E201-4DDB-AB29-3F2D47E4A610}" dt="2022-12-05T10:51:51.969" v="74" actId="1076"/>
          <ac:graphicFrameMkLst>
            <pc:docMk/>
            <pc:sldMk cId="992499179" sldId="264"/>
            <ac:graphicFrameMk id="7" creationId="{1D63F6DD-6D68-C5F5-A843-D7A3C218267D}"/>
          </ac:graphicFrameMkLst>
        </pc:graphicFrameChg>
      </pc:sldChg>
    </pc:docChg>
  </pc:docChgLst>
  <pc:docChgLst>
    <pc:chgData name="Matthew Tyler Aylward" userId="456522a2-898d-4ecc-9187-589902f7417e" providerId="ADAL" clId="{6CB0A5A9-A85D-F847-90E2-162AEB547282}"/>
    <pc:docChg chg="undo custSel addSld delSld modSld">
      <pc:chgData name="Matthew Tyler Aylward" userId="456522a2-898d-4ecc-9187-589902f7417e" providerId="ADAL" clId="{6CB0A5A9-A85D-F847-90E2-162AEB547282}" dt="2022-12-06T20:23:48.153" v="972" actId="2696"/>
      <pc:docMkLst>
        <pc:docMk/>
      </pc:docMkLst>
      <pc:sldChg chg="addSp modSp">
        <pc:chgData name="Matthew Tyler Aylward" userId="456522a2-898d-4ecc-9187-589902f7417e" providerId="ADAL" clId="{6CB0A5A9-A85D-F847-90E2-162AEB547282}" dt="2022-12-06T20:23:19.606" v="968" actId="20577"/>
        <pc:sldMkLst>
          <pc:docMk/>
          <pc:sldMk cId="1168986812" sldId="276"/>
        </pc:sldMkLst>
        <pc:spChg chg="mod">
          <ac:chgData name="Matthew Tyler Aylward" userId="456522a2-898d-4ecc-9187-589902f7417e" providerId="ADAL" clId="{6CB0A5A9-A85D-F847-90E2-162AEB547282}" dt="2022-12-06T20:23:19.606" v="968" actId="20577"/>
          <ac:spMkLst>
            <pc:docMk/>
            <pc:sldMk cId="1168986812" sldId="276"/>
            <ac:spMk id="3" creationId="{6F7E5EFE-339E-BC1E-A4C9-47A85C46CC53}"/>
          </ac:spMkLst>
        </pc:spChg>
        <pc:spChg chg="add">
          <ac:chgData name="Matthew Tyler Aylward" userId="456522a2-898d-4ecc-9187-589902f7417e" providerId="ADAL" clId="{6CB0A5A9-A85D-F847-90E2-162AEB547282}" dt="2022-12-06T18:56:58.605" v="0" actId="139"/>
          <ac:spMkLst>
            <pc:docMk/>
            <pc:sldMk cId="1168986812" sldId="276"/>
            <ac:spMk id="4" creationId="{5B771D88-A49F-74A2-C045-BB603E844FA1}"/>
          </ac:spMkLst>
        </pc:spChg>
        <pc:spChg chg="mod">
          <ac:chgData name="Matthew Tyler Aylward" userId="456522a2-898d-4ecc-9187-589902f7417e" providerId="ADAL" clId="{6CB0A5A9-A85D-F847-90E2-162AEB547282}" dt="2022-12-06T20:21:38.596" v="570" actId="20577"/>
          <ac:spMkLst>
            <pc:docMk/>
            <pc:sldMk cId="1168986812" sldId="276"/>
            <ac:spMk id="13" creationId="{F103D0E1-FDBB-B840-C2C9-55391AF2EADE}"/>
          </ac:spMkLst>
        </pc:spChg>
      </pc:sldChg>
      <pc:sldChg chg="new del">
        <pc:chgData name="Matthew Tyler Aylward" userId="456522a2-898d-4ecc-9187-589902f7417e" providerId="ADAL" clId="{6CB0A5A9-A85D-F847-90E2-162AEB547282}" dt="2022-12-06T20:22:34.547" v="574" actId="2696"/>
        <pc:sldMkLst>
          <pc:docMk/>
          <pc:sldMk cId="3683965508" sldId="278"/>
        </pc:sldMkLst>
      </pc:sldChg>
      <pc:sldChg chg="new del">
        <pc:chgData name="Matthew Tyler Aylward" userId="456522a2-898d-4ecc-9187-589902f7417e" providerId="ADAL" clId="{6CB0A5A9-A85D-F847-90E2-162AEB547282}" dt="2022-12-06T20:22:34.547" v="574" actId="2696"/>
        <pc:sldMkLst>
          <pc:docMk/>
          <pc:sldMk cId="3018892749" sldId="279"/>
        </pc:sldMkLst>
      </pc:sldChg>
      <pc:sldChg chg="delSp modSp add del">
        <pc:chgData name="Matthew Tyler Aylward" userId="456522a2-898d-4ecc-9187-589902f7417e" providerId="ADAL" clId="{6CB0A5A9-A85D-F847-90E2-162AEB547282}" dt="2022-12-06T20:23:48.153" v="972" actId="2696"/>
        <pc:sldMkLst>
          <pc:docMk/>
          <pc:sldMk cId="871160543" sldId="280"/>
        </pc:sldMkLst>
        <pc:spChg chg="del">
          <ac:chgData name="Matthew Tyler Aylward" userId="456522a2-898d-4ecc-9187-589902f7417e" providerId="ADAL" clId="{6CB0A5A9-A85D-F847-90E2-162AEB547282}" dt="2022-12-06T20:23:29.541" v="969" actId="478"/>
          <ac:spMkLst>
            <pc:docMk/>
            <pc:sldMk cId="871160543" sldId="280"/>
            <ac:spMk id="3" creationId="{6F7E5EFE-339E-BC1E-A4C9-47A85C46CC53}"/>
          </ac:spMkLst>
        </pc:spChg>
        <pc:spChg chg="mod">
          <ac:chgData name="Matthew Tyler Aylward" userId="456522a2-898d-4ecc-9187-589902f7417e" providerId="ADAL" clId="{6CB0A5A9-A85D-F847-90E2-162AEB547282}" dt="2022-12-06T20:23:35.113" v="971" actId="1076"/>
          <ac:spMkLst>
            <pc:docMk/>
            <pc:sldMk cId="871160543" sldId="280"/>
            <ac:spMk id="13" creationId="{F103D0E1-FDBB-B840-C2C9-55391AF2EADE}"/>
          </ac:spMkLst>
        </pc:spChg>
      </pc:sldChg>
    </pc:docChg>
  </pc:docChgLst>
  <pc:docChgLst>
    <pc:chgData name="Matthew Tyler Aylward" userId="S::matthewtyler.aylward@uzh.ch::456522a2-898d-4ecc-9187-589902f7417e" providerId="AD" clId="Web-{9A892A09-819B-40F8-9688-3EB2666780D0}"/>
    <pc:docChg chg="addSld delSld">
      <pc:chgData name="Matthew Tyler Aylward" userId="S::matthewtyler.aylward@uzh.ch::456522a2-898d-4ecc-9187-589902f7417e" providerId="AD" clId="Web-{9A892A09-819B-40F8-9688-3EB2666780D0}" dt="2022-11-25T12:45:37.198" v="1"/>
      <pc:docMkLst>
        <pc:docMk/>
      </pc:docMkLst>
      <pc:sldChg chg="del">
        <pc:chgData name="Matthew Tyler Aylward" userId="S::matthewtyler.aylward@uzh.ch::456522a2-898d-4ecc-9187-589902f7417e" providerId="AD" clId="Web-{9A892A09-819B-40F8-9688-3EB2666780D0}" dt="2022-11-25T12:45:37.198" v="1"/>
        <pc:sldMkLst>
          <pc:docMk/>
          <pc:sldMk cId="2161212532" sldId="257"/>
        </pc:sldMkLst>
      </pc:sldChg>
      <pc:sldChg chg="add replId">
        <pc:chgData name="Matthew Tyler Aylward" userId="S::matthewtyler.aylward@uzh.ch::456522a2-898d-4ecc-9187-589902f7417e" providerId="AD" clId="Web-{9A892A09-819B-40F8-9688-3EB2666780D0}" dt="2022-11-25T12:45:35.385" v="0"/>
        <pc:sldMkLst>
          <pc:docMk/>
          <pc:sldMk cId="61389500" sldId="258"/>
        </pc:sldMkLst>
      </pc:sldChg>
    </pc:docChg>
  </pc:docChgLst>
  <pc:docChgLst>
    <pc:chgData name="Yidan Chen" userId="S::yidan.chen@uzh.ch::b6051703-9aa2-4884-9a0e-c07c387de5bb" providerId="AD" clId="Web-{3110779A-F430-4FBD-A8E7-503498B66EA9}"/>
    <pc:docChg chg="modSld">
      <pc:chgData name="Yidan Chen" userId="S::yidan.chen@uzh.ch::b6051703-9aa2-4884-9a0e-c07c387de5bb" providerId="AD" clId="Web-{3110779A-F430-4FBD-A8E7-503498B66EA9}" dt="2022-12-01T16:23:53.650" v="21" actId="1076"/>
      <pc:docMkLst>
        <pc:docMk/>
      </pc:docMkLst>
      <pc:sldChg chg="modSp">
        <pc:chgData name="Yidan Chen" userId="S::yidan.chen@uzh.ch::b6051703-9aa2-4884-9a0e-c07c387de5bb" providerId="AD" clId="Web-{3110779A-F430-4FBD-A8E7-503498B66EA9}" dt="2022-12-01T16:23:36.306" v="19" actId="1076"/>
        <pc:sldMkLst>
          <pc:docMk/>
          <pc:sldMk cId="992499179" sldId="264"/>
        </pc:sldMkLst>
        <pc:graphicFrameChg chg="mod modGraphic">
          <ac:chgData name="Yidan Chen" userId="S::yidan.chen@uzh.ch::b6051703-9aa2-4884-9a0e-c07c387de5bb" providerId="AD" clId="Web-{3110779A-F430-4FBD-A8E7-503498B66EA9}" dt="2022-12-01T16:23:20.665" v="15" actId="1076"/>
          <ac:graphicFrameMkLst>
            <pc:docMk/>
            <pc:sldMk cId="992499179" sldId="264"/>
            <ac:graphicFrameMk id="4" creationId="{C9BC6C69-718F-4967-0641-A277899DE2FE}"/>
          </ac:graphicFrameMkLst>
        </pc:graphicFrameChg>
        <pc:graphicFrameChg chg="mod modGraphic">
          <ac:chgData name="Yidan Chen" userId="S::yidan.chen@uzh.ch::b6051703-9aa2-4884-9a0e-c07c387de5bb" providerId="AD" clId="Web-{3110779A-F430-4FBD-A8E7-503498B66EA9}" dt="2022-12-01T16:23:36.306" v="19" actId="1076"/>
          <ac:graphicFrameMkLst>
            <pc:docMk/>
            <pc:sldMk cId="992499179" sldId="264"/>
            <ac:graphicFrameMk id="6" creationId="{2C1865E5-00D1-06B0-54E6-8B6AD2DD24DE}"/>
          </ac:graphicFrameMkLst>
        </pc:graphicFrameChg>
        <pc:graphicFrameChg chg="mod modGraphic">
          <ac:chgData name="Yidan Chen" userId="S::yidan.chen@uzh.ch::b6051703-9aa2-4884-9a0e-c07c387de5bb" providerId="AD" clId="Web-{3110779A-F430-4FBD-A8E7-503498B66EA9}" dt="2022-12-01T16:23:29.243" v="17" actId="1076"/>
          <ac:graphicFrameMkLst>
            <pc:docMk/>
            <pc:sldMk cId="992499179" sldId="264"/>
            <ac:graphicFrameMk id="7" creationId="{1D63F6DD-6D68-C5F5-A843-D7A3C218267D}"/>
          </ac:graphicFrameMkLst>
        </pc:graphicFrameChg>
      </pc:sldChg>
      <pc:sldChg chg="modSp">
        <pc:chgData name="Yidan Chen" userId="S::yidan.chen@uzh.ch::b6051703-9aa2-4884-9a0e-c07c387de5bb" providerId="AD" clId="Web-{3110779A-F430-4FBD-A8E7-503498B66EA9}" dt="2022-12-01T16:23:53.650" v="21" actId="1076"/>
        <pc:sldMkLst>
          <pc:docMk/>
          <pc:sldMk cId="2660520072" sldId="266"/>
        </pc:sldMkLst>
        <pc:picChg chg="mod">
          <ac:chgData name="Yidan Chen" userId="S::yidan.chen@uzh.ch::b6051703-9aa2-4884-9a0e-c07c387de5bb" providerId="AD" clId="Web-{3110779A-F430-4FBD-A8E7-503498B66EA9}" dt="2022-12-01T16:23:53.650" v="21" actId="1076"/>
          <ac:picMkLst>
            <pc:docMk/>
            <pc:sldMk cId="2660520072" sldId="266"/>
            <ac:picMk id="7" creationId="{A4ED2908-A427-8D69-293F-ABC279308100}"/>
          </ac:picMkLst>
        </pc:picChg>
      </pc:sldChg>
    </pc:docChg>
  </pc:docChgLst>
  <pc:docChgLst>
    <pc:chgData name="Michele Melek Senkal" userId="S::michelemelek.senkal@uzh.ch::fbc3aa78-b8d4-441a-a20a-cd1a0a00efc1" providerId="AD" clId="Web-{34D55341-607F-4988-9717-DD741FE57EE8}"/>
    <pc:docChg chg="modSld">
      <pc:chgData name="Michele Melek Senkal" userId="S::michelemelek.senkal@uzh.ch::fbc3aa78-b8d4-441a-a20a-cd1a0a00efc1" providerId="AD" clId="Web-{34D55341-607F-4988-9717-DD741FE57EE8}" dt="2022-12-05T19:21:53.707" v="22" actId="20577"/>
      <pc:docMkLst>
        <pc:docMk/>
      </pc:docMkLst>
      <pc:sldChg chg="modSp">
        <pc:chgData name="Michele Melek Senkal" userId="S::michelemelek.senkal@uzh.ch::fbc3aa78-b8d4-441a-a20a-cd1a0a00efc1" providerId="AD" clId="Web-{34D55341-607F-4988-9717-DD741FE57EE8}" dt="2022-12-05T19:21:53.707" v="22" actId="20577"/>
        <pc:sldMkLst>
          <pc:docMk/>
          <pc:sldMk cId="12001572" sldId="265"/>
        </pc:sldMkLst>
        <pc:spChg chg="mod">
          <ac:chgData name="Michele Melek Senkal" userId="S::michelemelek.senkal@uzh.ch::fbc3aa78-b8d4-441a-a20a-cd1a0a00efc1" providerId="AD" clId="Web-{34D55341-607F-4988-9717-DD741FE57EE8}" dt="2022-12-05T19:21:53.707" v="22" actId="20577"/>
          <ac:spMkLst>
            <pc:docMk/>
            <pc:sldMk cId="12001572" sldId="265"/>
            <ac:spMk id="3" creationId="{CBCA4975-A1E5-DBF5-BEB3-26E7E99D4DD3}"/>
          </ac:spMkLst>
        </pc:spChg>
      </pc:sldChg>
    </pc:docChg>
  </pc:docChgLst>
  <pc:docChgLst>
    <pc:chgData name="Matthew Tyler Aylward" userId="456522a2-898d-4ecc-9187-589902f7417e" providerId="ADAL" clId="{93CAC2E6-6BA2-45A2-BAB7-FA5479B81DF3}"/>
    <pc:docChg chg="undo custSel addSld delSld modSld">
      <pc:chgData name="Matthew Tyler Aylward" userId="456522a2-898d-4ecc-9187-589902f7417e" providerId="ADAL" clId="{93CAC2E6-6BA2-45A2-BAB7-FA5479B81DF3}" dt="2022-12-05T19:32:38.875" v="1034" actId="14100"/>
      <pc:docMkLst>
        <pc:docMk/>
      </pc:docMkLst>
      <pc:sldChg chg="addSp delSp modSp del mod">
        <pc:chgData name="Matthew Tyler Aylward" userId="456522a2-898d-4ecc-9187-589902f7417e" providerId="ADAL" clId="{93CAC2E6-6BA2-45A2-BAB7-FA5479B81DF3}" dt="2022-11-30T10:59:34.007" v="134" actId="47"/>
        <pc:sldMkLst>
          <pc:docMk/>
          <pc:sldMk cId="109857222" sldId="256"/>
        </pc:sldMkLst>
        <pc:spChg chg="mod">
          <ac:chgData name="Matthew Tyler Aylward" userId="456522a2-898d-4ecc-9187-589902f7417e" providerId="ADAL" clId="{93CAC2E6-6BA2-45A2-BAB7-FA5479B81DF3}" dt="2022-11-30T10:20:39.918" v="66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tthew Tyler Aylward" userId="456522a2-898d-4ecc-9187-589902f7417e" providerId="ADAL" clId="{93CAC2E6-6BA2-45A2-BAB7-FA5479B81DF3}" dt="2022-11-23T10:13:19.377" v="3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tthew Tyler Aylward" userId="456522a2-898d-4ecc-9187-589902f7417e" providerId="ADAL" clId="{93CAC2E6-6BA2-45A2-BAB7-FA5479B81DF3}" dt="2022-11-30T10:20:56.756" v="113" actId="20577"/>
          <ac:spMkLst>
            <pc:docMk/>
            <pc:sldMk cId="109857222" sldId="256"/>
            <ac:spMk id="4" creationId="{37DDBCB0-6499-9024-D996-E18B049E06BF}"/>
          </ac:spMkLst>
        </pc:spChg>
        <pc:graphicFrameChg chg="add del">
          <ac:chgData name="Matthew Tyler Aylward" userId="456522a2-898d-4ecc-9187-589902f7417e" providerId="ADAL" clId="{93CAC2E6-6BA2-45A2-BAB7-FA5479B81DF3}" dt="2022-11-30T10:20:28.736" v="64" actId="478"/>
          <ac:graphicFrameMkLst>
            <pc:docMk/>
            <pc:sldMk cId="109857222" sldId="256"/>
            <ac:graphicFrameMk id="3" creationId="{E35D1E49-C82F-5A58-6C34-8300D9E13769}"/>
          </ac:graphicFrameMkLst>
        </pc:graphicFrameChg>
        <pc:graphicFrameChg chg="add del">
          <ac:chgData name="Matthew Tyler Aylward" userId="456522a2-898d-4ecc-9187-589902f7417e" providerId="ADAL" clId="{93CAC2E6-6BA2-45A2-BAB7-FA5479B81DF3}" dt="2022-11-23T10:01:19.304" v="1" actId="478"/>
          <ac:graphicFrameMkLst>
            <pc:docMk/>
            <pc:sldMk cId="109857222" sldId="256"/>
            <ac:graphicFrameMk id="4" creationId="{BF7A03EB-4670-C228-9EDB-A087B1DE007E}"/>
          </ac:graphicFrameMkLst>
        </pc:graphicFrameChg>
      </pc:sldChg>
      <pc:sldChg chg="new">
        <pc:chgData name="Matthew Tyler Aylward" userId="456522a2-898d-4ecc-9187-589902f7417e" providerId="ADAL" clId="{93CAC2E6-6BA2-45A2-BAB7-FA5479B81DF3}" dt="2022-11-23T10:08:51.155" v="2" actId="680"/>
        <pc:sldMkLst>
          <pc:docMk/>
          <pc:sldMk cId="2161212532" sldId="257"/>
        </pc:sldMkLst>
      </pc:sldChg>
      <pc:sldChg chg="modSp new mod setBg">
        <pc:chgData name="Matthew Tyler Aylward" userId="456522a2-898d-4ecc-9187-589902f7417e" providerId="ADAL" clId="{93CAC2E6-6BA2-45A2-BAB7-FA5479B81DF3}" dt="2022-11-30T10:59:41.824" v="135" actId="1076"/>
        <pc:sldMkLst>
          <pc:docMk/>
          <pc:sldMk cId="2566089163" sldId="259"/>
        </pc:sldMkLst>
        <pc:spChg chg="mod">
          <ac:chgData name="Matthew Tyler Aylward" userId="456522a2-898d-4ecc-9187-589902f7417e" providerId="ADAL" clId="{93CAC2E6-6BA2-45A2-BAB7-FA5479B81DF3}" dt="2022-11-30T10:59:41.824" v="135" actId="1076"/>
          <ac:spMkLst>
            <pc:docMk/>
            <pc:sldMk cId="2566089163" sldId="259"/>
            <ac:spMk id="2" creationId="{D51F7583-7E2B-1C96-F0AA-D95D5891622E}"/>
          </ac:spMkLst>
        </pc:spChg>
        <pc:spChg chg="mod">
          <ac:chgData name="Matthew Tyler Aylward" userId="456522a2-898d-4ecc-9187-589902f7417e" providerId="ADAL" clId="{93CAC2E6-6BA2-45A2-BAB7-FA5479B81DF3}" dt="2022-11-25T12:46:14.660" v="53" actId="20577"/>
          <ac:spMkLst>
            <pc:docMk/>
            <pc:sldMk cId="2566089163" sldId="259"/>
            <ac:spMk id="3" creationId="{97E36C80-14DF-5455-8EC3-01EC64C6BDE1}"/>
          </ac:spMkLst>
        </pc:spChg>
      </pc:sldChg>
      <pc:sldChg chg="addSp delSp new mod">
        <pc:chgData name="Matthew Tyler Aylward" userId="456522a2-898d-4ecc-9187-589902f7417e" providerId="ADAL" clId="{93CAC2E6-6BA2-45A2-BAB7-FA5479B81DF3}" dt="2022-11-30T10:33:21.614" v="117" actId="22"/>
        <pc:sldMkLst>
          <pc:docMk/>
          <pc:sldMk cId="3872282072" sldId="260"/>
        </pc:sldMkLst>
        <pc:spChg chg="del">
          <ac:chgData name="Matthew Tyler Aylward" userId="456522a2-898d-4ecc-9187-589902f7417e" providerId="ADAL" clId="{93CAC2E6-6BA2-45A2-BAB7-FA5479B81DF3}" dt="2022-11-30T10:32:46.513" v="116" actId="478"/>
          <ac:spMkLst>
            <pc:docMk/>
            <pc:sldMk cId="3872282072" sldId="260"/>
            <ac:spMk id="2" creationId="{72EA19A6-0AF0-D5DC-5DB9-F4A17083E841}"/>
          </ac:spMkLst>
        </pc:spChg>
        <pc:spChg chg="del">
          <ac:chgData name="Matthew Tyler Aylward" userId="456522a2-898d-4ecc-9187-589902f7417e" providerId="ADAL" clId="{93CAC2E6-6BA2-45A2-BAB7-FA5479B81DF3}" dt="2022-11-30T10:32:43.182" v="115" actId="478"/>
          <ac:spMkLst>
            <pc:docMk/>
            <pc:sldMk cId="3872282072" sldId="260"/>
            <ac:spMk id="3" creationId="{280F853C-73D2-7ED5-81D3-4776C65C7892}"/>
          </ac:spMkLst>
        </pc:spChg>
        <pc:picChg chg="add">
          <ac:chgData name="Matthew Tyler Aylward" userId="456522a2-898d-4ecc-9187-589902f7417e" providerId="ADAL" clId="{93CAC2E6-6BA2-45A2-BAB7-FA5479B81DF3}" dt="2022-11-30T10:33:21.614" v="117" actId="22"/>
          <ac:picMkLst>
            <pc:docMk/>
            <pc:sldMk cId="3872282072" sldId="260"/>
            <ac:picMk id="5" creationId="{44FFF7EE-B9C0-5046-0D82-BD89988FC4B4}"/>
          </ac:picMkLst>
        </pc:picChg>
      </pc:sldChg>
      <pc:sldChg chg="addSp delSp new mod">
        <pc:chgData name="Matthew Tyler Aylward" userId="456522a2-898d-4ecc-9187-589902f7417e" providerId="ADAL" clId="{93CAC2E6-6BA2-45A2-BAB7-FA5479B81DF3}" dt="2022-11-30T10:34:01.312" v="121" actId="22"/>
        <pc:sldMkLst>
          <pc:docMk/>
          <pc:sldMk cId="690743566" sldId="261"/>
        </pc:sldMkLst>
        <pc:spChg chg="del">
          <ac:chgData name="Matthew Tyler Aylward" userId="456522a2-898d-4ecc-9187-589902f7417e" providerId="ADAL" clId="{93CAC2E6-6BA2-45A2-BAB7-FA5479B81DF3}" dt="2022-11-30T10:33:59.358" v="120" actId="478"/>
          <ac:spMkLst>
            <pc:docMk/>
            <pc:sldMk cId="690743566" sldId="261"/>
            <ac:spMk id="2" creationId="{5C096F35-673C-CE94-9598-0FB2F514607F}"/>
          </ac:spMkLst>
        </pc:spChg>
        <pc:spChg chg="del">
          <ac:chgData name="Matthew Tyler Aylward" userId="456522a2-898d-4ecc-9187-589902f7417e" providerId="ADAL" clId="{93CAC2E6-6BA2-45A2-BAB7-FA5479B81DF3}" dt="2022-11-30T10:33:58.372" v="119" actId="478"/>
          <ac:spMkLst>
            <pc:docMk/>
            <pc:sldMk cId="690743566" sldId="261"/>
            <ac:spMk id="3" creationId="{DCE9A71E-57A0-19B3-0B0A-DD80008E6879}"/>
          </ac:spMkLst>
        </pc:spChg>
        <pc:picChg chg="add">
          <ac:chgData name="Matthew Tyler Aylward" userId="456522a2-898d-4ecc-9187-589902f7417e" providerId="ADAL" clId="{93CAC2E6-6BA2-45A2-BAB7-FA5479B81DF3}" dt="2022-11-30T10:34:01.312" v="121" actId="22"/>
          <ac:picMkLst>
            <pc:docMk/>
            <pc:sldMk cId="690743566" sldId="261"/>
            <ac:picMk id="5" creationId="{CC84EE8D-2004-3751-5DCD-481F264D2824}"/>
          </ac:picMkLst>
        </pc:picChg>
      </pc:sldChg>
      <pc:sldChg chg="addSp delSp modSp new del mod setBg">
        <pc:chgData name="Matthew Tyler Aylward" userId="456522a2-898d-4ecc-9187-589902f7417e" providerId="ADAL" clId="{93CAC2E6-6BA2-45A2-BAB7-FA5479B81DF3}" dt="2022-12-05T16:30:31.675" v="360" actId="47"/>
        <pc:sldMkLst>
          <pc:docMk/>
          <pc:sldMk cId="2126015587" sldId="262"/>
        </pc:sldMkLst>
        <pc:spChg chg="del">
          <ac:chgData name="Matthew Tyler Aylward" userId="456522a2-898d-4ecc-9187-589902f7417e" providerId="ADAL" clId="{93CAC2E6-6BA2-45A2-BAB7-FA5479B81DF3}" dt="2022-11-30T10:36:15.044" v="131" actId="478"/>
          <ac:spMkLst>
            <pc:docMk/>
            <pc:sldMk cId="2126015587" sldId="262"/>
            <ac:spMk id="2" creationId="{C9B2F915-84D9-069B-09EC-72F1BC111918}"/>
          </ac:spMkLst>
        </pc:spChg>
        <pc:spChg chg="del">
          <ac:chgData name="Matthew Tyler Aylward" userId="456522a2-898d-4ecc-9187-589902f7417e" providerId="ADAL" clId="{93CAC2E6-6BA2-45A2-BAB7-FA5479B81DF3}" dt="2022-11-30T10:36:12.134" v="128"/>
          <ac:spMkLst>
            <pc:docMk/>
            <pc:sldMk cId="2126015587" sldId="262"/>
            <ac:spMk id="3" creationId="{8988BCF7-3216-805E-C347-18C0FA6D222F}"/>
          </ac:spMkLst>
        </pc:spChg>
        <pc:spChg chg="add del mod">
          <ac:chgData name="Matthew Tyler Aylward" userId="456522a2-898d-4ecc-9187-589902f7417e" providerId="ADAL" clId="{93CAC2E6-6BA2-45A2-BAB7-FA5479B81DF3}" dt="2022-12-05T16:21:45.385" v="217" actId="931"/>
          <ac:spMkLst>
            <pc:docMk/>
            <pc:sldMk cId="2126015587" sldId="262"/>
            <ac:spMk id="3" creationId="{EE006E68-C7DC-0848-63E7-C1D40C2C7C8A}"/>
          </ac:spMkLst>
        </pc:spChg>
        <pc:spChg chg="add del mod">
          <ac:chgData name="Matthew Tyler Aylward" userId="456522a2-898d-4ecc-9187-589902f7417e" providerId="ADAL" clId="{93CAC2E6-6BA2-45A2-BAB7-FA5479B81DF3}" dt="2022-11-30T11:14:14.896" v="137" actId="931"/>
          <ac:spMkLst>
            <pc:docMk/>
            <pc:sldMk cId="2126015587" sldId="262"/>
            <ac:spMk id="7" creationId="{E58C9711-9DAE-B147-5A52-633D74796A76}"/>
          </ac:spMkLst>
        </pc:spChg>
        <pc:spChg chg="add del">
          <ac:chgData name="Matthew Tyler Aylward" userId="456522a2-898d-4ecc-9187-589902f7417e" providerId="ADAL" clId="{93CAC2E6-6BA2-45A2-BAB7-FA5479B81DF3}" dt="2022-12-05T16:22:59.435" v="325" actId="478"/>
          <ac:spMkLst>
            <pc:docMk/>
            <pc:sldMk cId="2126015587" sldId="262"/>
            <ac:spMk id="11" creationId="{9910FBB8-19B0-03E7-4807-AA14027849AD}"/>
          </ac:spMkLst>
        </pc:spChg>
        <pc:spChg chg="add del mod">
          <ac:chgData name="Matthew Tyler Aylward" userId="456522a2-898d-4ecc-9187-589902f7417e" providerId="ADAL" clId="{93CAC2E6-6BA2-45A2-BAB7-FA5479B81DF3}" dt="2022-12-05T16:28:35.815" v="337" actId="478"/>
          <ac:spMkLst>
            <pc:docMk/>
            <pc:sldMk cId="2126015587" sldId="262"/>
            <ac:spMk id="13" creationId="{A2958339-00BC-A173-193D-57EC6D96CDCF}"/>
          </ac:spMkLst>
        </pc:spChg>
        <pc:spChg chg="add del">
          <ac:chgData name="Matthew Tyler Aylward" userId="456522a2-898d-4ecc-9187-589902f7417e" providerId="ADAL" clId="{93CAC2E6-6BA2-45A2-BAB7-FA5479B81DF3}" dt="2022-12-05T16:22:03.683" v="227" actId="26606"/>
          <ac:spMkLst>
            <pc:docMk/>
            <pc:sldMk cId="2126015587" sldId="262"/>
            <ac:spMk id="14" creationId="{E7310D9D-EF60-87B5-A5B6-2F89A93EDA09}"/>
          </ac:spMkLst>
        </pc:spChg>
        <pc:spChg chg="add del">
          <ac:chgData name="Matthew Tyler Aylward" userId="456522a2-898d-4ecc-9187-589902f7417e" providerId="ADAL" clId="{93CAC2E6-6BA2-45A2-BAB7-FA5479B81DF3}" dt="2022-12-05T16:21:57.143" v="225" actId="26606"/>
          <ac:spMkLst>
            <pc:docMk/>
            <pc:sldMk cId="2126015587" sldId="262"/>
            <ac:spMk id="15" creationId="{799448F2-0E5B-42DA-B2D1-11A14E947BD4}"/>
          </ac:spMkLst>
        </pc:spChg>
        <pc:spChg chg="add del">
          <ac:chgData name="Matthew Tyler Aylward" userId="456522a2-898d-4ecc-9187-589902f7417e" providerId="ADAL" clId="{93CAC2E6-6BA2-45A2-BAB7-FA5479B81DF3}" dt="2022-12-05T16:21:57.143" v="225" actId="26606"/>
          <ac:spMkLst>
            <pc:docMk/>
            <pc:sldMk cId="2126015587" sldId="262"/>
            <ac:spMk id="17" creationId="{4E8A7552-20E1-4F34-ADAB-C1DB6634D47E}"/>
          </ac:spMkLst>
        </pc:spChg>
        <pc:spChg chg="add del">
          <ac:chgData name="Matthew Tyler Aylward" userId="456522a2-898d-4ecc-9187-589902f7417e" providerId="ADAL" clId="{93CAC2E6-6BA2-45A2-BAB7-FA5479B81DF3}" dt="2022-12-05T16:22:03.683" v="227" actId="26606"/>
          <ac:spMkLst>
            <pc:docMk/>
            <pc:sldMk cId="2126015587" sldId="262"/>
            <ac:spMk id="19" creationId="{9CF7FE1C-8BC5-4B0C-A2BC-93AB72C90FDD}"/>
          </ac:spMkLst>
        </pc:spChg>
        <pc:spChg chg="add del">
          <ac:chgData name="Matthew Tyler Aylward" userId="456522a2-898d-4ecc-9187-589902f7417e" providerId="ADAL" clId="{93CAC2E6-6BA2-45A2-BAB7-FA5479B81DF3}" dt="2022-12-05T16:22:03.683" v="227" actId="26606"/>
          <ac:spMkLst>
            <pc:docMk/>
            <pc:sldMk cId="2126015587" sldId="262"/>
            <ac:spMk id="20" creationId="{F1E7273E-E5A3-4B1D-BE3E-56F045D92700}"/>
          </ac:spMkLst>
        </pc:spChg>
        <pc:spChg chg="add del">
          <ac:chgData name="Matthew Tyler Aylward" userId="456522a2-898d-4ecc-9187-589902f7417e" providerId="ADAL" clId="{93CAC2E6-6BA2-45A2-BAB7-FA5479B81DF3}" dt="2022-12-05T16:28:28.075" v="335" actId="26606"/>
          <ac:spMkLst>
            <pc:docMk/>
            <pc:sldMk cId="2126015587" sldId="262"/>
            <ac:spMk id="21" creationId="{BB341EC3-1810-4D33-BA3F-E2D0AA0ECFB6}"/>
          </ac:spMkLst>
        </pc:spChg>
        <pc:spChg chg="add del">
          <ac:chgData name="Matthew Tyler Aylward" userId="456522a2-898d-4ecc-9187-589902f7417e" providerId="ADAL" clId="{93CAC2E6-6BA2-45A2-BAB7-FA5479B81DF3}" dt="2022-12-05T16:28:28.075" v="335" actId="26606"/>
          <ac:spMkLst>
            <pc:docMk/>
            <pc:sldMk cId="2126015587" sldId="262"/>
            <ac:spMk id="22" creationId="{0550F5B9-399F-4FAD-AE6C-ED65F9A43A74}"/>
          </ac:spMkLst>
        </pc:spChg>
        <pc:spChg chg="add del">
          <ac:chgData name="Matthew Tyler Aylward" userId="456522a2-898d-4ecc-9187-589902f7417e" providerId="ADAL" clId="{93CAC2E6-6BA2-45A2-BAB7-FA5479B81DF3}" dt="2022-12-05T16:28:28.075" v="335" actId="26606"/>
          <ac:spMkLst>
            <pc:docMk/>
            <pc:sldMk cId="2126015587" sldId="262"/>
            <ac:spMk id="23" creationId="{10127CDE-2B99-47A8-BB3C-7D17519105E0}"/>
          </ac:spMkLst>
        </pc:spChg>
        <pc:spChg chg="add del">
          <ac:chgData name="Matthew Tyler Aylward" userId="456522a2-898d-4ecc-9187-589902f7417e" providerId="ADAL" clId="{93CAC2E6-6BA2-45A2-BAB7-FA5479B81DF3}" dt="2022-12-05T16:28:28.075" v="335" actId="26606"/>
          <ac:spMkLst>
            <pc:docMk/>
            <pc:sldMk cId="2126015587" sldId="262"/>
            <ac:spMk id="24" creationId="{C062E60F-5CD4-4268-8359-8076634680E5}"/>
          </ac:spMkLst>
        </pc:spChg>
        <pc:spChg chg="add del mod ord">
          <ac:chgData name="Matthew Tyler Aylward" userId="456522a2-898d-4ecc-9187-589902f7417e" providerId="ADAL" clId="{93CAC2E6-6BA2-45A2-BAB7-FA5479B81DF3}" dt="2022-12-05T16:28:32.999" v="336" actId="478"/>
          <ac:spMkLst>
            <pc:docMk/>
            <pc:sldMk cId="2126015587" sldId="262"/>
            <ac:spMk id="25" creationId="{F5078E5A-A493-B178-347E-FC44D3C814BA}"/>
          </ac:spMkLst>
        </pc:spChg>
        <pc:spChg chg="add del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35" creationId="{98135EBA-B3A3-4F88-BCB1-D0C8E63F47CA}"/>
          </ac:spMkLst>
        </pc:spChg>
        <pc:spChg chg="add del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37" creationId="{B551406E-05CC-4445-9609-3E253925D771}"/>
          </ac:spMkLst>
        </pc:spChg>
        <pc:spChg chg="add del">
          <ac:chgData name="Matthew Tyler Aylward" userId="456522a2-898d-4ecc-9187-589902f7417e" providerId="ADAL" clId="{93CAC2E6-6BA2-45A2-BAB7-FA5479B81DF3}" dt="2022-12-05T16:29:46.965" v="349" actId="26606"/>
          <ac:spMkLst>
            <pc:docMk/>
            <pc:sldMk cId="2126015587" sldId="262"/>
            <ac:spMk id="1047" creationId="{6F79B0DD-2C63-4EE5-804F-B8E391FC1E45}"/>
          </ac:spMkLst>
        </pc:spChg>
        <pc:spChg chg="add del">
          <ac:chgData name="Matthew Tyler Aylward" userId="456522a2-898d-4ecc-9187-589902f7417e" providerId="ADAL" clId="{93CAC2E6-6BA2-45A2-BAB7-FA5479B81DF3}" dt="2022-12-05T16:29:46.965" v="349" actId="26606"/>
          <ac:spMkLst>
            <pc:docMk/>
            <pc:sldMk cId="2126015587" sldId="262"/>
            <ac:spMk id="1048" creationId="{627DB8AB-CD55-4C8F-9043-52652B89231A}"/>
          </ac:spMkLst>
        </pc:spChg>
        <pc:spChg chg="add del">
          <ac:chgData name="Matthew Tyler Aylward" userId="456522a2-898d-4ecc-9187-589902f7417e" providerId="ADAL" clId="{93CAC2E6-6BA2-45A2-BAB7-FA5479B81DF3}" dt="2022-12-05T16:29:46.965" v="349" actId="26606"/>
          <ac:spMkLst>
            <pc:docMk/>
            <pc:sldMk cId="2126015587" sldId="262"/>
            <ac:spMk id="1049" creationId="{53059C5A-91CB-4024-9B4E-20082E25C70B}"/>
          </ac:spMkLst>
        </pc:spChg>
        <pc:spChg chg="add del">
          <ac:chgData name="Matthew Tyler Aylward" userId="456522a2-898d-4ecc-9187-589902f7417e" providerId="ADAL" clId="{93CAC2E6-6BA2-45A2-BAB7-FA5479B81DF3}" dt="2022-12-05T16:29:24.408" v="343" actId="26606"/>
          <ac:spMkLst>
            <pc:docMk/>
            <pc:sldMk cId="2126015587" sldId="262"/>
            <ac:spMk id="1050" creationId="{12E8CD4E-6381-4807-AA5B-CE0024A8BE19}"/>
          </ac:spMkLst>
        </pc:spChg>
        <pc:spChg chg="add del">
          <ac:chgData name="Matthew Tyler Aylward" userId="456522a2-898d-4ecc-9187-589902f7417e" providerId="ADAL" clId="{93CAC2E6-6BA2-45A2-BAB7-FA5479B81DF3}" dt="2022-12-05T16:29:46.965" v="349" actId="26606"/>
          <ac:spMkLst>
            <pc:docMk/>
            <pc:sldMk cId="2126015587" sldId="262"/>
            <ac:spMk id="1051" creationId="{184884BF-A898-4EFF-9504-E13EBE3FF62E}"/>
          </ac:spMkLst>
        </pc:spChg>
        <pc:spChg chg="add del">
          <ac:chgData name="Matthew Tyler Aylward" userId="456522a2-898d-4ecc-9187-589902f7417e" providerId="ADAL" clId="{93CAC2E6-6BA2-45A2-BAB7-FA5479B81DF3}" dt="2022-12-05T16:29:24.408" v="343" actId="26606"/>
          <ac:spMkLst>
            <pc:docMk/>
            <pc:sldMk cId="2126015587" sldId="262"/>
            <ac:spMk id="1052" creationId="{7C6A4DDC-3049-4FEA-B9FF-CBCF8B277BBF}"/>
          </ac:spMkLst>
        </pc:spChg>
        <pc:spChg chg="add del">
          <ac:chgData name="Matthew Tyler Aylward" userId="456522a2-898d-4ecc-9187-589902f7417e" providerId="ADAL" clId="{93CAC2E6-6BA2-45A2-BAB7-FA5479B81DF3}" dt="2022-12-05T16:29:46.965" v="349" actId="26606"/>
          <ac:spMkLst>
            <pc:docMk/>
            <pc:sldMk cId="2126015587" sldId="262"/>
            <ac:spMk id="1053" creationId="{7B32D337-FDA6-4468-ADB1-7038E5FC0BA9}"/>
          </ac:spMkLst>
        </pc:spChg>
        <pc:spChg chg="add del">
          <ac:chgData name="Matthew Tyler Aylward" userId="456522a2-898d-4ecc-9187-589902f7417e" providerId="ADAL" clId="{93CAC2E6-6BA2-45A2-BAB7-FA5479B81DF3}" dt="2022-12-05T16:29:24.408" v="343" actId="26606"/>
          <ac:spMkLst>
            <pc:docMk/>
            <pc:sldMk cId="2126015587" sldId="262"/>
            <ac:spMk id="1054" creationId="{87BCB2CF-F2CE-43B5-93CB-386479577889}"/>
          </ac:spMkLst>
        </pc:spChg>
        <pc:spChg chg="add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55" creationId="{12E8CD4E-6381-4807-AA5B-CE0024A8BE19}"/>
          </ac:spMkLst>
        </pc:spChg>
        <pc:spChg chg="add del">
          <ac:chgData name="Matthew Tyler Aylward" userId="456522a2-898d-4ecc-9187-589902f7417e" providerId="ADAL" clId="{93CAC2E6-6BA2-45A2-BAB7-FA5479B81DF3}" dt="2022-12-05T16:29:24.408" v="343" actId="26606"/>
          <ac:spMkLst>
            <pc:docMk/>
            <pc:sldMk cId="2126015587" sldId="262"/>
            <ac:spMk id="1056" creationId="{2C68A941-4039-4496-9008-274182DFFEDF}"/>
          </ac:spMkLst>
        </pc:spChg>
        <pc:spChg chg="add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57" creationId="{7C6A4DDC-3049-4FEA-B9FF-CBCF8B277BBF}"/>
          </ac:spMkLst>
        </pc:spChg>
        <pc:spChg chg="add del">
          <ac:chgData name="Matthew Tyler Aylward" userId="456522a2-898d-4ecc-9187-589902f7417e" providerId="ADAL" clId="{93CAC2E6-6BA2-45A2-BAB7-FA5479B81DF3}" dt="2022-12-05T16:29:24.408" v="343" actId="26606"/>
          <ac:spMkLst>
            <pc:docMk/>
            <pc:sldMk cId="2126015587" sldId="262"/>
            <ac:spMk id="1058" creationId="{878B897E-FBB2-4D71-AA1C-3C4DA4A264C9}"/>
          </ac:spMkLst>
        </pc:spChg>
        <pc:spChg chg="add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59" creationId="{87BCB2CF-F2CE-43B5-93CB-386479577889}"/>
          </ac:spMkLst>
        </pc:spChg>
        <pc:spChg chg="add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60" creationId="{2C68A941-4039-4496-9008-274182DFFEDF}"/>
          </ac:spMkLst>
        </pc:spChg>
        <pc:spChg chg="add">
          <ac:chgData name="Matthew Tyler Aylward" userId="456522a2-898d-4ecc-9187-589902f7417e" providerId="ADAL" clId="{93CAC2E6-6BA2-45A2-BAB7-FA5479B81DF3}" dt="2022-12-05T16:29:46.974" v="350" actId="26606"/>
          <ac:spMkLst>
            <pc:docMk/>
            <pc:sldMk cId="2126015587" sldId="262"/>
            <ac:spMk id="1061" creationId="{878B897E-FBB2-4D71-AA1C-3C4DA4A264C9}"/>
          </ac:spMkLst>
        </pc:spChg>
        <pc:picChg chg="add del mod">
          <ac:chgData name="Matthew Tyler Aylward" userId="456522a2-898d-4ecc-9187-589902f7417e" providerId="ADAL" clId="{93CAC2E6-6BA2-45A2-BAB7-FA5479B81DF3}" dt="2022-11-30T11:13:48.646" v="136" actId="478"/>
          <ac:picMkLst>
            <pc:docMk/>
            <pc:sldMk cId="2126015587" sldId="262"/>
            <ac:picMk id="5" creationId="{964CEA76-04C3-C05F-CBEC-01420174F32E}"/>
          </ac:picMkLst>
        </pc:picChg>
        <pc:picChg chg="add mod ord">
          <ac:chgData name="Matthew Tyler Aylward" userId="456522a2-898d-4ecc-9187-589902f7417e" providerId="ADAL" clId="{93CAC2E6-6BA2-45A2-BAB7-FA5479B81DF3}" dt="2022-12-05T16:29:51.678" v="351" actId="1076"/>
          <ac:picMkLst>
            <pc:docMk/>
            <pc:sldMk cId="2126015587" sldId="262"/>
            <ac:picMk id="5" creationId="{E1AB1355-D6A3-729E-8322-BC8C5CDB11FE}"/>
          </ac:picMkLst>
        </pc:picChg>
        <pc:picChg chg="add mod ord">
          <ac:chgData name="Matthew Tyler Aylward" userId="456522a2-898d-4ecc-9187-589902f7417e" providerId="ADAL" clId="{93CAC2E6-6BA2-45A2-BAB7-FA5479B81DF3}" dt="2022-12-05T16:30:14.003" v="356" actId="14100"/>
          <ac:picMkLst>
            <pc:docMk/>
            <pc:sldMk cId="2126015587" sldId="262"/>
            <ac:picMk id="7" creationId="{62377DA2-A546-6BB7-133A-EBAC8E96C7AE}"/>
          </ac:picMkLst>
        </pc:picChg>
        <pc:picChg chg="add del mod">
          <ac:chgData name="Matthew Tyler Aylward" userId="456522a2-898d-4ecc-9187-589902f7417e" providerId="ADAL" clId="{93CAC2E6-6BA2-45A2-BAB7-FA5479B81DF3}" dt="2022-12-05T16:21:13.295" v="216" actId="478"/>
          <ac:picMkLst>
            <pc:docMk/>
            <pc:sldMk cId="2126015587" sldId="262"/>
            <ac:picMk id="9" creationId="{E8496BE4-8908-BFAB-E260-96E26BE46C63}"/>
          </ac:picMkLst>
        </pc:picChg>
        <pc:picChg chg="add mod ord">
          <ac:chgData name="Matthew Tyler Aylward" userId="456522a2-898d-4ecc-9187-589902f7417e" providerId="ADAL" clId="{93CAC2E6-6BA2-45A2-BAB7-FA5479B81DF3}" dt="2022-12-05T16:29:46.974" v="350" actId="26606"/>
          <ac:picMkLst>
            <pc:docMk/>
            <pc:sldMk cId="2126015587" sldId="262"/>
            <ac:picMk id="10" creationId="{30F4ABF0-61E4-18C6-E739-B37D4E690FF9}"/>
          </ac:picMkLst>
        </pc:picChg>
        <pc:picChg chg="add del mod">
          <ac:chgData name="Matthew Tyler Aylward" userId="456522a2-898d-4ecc-9187-589902f7417e" providerId="ADAL" clId="{93CAC2E6-6BA2-45A2-BAB7-FA5479B81DF3}" dt="2022-12-05T16:28:17.634" v="333"/>
          <ac:picMkLst>
            <pc:docMk/>
            <pc:sldMk cId="2126015587" sldId="262"/>
            <ac:picMk id="1028" creationId="{22BF6B35-FB70-5C39-6FE1-EB6FDEA28952}"/>
          </ac:picMkLst>
        </pc:picChg>
        <pc:picChg chg="add mod">
          <ac:chgData name="Matthew Tyler Aylward" userId="456522a2-898d-4ecc-9187-589902f7417e" providerId="ADAL" clId="{93CAC2E6-6BA2-45A2-BAB7-FA5479B81DF3}" dt="2022-12-05T16:29:46.974" v="350" actId="26606"/>
          <ac:picMkLst>
            <pc:docMk/>
            <pc:sldMk cId="2126015587" sldId="262"/>
            <ac:picMk id="1030" creationId="{99DD3C46-B52E-FA1E-D34B-6E8553137841}"/>
          </ac:picMkLst>
        </pc:picChg>
        <pc:cxnChg chg="add del">
          <ac:chgData name="Matthew Tyler Aylward" userId="456522a2-898d-4ecc-9187-589902f7417e" providerId="ADAL" clId="{93CAC2E6-6BA2-45A2-BAB7-FA5479B81DF3}" dt="2022-12-05T16:29:46.974" v="350" actId="26606"/>
          <ac:cxnSpMkLst>
            <pc:docMk/>
            <pc:sldMk cId="2126015587" sldId="262"/>
            <ac:cxnSpMk id="1039" creationId="{FB9683CF-0DA1-46CF-ACAC-D8EE1B15BDB7}"/>
          </ac:cxnSpMkLst>
        </pc:cxnChg>
        <pc:cxnChg chg="add del">
          <ac:chgData name="Matthew Tyler Aylward" userId="456522a2-898d-4ecc-9187-589902f7417e" providerId="ADAL" clId="{93CAC2E6-6BA2-45A2-BAB7-FA5479B81DF3}" dt="2022-12-05T16:29:46.974" v="350" actId="26606"/>
          <ac:cxnSpMkLst>
            <pc:docMk/>
            <pc:sldMk cId="2126015587" sldId="262"/>
            <ac:cxnSpMk id="1041" creationId="{C2AE770B-9BD5-45F7-9DD4-D3FFD62FE6FE}"/>
          </ac:cxnSpMkLst>
        </pc:cxnChg>
        <pc:cxnChg chg="add del">
          <ac:chgData name="Matthew Tyler Aylward" userId="456522a2-898d-4ecc-9187-589902f7417e" providerId="ADAL" clId="{93CAC2E6-6BA2-45A2-BAB7-FA5479B81DF3}" dt="2022-12-05T16:29:46.974" v="350" actId="26606"/>
          <ac:cxnSpMkLst>
            <pc:docMk/>
            <pc:sldMk cId="2126015587" sldId="262"/>
            <ac:cxnSpMk id="1043" creationId="{24A55763-CE5D-4A9B-A9F7-982C800073B9}"/>
          </ac:cxnSpMkLst>
        </pc:cxnChg>
        <pc:cxnChg chg="add del">
          <ac:chgData name="Matthew Tyler Aylward" userId="456522a2-898d-4ecc-9187-589902f7417e" providerId="ADAL" clId="{93CAC2E6-6BA2-45A2-BAB7-FA5479B81DF3}" dt="2022-12-05T16:29:46.974" v="350" actId="26606"/>
          <ac:cxnSpMkLst>
            <pc:docMk/>
            <pc:sldMk cId="2126015587" sldId="262"/>
            <ac:cxnSpMk id="1045" creationId="{4E4DDBE7-307B-40B1-B6B5-5B376C16D732}"/>
          </ac:cxnSpMkLst>
        </pc:cxnChg>
      </pc:sldChg>
      <pc:sldChg chg="addSp delSp new del mod">
        <pc:chgData name="Matthew Tyler Aylward" userId="456522a2-898d-4ecc-9187-589902f7417e" providerId="ADAL" clId="{93CAC2E6-6BA2-45A2-BAB7-FA5479B81DF3}" dt="2022-11-30T10:35:49.342" v="126" actId="47"/>
        <pc:sldMkLst>
          <pc:docMk/>
          <pc:sldMk cId="2434819682" sldId="262"/>
        </pc:sldMkLst>
        <pc:spChg chg="del">
          <ac:chgData name="Matthew Tyler Aylward" userId="456522a2-898d-4ecc-9187-589902f7417e" providerId="ADAL" clId="{93CAC2E6-6BA2-45A2-BAB7-FA5479B81DF3}" dt="2022-11-30T10:35:06.012" v="124" actId="478"/>
          <ac:spMkLst>
            <pc:docMk/>
            <pc:sldMk cId="2434819682" sldId="262"/>
            <ac:spMk id="2" creationId="{CC53880F-F407-66D7-D6AD-A3B4DD8ADAE9}"/>
          </ac:spMkLst>
        </pc:spChg>
        <pc:spChg chg="del">
          <ac:chgData name="Matthew Tyler Aylward" userId="456522a2-898d-4ecc-9187-589902f7417e" providerId="ADAL" clId="{93CAC2E6-6BA2-45A2-BAB7-FA5479B81DF3}" dt="2022-11-30T10:35:04.744" v="123" actId="478"/>
          <ac:spMkLst>
            <pc:docMk/>
            <pc:sldMk cId="2434819682" sldId="262"/>
            <ac:spMk id="3" creationId="{FF6280FE-C2D8-1E60-097C-C662734E18F5}"/>
          </ac:spMkLst>
        </pc:spChg>
        <pc:picChg chg="add">
          <ac:chgData name="Matthew Tyler Aylward" userId="456522a2-898d-4ecc-9187-589902f7417e" providerId="ADAL" clId="{93CAC2E6-6BA2-45A2-BAB7-FA5479B81DF3}" dt="2022-11-30T10:35:07.157" v="125" actId="22"/>
          <ac:picMkLst>
            <pc:docMk/>
            <pc:sldMk cId="2434819682" sldId="262"/>
            <ac:picMk id="5" creationId="{E2928755-361C-2319-B5ED-9170DC9CA4FA}"/>
          </ac:picMkLst>
        </pc:picChg>
      </pc:sldChg>
      <pc:sldChg chg="modSp new mod">
        <pc:chgData name="Matthew Tyler Aylward" userId="456522a2-898d-4ecc-9187-589902f7417e" providerId="ADAL" clId="{93CAC2E6-6BA2-45A2-BAB7-FA5479B81DF3}" dt="2022-11-30T11:32:21.099" v="169" actId="20577"/>
        <pc:sldMkLst>
          <pc:docMk/>
          <pc:sldMk cId="1567646050" sldId="263"/>
        </pc:sldMkLst>
        <pc:spChg chg="mod">
          <ac:chgData name="Matthew Tyler Aylward" userId="456522a2-898d-4ecc-9187-589902f7417e" providerId="ADAL" clId="{93CAC2E6-6BA2-45A2-BAB7-FA5479B81DF3}" dt="2022-11-30T11:32:21.099" v="169" actId="20577"/>
          <ac:spMkLst>
            <pc:docMk/>
            <pc:sldMk cId="1567646050" sldId="263"/>
            <ac:spMk id="2" creationId="{B0210594-40A2-0428-3D5A-B791699E29FC}"/>
          </ac:spMkLst>
        </pc:spChg>
      </pc:sldChg>
      <pc:sldChg chg="modSp new mod">
        <pc:chgData name="Matthew Tyler Aylward" userId="456522a2-898d-4ecc-9187-589902f7417e" providerId="ADAL" clId="{93CAC2E6-6BA2-45A2-BAB7-FA5479B81DF3}" dt="2022-11-30T11:32:39.739" v="196" actId="20577"/>
        <pc:sldMkLst>
          <pc:docMk/>
          <pc:sldMk cId="992499179" sldId="264"/>
        </pc:sldMkLst>
        <pc:spChg chg="mod">
          <ac:chgData name="Matthew Tyler Aylward" userId="456522a2-898d-4ecc-9187-589902f7417e" providerId="ADAL" clId="{93CAC2E6-6BA2-45A2-BAB7-FA5479B81DF3}" dt="2022-11-30T11:32:39.739" v="196" actId="20577"/>
          <ac:spMkLst>
            <pc:docMk/>
            <pc:sldMk cId="992499179" sldId="264"/>
            <ac:spMk id="2" creationId="{801EE3BB-F9E3-9C6A-8E07-0DDF504567A1}"/>
          </ac:spMkLst>
        </pc:spChg>
      </pc:sldChg>
      <pc:sldChg chg="modSp new mod">
        <pc:chgData name="Matthew Tyler Aylward" userId="456522a2-898d-4ecc-9187-589902f7417e" providerId="ADAL" clId="{93CAC2E6-6BA2-45A2-BAB7-FA5479B81DF3}" dt="2022-11-30T11:55:13.603" v="215" actId="20577"/>
        <pc:sldMkLst>
          <pc:docMk/>
          <pc:sldMk cId="12001572" sldId="265"/>
        </pc:sldMkLst>
        <pc:spChg chg="mod">
          <ac:chgData name="Matthew Tyler Aylward" userId="456522a2-898d-4ecc-9187-589902f7417e" providerId="ADAL" clId="{93CAC2E6-6BA2-45A2-BAB7-FA5479B81DF3}" dt="2022-11-30T11:55:07.286" v="206" actId="5793"/>
          <ac:spMkLst>
            <pc:docMk/>
            <pc:sldMk cId="12001572" sldId="265"/>
            <ac:spMk id="2" creationId="{8CA465F3-559B-34AA-6F21-2A0B027CB184}"/>
          </ac:spMkLst>
        </pc:spChg>
        <pc:spChg chg="mod">
          <ac:chgData name="Matthew Tyler Aylward" userId="456522a2-898d-4ecc-9187-589902f7417e" providerId="ADAL" clId="{93CAC2E6-6BA2-45A2-BAB7-FA5479B81DF3}" dt="2022-11-30T11:55:13.603" v="215" actId="20577"/>
          <ac:spMkLst>
            <pc:docMk/>
            <pc:sldMk cId="12001572" sldId="265"/>
            <ac:spMk id="3" creationId="{CBCA4975-A1E5-DBF5-BEB3-26E7E99D4DD3}"/>
          </ac:spMkLst>
        </pc:spChg>
      </pc:sldChg>
      <pc:sldChg chg="modSp mod">
        <pc:chgData name="Matthew Tyler Aylward" userId="456522a2-898d-4ecc-9187-589902f7417e" providerId="ADAL" clId="{93CAC2E6-6BA2-45A2-BAB7-FA5479B81DF3}" dt="2022-12-05T19:11:20.393" v="754" actId="313"/>
        <pc:sldMkLst>
          <pc:docMk/>
          <pc:sldMk cId="1535265675" sldId="273"/>
        </pc:sldMkLst>
        <pc:spChg chg="mod">
          <ac:chgData name="Matthew Tyler Aylward" userId="456522a2-898d-4ecc-9187-589902f7417e" providerId="ADAL" clId="{93CAC2E6-6BA2-45A2-BAB7-FA5479B81DF3}" dt="2022-12-05T19:11:20.393" v="754" actId="313"/>
          <ac:spMkLst>
            <pc:docMk/>
            <pc:sldMk cId="1535265675" sldId="273"/>
            <ac:spMk id="3" creationId="{3A7410B6-F8D2-12DD-6915-D6295E6B2780}"/>
          </ac:spMkLst>
        </pc:spChg>
      </pc:sldChg>
      <pc:sldChg chg="addSp delSp modSp new del mod setBg">
        <pc:chgData name="Matthew Tyler Aylward" userId="456522a2-898d-4ecc-9187-589902f7417e" providerId="ADAL" clId="{93CAC2E6-6BA2-45A2-BAB7-FA5479B81DF3}" dt="2022-12-05T17:15:25.605" v="431" actId="47"/>
        <pc:sldMkLst>
          <pc:docMk/>
          <pc:sldMk cId="1784918806" sldId="274"/>
        </pc:sldMkLst>
        <pc:spChg chg="del">
          <ac:chgData name="Matthew Tyler Aylward" userId="456522a2-898d-4ecc-9187-589902f7417e" providerId="ADAL" clId="{93CAC2E6-6BA2-45A2-BAB7-FA5479B81DF3}" dt="2022-12-05T16:30:25.195" v="358" actId="478"/>
          <ac:spMkLst>
            <pc:docMk/>
            <pc:sldMk cId="1784918806" sldId="274"/>
            <ac:spMk id="2" creationId="{F09F3052-1CB4-550D-FD56-69ABB38A910F}"/>
          </ac:spMkLst>
        </pc:spChg>
        <pc:spChg chg="del">
          <ac:chgData name="Matthew Tyler Aylward" userId="456522a2-898d-4ecc-9187-589902f7417e" providerId="ADAL" clId="{93CAC2E6-6BA2-45A2-BAB7-FA5479B81DF3}" dt="2022-12-05T16:30:28.404" v="359" actId="478"/>
          <ac:spMkLst>
            <pc:docMk/>
            <pc:sldMk cId="1784918806" sldId="274"/>
            <ac:spMk id="3" creationId="{B9FA246F-F470-7C9F-9A9B-4B438C918901}"/>
          </ac:spMkLst>
        </pc:spChg>
        <pc:spChg chg="add del mod">
          <ac:chgData name="Matthew Tyler Aylward" userId="456522a2-898d-4ecc-9187-589902f7417e" providerId="ADAL" clId="{93CAC2E6-6BA2-45A2-BAB7-FA5479B81DF3}" dt="2022-12-05T16:32:14.774" v="413" actId="478"/>
          <ac:spMkLst>
            <pc:docMk/>
            <pc:sldMk cId="1784918806" sldId="274"/>
            <ac:spMk id="10" creationId="{F6848E02-0D25-C391-F290-33E15C928749}"/>
          </ac:spMkLst>
        </pc:spChg>
        <pc:spChg chg="add del mod">
          <ac:chgData name="Matthew Tyler Aylward" userId="456522a2-898d-4ecc-9187-589902f7417e" providerId="ADAL" clId="{93CAC2E6-6BA2-45A2-BAB7-FA5479B81DF3}" dt="2022-12-05T16:32:12.737" v="412" actId="478"/>
          <ac:spMkLst>
            <pc:docMk/>
            <pc:sldMk cId="1784918806" sldId="274"/>
            <ac:spMk id="11" creationId="{7977D321-673A-E214-F393-3B046AFE6D31}"/>
          </ac:spMkLst>
        </pc:spChg>
        <pc:spChg chg="add del">
          <ac:chgData name="Matthew Tyler Aylward" userId="456522a2-898d-4ecc-9187-589902f7417e" providerId="ADAL" clId="{93CAC2E6-6BA2-45A2-BAB7-FA5479B81DF3}" dt="2022-12-05T16:30:54.219" v="371" actId="26606"/>
          <ac:spMkLst>
            <pc:docMk/>
            <pc:sldMk cId="1784918806" sldId="274"/>
            <ac:spMk id="18" creationId="{262ABC4B-37D8-4218-BDD8-6DF6A00C0C80}"/>
          </ac:spMkLst>
        </pc:spChg>
        <pc:spChg chg="add del">
          <ac:chgData name="Matthew Tyler Aylward" userId="456522a2-898d-4ecc-9187-589902f7417e" providerId="ADAL" clId="{93CAC2E6-6BA2-45A2-BAB7-FA5479B81DF3}" dt="2022-12-05T16:31:09.825" v="375" actId="26606"/>
          <ac:spMkLst>
            <pc:docMk/>
            <pc:sldMk cId="1784918806" sldId="274"/>
            <ac:spMk id="20" creationId="{799448F2-0E5B-42DA-B2D1-11A14E947BD4}"/>
          </ac:spMkLst>
        </pc:spChg>
        <pc:spChg chg="add del">
          <ac:chgData name="Matthew Tyler Aylward" userId="456522a2-898d-4ecc-9187-589902f7417e" providerId="ADAL" clId="{93CAC2E6-6BA2-45A2-BAB7-FA5479B81DF3}" dt="2022-12-05T16:31:09.825" v="375" actId="26606"/>
          <ac:spMkLst>
            <pc:docMk/>
            <pc:sldMk cId="1784918806" sldId="274"/>
            <ac:spMk id="21" creationId="{4E8A7552-20E1-4F34-ADAB-C1DB6634D47E}"/>
          </ac:spMkLst>
        </pc:spChg>
        <pc:spChg chg="add del">
          <ac:chgData name="Matthew Tyler Aylward" userId="456522a2-898d-4ecc-9187-589902f7417e" providerId="ADAL" clId="{93CAC2E6-6BA2-45A2-BAB7-FA5479B81DF3}" dt="2022-12-05T16:32:20.174" v="414" actId="26606"/>
          <ac:spMkLst>
            <pc:docMk/>
            <pc:sldMk cId="1784918806" sldId="274"/>
            <ac:spMk id="2055" creationId="{12E8CD4E-6381-4807-AA5B-CE0024A8BE19}"/>
          </ac:spMkLst>
        </pc:spChg>
        <pc:spChg chg="add del">
          <ac:chgData name="Matthew Tyler Aylward" userId="456522a2-898d-4ecc-9187-589902f7417e" providerId="ADAL" clId="{93CAC2E6-6BA2-45A2-BAB7-FA5479B81DF3}" dt="2022-12-05T16:32:20.174" v="414" actId="26606"/>
          <ac:spMkLst>
            <pc:docMk/>
            <pc:sldMk cId="1784918806" sldId="274"/>
            <ac:spMk id="2057" creationId="{7C6A4DDC-3049-4FEA-B9FF-CBCF8B277BBF}"/>
          </ac:spMkLst>
        </pc:spChg>
        <pc:spChg chg="add del">
          <ac:chgData name="Matthew Tyler Aylward" userId="456522a2-898d-4ecc-9187-589902f7417e" providerId="ADAL" clId="{93CAC2E6-6BA2-45A2-BAB7-FA5479B81DF3}" dt="2022-12-05T16:32:20.174" v="414" actId="26606"/>
          <ac:spMkLst>
            <pc:docMk/>
            <pc:sldMk cId="1784918806" sldId="274"/>
            <ac:spMk id="2059" creationId="{87BCB2CF-F2CE-43B5-93CB-386479577889}"/>
          </ac:spMkLst>
        </pc:spChg>
        <pc:spChg chg="add del">
          <ac:chgData name="Matthew Tyler Aylward" userId="456522a2-898d-4ecc-9187-589902f7417e" providerId="ADAL" clId="{93CAC2E6-6BA2-45A2-BAB7-FA5479B81DF3}" dt="2022-12-05T16:32:20.174" v="414" actId="26606"/>
          <ac:spMkLst>
            <pc:docMk/>
            <pc:sldMk cId="1784918806" sldId="274"/>
            <ac:spMk id="2061" creationId="{2C68A941-4039-4496-9008-274182DFFEDF}"/>
          </ac:spMkLst>
        </pc:spChg>
        <pc:spChg chg="add del">
          <ac:chgData name="Matthew Tyler Aylward" userId="456522a2-898d-4ecc-9187-589902f7417e" providerId="ADAL" clId="{93CAC2E6-6BA2-45A2-BAB7-FA5479B81DF3}" dt="2022-12-05T16:32:20.174" v="414" actId="26606"/>
          <ac:spMkLst>
            <pc:docMk/>
            <pc:sldMk cId="1784918806" sldId="274"/>
            <ac:spMk id="2063" creationId="{878B897E-FBB2-4D71-AA1C-3C4DA4A264C9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68" creationId="{9527FCEA-6143-4C5E-8C45-8AC9237ADE89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70" creationId="{1A9F23AD-7A55-49F3-A3EC-743F47F36B0E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72" creationId="{D7D9F91F-72C9-4DB9-ABD0-A8180D8262D5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74" creationId="{BE016956-CE9F-4946-8834-A8BC3529D0F6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79" creationId="{69D184B2-2226-4E31-BCCB-444330767440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81" creationId="{1AC4D4E3-486A-464A-8EC8-D44881097267}"/>
          </ac:spMkLst>
        </pc:spChg>
        <pc:spChg chg="add del">
          <ac:chgData name="Matthew Tyler Aylward" userId="456522a2-898d-4ecc-9187-589902f7417e" providerId="ADAL" clId="{93CAC2E6-6BA2-45A2-BAB7-FA5479B81DF3}" dt="2022-12-05T17:15:16.531" v="427" actId="26606"/>
          <ac:spMkLst>
            <pc:docMk/>
            <pc:sldMk cId="1784918806" sldId="274"/>
            <ac:spMk id="2083" creationId="{864DE13E-58EB-4475-B79C-0D4FC651239B}"/>
          </ac:spMkLst>
        </pc:spChg>
        <pc:picChg chg="add mod ord">
          <ac:chgData name="Matthew Tyler Aylward" userId="456522a2-898d-4ecc-9187-589902f7417e" providerId="ADAL" clId="{93CAC2E6-6BA2-45A2-BAB7-FA5479B81DF3}" dt="2022-12-05T17:15:22.525" v="430" actId="1076"/>
          <ac:picMkLst>
            <pc:docMk/>
            <pc:sldMk cId="1784918806" sldId="274"/>
            <ac:picMk id="5" creationId="{3EF8F663-12B2-DD16-DFAE-4C52FD9B9368}"/>
          </ac:picMkLst>
        </pc:picChg>
        <pc:picChg chg="add del mod ord">
          <ac:chgData name="Matthew Tyler Aylward" userId="456522a2-898d-4ecc-9187-589902f7417e" providerId="ADAL" clId="{93CAC2E6-6BA2-45A2-BAB7-FA5479B81DF3}" dt="2022-12-05T17:14:39.835" v="416" actId="478"/>
          <ac:picMkLst>
            <pc:docMk/>
            <pc:sldMk cId="1784918806" sldId="274"/>
            <ac:picMk id="7" creationId="{C8C16CF4-C0C3-9182-070A-96FEF5A25D63}"/>
          </ac:picMkLst>
        </pc:picChg>
        <pc:picChg chg="add del mod ord">
          <ac:chgData name="Matthew Tyler Aylward" userId="456522a2-898d-4ecc-9187-589902f7417e" providerId="ADAL" clId="{93CAC2E6-6BA2-45A2-BAB7-FA5479B81DF3}" dt="2022-12-05T17:14:40.435" v="417" actId="478"/>
          <ac:picMkLst>
            <pc:docMk/>
            <pc:sldMk cId="1784918806" sldId="274"/>
            <ac:picMk id="9" creationId="{B816F1EE-A1F4-E2C9-DCCC-2E1FB8F2D896}"/>
          </ac:picMkLst>
        </pc:picChg>
        <pc:picChg chg="add del mod">
          <ac:chgData name="Matthew Tyler Aylward" userId="456522a2-898d-4ecc-9187-589902f7417e" providerId="ADAL" clId="{93CAC2E6-6BA2-45A2-BAB7-FA5479B81DF3}" dt="2022-12-05T17:15:21.273" v="429" actId="931"/>
          <ac:picMkLst>
            <pc:docMk/>
            <pc:sldMk cId="1784918806" sldId="274"/>
            <ac:picMk id="13" creationId="{85CB73E1-6A8B-B105-08D7-216517FC03C6}"/>
          </ac:picMkLst>
        </pc:picChg>
        <pc:picChg chg="add del mod">
          <ac:chgData name="Matthew Tyler Aylward" userId="456522a2-898d-4ecc-9187-589902f7417e" providerId="ADAL" clId="{93CAC2E6-6BA2-45A2-BAB7-FA5479B81DF3}" dt="2022-12-05T16:32:07.913" v="411" actId="478"/>
          <ac:picMkLst>
            <pc:docMk/>
            <pc:sldMk cId="1784918806" sldId="274"/>
            <ac:picMk id="2050" creationId="{AA70BBCD-687F-67AB-B8BF-BB637FB377B9}"/>
          </ac:picMkLst>
        </pc:picChg>
        <pc:cxnChg chg="add del">
          <ac:chgData name="Matthew Tyler Aylward" userId="456522a2-898d-4ecc-9187-589902f7417e" providerId="ADAL" clId="{93CAC2E6-6BA2-45A2-BAB7-FA5479B81DF3}" dt="2022-12-05T16:30:52.403" v="369" actId="26606"/>
          <ac:cxnSpMkLst>
            <pc:docMk/>
            <pc:sldMk cId="1784918806" sldId="274"/>
            <ac:cxnSpMk id="14" creationId="{DCD67800-37AC-4E14-89B0-F79DCB3FB86D}"/>
          </ac:cxnSpMkLst>
        </pc:cxnChg>
        <pc:cxnChg chg="add del">
          <ac:chgData name="Matthew Tyler Aylward" userId="456522a2-898d-4ecc-9187-589902f7417e" providerId="ADAL" clId="{93CAC2E6-6BA2-45A2-BAB7-FA5479B81DF3}" dt="2022-12-05T16:30:52.403" v="369" actId="26606"/>
          <ac:cxnSpMkLst>
            <pc:docMk/>
            <pc:sldMk cId="1784918806" sldId="274"/>
            <ac:cxnSpMk id="16" creationId="{20F1788F-A5AE-4188-8274-F7F2E3833ECD}"/>
          </ac:cxnSpMkLst>
        </pc:cxnChg>
        <pc:cxnChg chg="add del">
          <ac:chgData name="Matthew Tyler Aylward" userId="456522a2-898d-4ecc-9187-589902f7417e" providerId="ADAL" clId="{93CAC2E6-6BA2-45A2-BAB7-FA5479B81DF3}" dt="2022-12-05T17:15:16.531" v="427" actId="26606"/>
          <ac:cxnSpMkLst>
            <pc:docMk/>
            <pc:sldMk cId="1784918806" sldId="274"/>
            <ac:cxnSpMk id="2085" creationId="{02E9B2EE-76CA-47F3-9977-3F2FCB7FD252}"/>
          </ac:cxnSpMkLst>
        </pc:cxnChg>
      </pc:sldChg>
      <pc:sldChg chg="addSp delSp modSp new mod setBg addAnim delAnim setClrOvrMap">
        <pc:chgData name="Matthew Tyler Aylward" userId="456522a2-898d-4ecc-9187-589902f7417e" providerId="ADAL" clId="{93CAC2E6-6BA2-45A2-BAB7-FA5479B81DF3}" dt="2022-12-05T19:32:38.875" v="1034" actId="14100"/>
        <pc:sldMkLst>
          <pc:docMk/>
          <pc:sldMk cId="950313450" sldId="275"/>
        </pc:sldMkLst>
        <pc:spChg chg="del">
          <ac:chgData name="Matthew Tyler Aylward" userId="456522a2-898d-4ecc-9187-589902f7417e" providerId="ADAL" clId="{93CAC2E6-6BA2-45A2-BAB7-FA5479B81DF3}" dt="2022-12-05T17:15:28.788" v="433" actId="478"/>
          <ac:spMkLst>
            <pc:docMk/>
            <pc:sldMk cId="950313450" sldId="275"/>
            <ac:spMk id="2" creationId="{DBE8E727-678F-8AF9-F135-DF84B3CF7B9F}"/>
          </ac:spMkLst>
        </pc:spChg>
        <pc:spChg chg="del">
          <ac:chgData name="Matthew Tyler Aylward" userId="456522a2-898d-4ecc-9187-589902f7417e" providerId="ADAL" clId="{93CAC2E6-6BA2-45A2-BAB7-FA5479B81DF3}" dt="2022-12-05T17:15:28.157" v="432" actId="478"/>
          <ac:spMkLst>
            <pc:docMk/>
            <pc:sldMk cId="950313450" sldId="275"/>
            <ac:spMk id="3" creationId="{1918ECE8-3BD3-8B94-CDBB-E430878AB29A}"/>
          </ac:spMkLst>
        </pc:spChg>
        <pc:spChg chg="add del mod ord">
          <ac:chgData name="Matthew Tyler Aylward" userId="456522a2-898d-4ecc-9187-589902f7417e" providerId="ADAL" clId="{93CAC2E6-6BA2-45A2-BAB7-FA5479B81DF3}" dt="2022-12-05T17:49:17.876" v="513" actId="478"/>
          <ac:spMkLst>
            <pc:docMk/>
            <pc:sldMk cId="950313450" sldId="275"/>
            <ac:spMk id="8" creationId="{610747D6-AEC3-2AF3-50A8-236C7668E76D}"/>
          </ac:spMkLst>
        </pc:spChg>
        <pc:spChg chg="add mod ord">
          <ac:chgData name="Matthew Tyler Aylward" userId="456522a2-898d-4ecc-9187-589902f7417e" providerId="ADAL" clId="{93CAC2E6-6BA2-45A2-BAB7-FA5479B81DF3}" dt="2022-12-05T19:13:15.420" v="799" actId="26606"/>
          <ac:spMkLst>
            <pc:docMk/>
            <pc:sldMk cId="950313450" sldId="275"/>
            <ac:spMk id="9" creationId="{F7234A71-DD9F-CFBA-E420-5A257298943B}"/>
          </ac:spMkLst>
        </pc:spChg>
        <pc:spChg chg="add del">
          <ac:chgData name="Matthew Tyler Aylward" userId="456522a2-898d-4ecc-9187-589902f7417e" providerId="ADAL" clId="{93CAC2E6-6BA2-45A2-BAB7-FA5479B81DF3}" dt="2022-12-05T17:16:44.485" v="449" actId="26606"/>
          <ac:spMkLst>
            <pc:docMk/>
            <pc:sldMk cId="950313450" sldId="275"/>
            <ac:spMk id="12" creationId="{69D184B2-2226-4E31-BCCB-444330767440}"/>
          </ac:spMkLst>
        </pc:spChg>
        <pc:spChg chg="add mod">
          <ac:chgData name="Matthew Tyler Aylward" userId="456522a2-898d-4ecc-9187-589902f7417e" providerId="ADAL" clId="{93CAC2E6-6BA2-45A2-BAB7-FA5479B81DF3}" dt="2022-12-05T19:32:38.875" v="1034" actId="14100"/>
          <ac:spMkLst>
            <pc:docMk/>
            <pc:sldMk cId="950313450" sldId="275"/>
            <ac:spMk id="13" creationId="{F103D0E1-FDBB-B840-C2C9-55391AF2EADE}"/>
          </ac:spMkLst>
        </pc:spChg>
        <pc:spChg chg="add del">
          <ac:chgData name="Matthew Tyler Aylward" userId="456522a2-898d-4ecc-9187-589902f7417e" providerId="ADAL" clId="{93CAC2E6-6BA2-45A2-BAB7-FA5479B81DF3}" dt="2022-12-05T17:16:44.485" v="449" actId="26606"/>
          <ac:spMkLst>
            <pc:docMk/>
            <pc:sldMk cId="950313450" sldId="275"/>
            <ac:spMk id="14" creationId="{1AC4D4E3-486A-464A-8EC8-D44881097267}"/>
          </ac:spMkLst>
        </pc:spChg>
        <pc:spChg chg="add del">
          <ac:chgData name="Matthew Tyler Aylward" userId="456522a2-898d-4ecc-9187-589902f7417e" providerId="ADAL" clId="{93CAC2E6-6BA2-45A2-BAB7-FA5479B81DF3}" dt="2022-12-05T17:16:44.485" v="449" actId="26606"/>
          <ac:spMkLst>
            <pc:docMk/>
            <pc:sldMk cId="950313450" sldId="275"/>
            <ac:spMk id="16" creationId="{864DE13E-58EB-4475-B79C-0D4FC651239B}"/>
          </ac:spMkLst>
        </pc:spChg>
        <pc:spChg chg="add del">
          <ac:chgData name="Matthew Tyler Aylward" userId="456522a2-898d-4ecc-9187-589902f7417e" providerId="ADAL" clId="{93CAC2E6-6BA2-45A2-BAB7-FA5479B81DF3}" dt="2022-12-05T17:48:51.738" v="508" actId="26606"/>
          <ac:spMkLst>
            <pc:docMk/>
            <pc:sldMk cId="950313450" sldId="275"/>
            <ac:spMk id="20" creationId="{5F9CFCE6-877F-4858-B8BD-2C52CA8AFBC4}"/>
          </ac:spMkLst>
        </pc:spChg>
        <pc:spChg chg="add del">
          <ac:chgData name="Matthew Tyler Aylward" userId="456522a2-898d-4ecc-9187-589902f7417e" providerId="ADAL" clId="{93CAC2E6-6BA2-45A2-BAB7-FA5479B81DF3}" dt="2022-12-05T17:48:51.738" v="508" actId="26606"/>
          <ac:spMkLst>
            <pc:docMk/>
            <pc:sldMk cId="950313450" sldId="275"/>
            <ac:spMk id="21" creationId="{8213F8A0-12AE-4514-8372-0DD766EC28EE}"/>
          </ac:spMkLst>
        </pc:spChg>
        <pc:spChg chg="add del">
          <ac:chgData name="Matthew Tyler Aylward" userId="456522a2-898d-4ecc-9187-589902f7417e" providerId="ADAL" clId="{93CAC2E6-6BA2-45A2-BAB7-FA5479B81DF3}" dt="2022-12-05T17:48:51.738" v="508" actId="26606"/>
          <ac:spMkLst>
            <pc:docMk/>
            <pc:sldMk cId="950313450" sldId="275"/>
            <ac:spMk id="22" creationId="{9EFF17D4-9A8C-4CE5-B096-D8CCD4400437}"/>
          </ac:spMkLst>
        </pc:spChg>
        <pc:spChg chg="add del">
          <ac:chgData name="Matthew Tyler Aylward" userId="456522a2-898d-4ecc-9187-589902f7417e" providerId="ADAL" clId="{93CAC2E6-6BA2-45A2-BAB7-FA5479B81DF3}" dt="2022-12-05T17:16:42.475" v="448" actId="26606"/>
          <ac:spMkLst>
            <pc:docMk/>
            <pc:sldMk cId="950313450" sldId="275"/>
            <ac:spMk id="23" creationId="{5F9CFCE6-877F-4858-B8BD-2C52CA8AFBC4}"/>
          </ac:spMkLst>
        </pc:spChg>
        <pc:spChg chg="add del">
          <ac:chgData name="Matthew Tyler Aylward" userId="456522a2-898d-4ecc-9187-589902f7417e" providerId="ADAL" clId="{93CAC2E6-6BA2-45A2-BAB7-FA5479B81DF3}" dt="2022-12-05T17:48:35.441" v="489" actId="26606"/>
          <ac:spMkLst>
            <pc:docMk/>
            <pc:sldMk cId="950313450" sldId="275"/>
            <ac:spMk id="24" creationId="{99F1FFA9-D672-408C-9220-ADEEC6ABDD09}"/>
          </ac:spMkLst>
        </pc:spChg>
        <pc:spChg chg="add del">
          <ac:chgData name="Matthew Tyler Aylward" userId="456522a2-898d-4ecc-9187-589902f7417e" providerId="ADAL" clId="{93CAC2E6-6BA2-45A2-BAB7-FA5479B81DF3}" dt="2022-12-05T17:16:42.475" v="448" actId="26606"/>
          <ac:spMkLst>
            <pc:docMk/>
            <pc:sldMk cId="950313450" sldId="275"/>
            <ac:spMk id="25" creationId="{8213F8A0-12AE-4514-8372-0DD766EC28EE}"/>
          </ac:spMkLst>
        </pc:spChg>
        <pc:spChg chg="add del">
          <ac:chgData name="Matthew Tyler Aylward" userId="456522a2-898d-4ecc-9187-589902f7417e" providerId="ADAL" clId="{93CAC2E6-6BA2-45A2-BAB7-FA5479B81DF3}" dt="2022-12-05T17:48:37.644" v="491" actId="26606"/>
          <ac:spMkLst>
            <pc:docMk/>
            <pc:sldMk cId="950313450" sldId="275"/>
            <ac:spMk id="26" creationId="{0D7B6173-1D58-48E2-83CF-37350F315F75}"/>
          </ac:spMkLst>
        </pc:spChg>
        <pc:spChg chg="add del">
          <ac:chgData name="Matthew Tyler Aylward" userId="456522a2-898d-4ecc-9187-589902f7417e" providerId="ADAL" clId="{93CAC2E6-6BA2-45A2-BAB7-FA5479B81DF3}" dt="2022-12-05T17:16:42.475" v="448" actId="26606"/>
          <ac:spMkLst>
            <pc:docMk/>
            <pc:sldMk cId="950313450" sldId="275"/>
            <ac:spMk id="27" creationId="{9EFF17D4-9A8C-4CE5-B096-D8CCD4400437}"/>
          </ac:spMkLst>
        </pc:spChg>
        <pc:spChg chg="add del">
          <ac:chgData name="Matthew Tyler Aylward" userId="456522a2-898d-4ecc-9187-589902f7417e" providerId="ADAL" clId="{93CAC2E6-6BA2-45A2-BAB7-FA5479B81DF3}" dt="2022-12-05T17:48:37.644" v="491" actId="26606"/>
          <ac:spMkLst>
            <pc:docMk/>
            <pc:sldMk cId="950313450" sldId="275"/>
            <ac:spMk id="29" creationId="{35D813D1-BA6B-40B4-A101-04BB89445561}"/>
          </ac:spMkLst>
        </pc:spChg>
        <pc:spChg chg="add del">
          <ac:chgData name="Matthew Tyler Aylward" userId="456522a2-898d-4ecc-9187-589902f7417e" providerId="ADAL" clId="{93CAC2E6-6BA2-45A2-BAB7-FA5479B81DF3}" dt="2022-12-05T17:48:37.644" v="491" actId="26606"/>
          <ac:spMkLst>
            <pc:docMk/>
            <pc:sldMk cId="950313450" sldId="275"/>
            <ac:spMk id="33" creationId="{21BDEC81-16A7-4451-B893-C15000083B77}"/>
          </ac:spMkLst>
        </pc:spChg>
        <pc:spChg chg="add del">
          <ac:chgData name="Matthew Tyler Aylward" userId="456522a2-898d-4ecc-9187-589902f7417e" providerId="ADAL" clId="{93CAC2E6-6BA2-45A2-BAB7-FA5479B81DF3}" dt="2022-12-05T17:48:37.644" v="491" actId="26606"/>
          <ac:spMkLst>
            <pc:docMk/>
            <pc:sldMk cId="950313450" sldId="275"/>
            <ac:spMk id="35" creationId="{AEA3DFA5-2D7B-4989-8ED7-8321EC114CF1}"/>
          </ac:spMkLst>
        </pc:spChg>
        <pc:spChg chg="add del">
          <ac:chgData name="Matthew Tyler Aylward" userId="456522a2-898d-4ecc-9187-589902f7417e" providerId="ADAL" clId="{93CAC2E6-6BA2-45A2-BAB7-FA5479B81DF3}" dt="2022-12-05T17:48:38.512" v="493" actId="26606"/>
          <ac:spMkLst>
            <pc:docMk/>
            <pc:sldMk cId="950313450" sldId="275"/>
            <ac:spMk id="37" creationId="{6D24BC9E-AC6A-42EE-AFD8-B290720B841F}"/>
          </ac:spMkLst>
        </pc:spChg>
        <pc:spChg chg="add del">
          <ac:chgData name="Matthew Tyler Aylward" userId="456522a2-898d-4ecc-9187-589902f7417e" providerId="ADAL" clId="{93CAC2E6-6BA2-45A2-BAB7-FA5479B81DF3}" dt="2022-12-05T17:48:38.512" v="493" actId="26606"/>
          <ac:spMkLst>
            <pc:docMk/>
            <pc:sldMk cId="950313450" sldId="275"/>
            <ac:spMk id="38" creationId="{0990C621-3B8B-4820-8328-D47EF7CE823C}"/>
          </ac:spMkLst>
        </pc:spChg>
        <pc:spChg chg="add del">
          <ac:chgData name="Matthew Tyler Aylward" userId="456522a2-898d-4ecc-9187-589902f7417e" providerId="ADAL" clId="{93CAC2E6-6BA2-45A2-BAB7-FA5479B81DF3}" dt="2022-12-05T17:48:38.512" v="493" actId="26606"/>
          <ac:spMkLst>
            <pc:docMk/>
            <pc:sldMk cId="950313450" sldId="275"/>
            <ac:spMk id="39" creationId="{C1A2385B-1D2A-4E17-84FA-6CB7F0AAE473}"/>
          </ac:spMkLst>
        </pc:spChg>
        <pc:spChg chg="add del">
          <ac:chgData name="Matthew Tyler Aylward" userId="456522a2-898d-4ecc-9187-589902f7417e" providerId="ADAL" clId="{93CAC2E6-6BA2-45A2-BAB7-FA5479B81DF3}" dt="2022-12-05T17:48:38.512" v="493" actId="26606"/>
          <ac:spMkLst>
            <pc:docMk/>
            <pc:sldMk cId="950313450" sldId="275"/>
            <ac:spMk id="40" creationId="{5E791F2F-79DB-4CC0-9FA1-001E3E91E8B7}"/>
          </ac:spMkLst>
        </pc:spChg>
        <pc:spChg chg="add del">
          <ac:chgData name="Matthew Tyler Aylward" userId="456522a2-898d-4ecc-9187-589902f7417e" providerId="ADAL" clId="{93CAC2E6-6BA2-45A2-BAB7-FA5479B81DF3}" dt="2022-12-05T17:48:40.431" v="495" actId="26606"/>
          <ac:spMkLst>
            <pc:docMk/>
            <pc:sldMk cId="950313450" sldId="275"/>
            <ac:spMk id="42" creationId="{C62225A2-D3F0-45D1-9C47-B10375316553}"/>
          </ac:spMkLst>
        </pc:spChg>
        <pc:spChg chg="add del">
          <ac:chgData name="Matthew Tyler Aylward" userId="456522a2-898d-4ecc-9187-589902f7417e" providerId="ADAL" clId="{93CAC2E6-6BA2-45A2-BAB7-FA5479B81DF3}" dt="2022-12-05T17:48:40.431" v="495" actId="26606"/>
          <ac:spMkLst>
            <pc:docMk/>
            <pc:sldMk cId="950313450" sldId="275"/>
            <ac:spMk id="43" creationId="{1B9FBFA8-6AF4-4091-9C8B-DEC6D89338F0}"/>
          </ac:spMkLst>
        </pc:spChg>
        <pc:spChg chg="add del">
          <ac:chgData name="Matthew Tyler Aylward" userId="456522a2-898d-4ecc-9187-589902f7417e" providerId="ADAL" clId="{93CAC2E6-6BA2-45A2-BAB7-FA5479B81DF3}" dt="2022-12-05T17:48:41.526" v="497" actId="26606"/>
          <ac:spMkLst>
            <pc:docMk/>
            <pc:sldMk cId="950313450" sldId="275"/>
            <ac:spMk id="45" creationId="{C7FA33FF-088D-4F16-95A2-2C64D353DEA8}"/>
          </ac:spMkLst>
        </pc:spChg>
        <pc:spChg chg="add del">
          <ac:chgData name="Matthew Tyler Aylward" userId="456522a2-898d-4ecc-9187-589902f7417e" providerId="ADAL" clId="{93CAC2E6-6BA2-45A2-BAB7-FA5479B81DF3}" dt="2022-12-05T17:48:41.526" v="497" actId="26606"/>
          <ac:spMkLst>
            <pc:docMk/>
            <pc:sldMk cId="950313450" sldId="275"/>
            <ac:spMk id="46" creationId="{A376EFB1-01CF-419F-ABF1-2AF02BBFCBD1}"/>
          </ac:spMkLst>
        </pc:spChg>
        <pc:spChg chg="add del">
          <ac:chgData name="Matthew Tyler Aylward" userId="456522a2-898d-4ecc-9187-589902f7417e" providerId="ADAL" clId="{93CAC2E6-6BA2-45A2-BAB7-FA5479B81DF3}" dt="2022-12-05T17:48:41.526" v="497" actId="26606"/>
          <ac:spMkLst>
            <pc:docMk/>
            <pc:sldMk cId="950313450" sldId="275"/>
            <ac:spMk id="47" creationId="{FF9DEA15-78BD-4750-AA18-B9F28A6D5AB8}"/>
          </ac:spMkLst>
        </pc:spChg>
        <pc:spChg chg="add del">
          <ac:chgData name="Matthew Tyler Aylward" userId="456522a2-898d-4ecc-9187-589902f7417e" providerId="ADAL" clId="{93CAC2E6-6BA2-45A2-BAB7-FA5479B81DF3}" dt="2022-12-05T17:48:42.074" v="499" actId="26606"/>
          <ac:spMkLst>
            <pc:docMk/>
            <pc:sldMk cId="950313450" sldId="275"/>
            <ac:spMk id="49" creationId="{2B39286B-772E-4B31-95F0-33484AFAA6E6}"/>
          </ac:spMkLst>
        </pc:spChg>
        <pc:spChg chg="add del">
          <ac:chgData name="Matthew Tyler Aylward" userId="456522a2-898d-4ecc-9187-589902f7417e" providerId="ADAL" clId="{93CAC2E6-6BA2-45A2-BAB7-FA5479B81DF3}" dt="2022-12-05T17:48:43.570" v="501" actId="26606"/>
          <ac:spMkLst>
            <pc:docMk/>
            <pc:sldMk cId="950313450" sldId="275"/>
            <ac:spMk id="52" creationId="{385E1BDC-A9B0-4A87-82E3-F3187F69A802}"/>
          </ac:spMkLst>
        </pc:spChg>
        <pc:spChg chg="add del">
          <ac:chgData name="Matthew Tyler Aylward" userId="456522a2-898d-4ecc-9187-589902f7417e" providerId="ADAL" clId="{93CAC2E6-6BA2-45A2-BAB7-FA5479B81DF3}" dt="2022-12-05T17:48:43.570" v="501" actId="26606"/>
          <ac:spMkLst>
            <pc:docMk/>
            <pc:sldMk cId="950313450" sldId="275"/>
            <ac:spMk id="53" creationId="{0990C621-3B8B-4820-8328-D47EF7CE823C}"/>
          </ac:spMkLst>
        </pc:spChg>
        <pc:spChg chg="add del">
          <ac:chgData name="Matthew Tyler Aylward" userId="456522a2-898d-4ecc-9187-589902f7417e" providerId="ADAL" clId="{93CAC2E6-6BA2-45A2-BAB7-FA5479B81DF3}" dt="2022-12-05T17:48:43.570" v="501" actId="26606"/>
          <ac:spMkLst>
            <pc:docMk/>
            <pc:sldMk cId="950313450" sldId="275"/>
            <ac:spMk id="54" creationId="{C1A2385B-1D2A-4E17-84FA-6CB7F0AAE473}"/>
          </ac:spMkLst>
        </pc:spChg>
        <pc:spChg chg="add del">
          <ac:chgData name="Matthew Tyler Aylward" userId="456522a2-898d-4ecc-9187-589902f7417e" providerId="ADAL" clId="{93CAC2E6-6BA2-45A2-BAB7-FA5479B81DF3}" dt="2022-12-05T17:48:43.570" v="501" actId="26606"/>
          <ac:spMkLst>
            <pc:docMk/>
            <pc:sldMk cId="950313450" sldId="275"/>
            <ac:spMk id="55" creationId="{5E791F2F-79DB-4CC0-9FA1-001E3E91E8B7}"/>
          </ac:spMkLst>
        </pc:spChg>
        <pc:spChg chg="add del">
          <ac:chgData name="Matthew Tyler Aylward" userId="456522a2-898d-4ecc-9187-589902f7417e" providerId="ADAL" clId="{93CAC2E6-6BA2-45A2-BAB7-FA5479B81DF3}" dt="2022-12-05T17:48:44.550" v="503" actId="26606"/>
          <ac:spMkLst>
            <pc:docMk/>
            <pc:sldMk cId="950313450" sldId="275"/>
            <ac:spMk id="57" creationId="{99F1FFA9-D672-408C-9220-ADEEC6ABDD09}"/>
          </ac:spMkLst>
        </pc:spChg>
        <pc:spChg chg="add del">
          <ac:chgData name="Matthew Tyler Aylward" userId="456522a2-898d-4ecc-9187-589902f7417e" providerId="ADAL" clId="{93CAC2E6-6BA2-45A2-BAB7-FA5479B81DF3}" dt="2022-12-05T17:48:46.528" v="505" actId="26606"/>
          <ac:spMkLst>
            <pc:docMk/>
            <pc:sldMk cId="950313450" sldId="275"/>
            <ac:spMk id="59" creationId="{0D7B6173-1D58-48E2-83CF-37350F315F75}"/>
          </ac:spMkLst>
        </pc:spChg>
        <pc:spChg chg="add del">
          <ac:chgData name="Matthew Tyler Aylward" userId="456522a2-898d-4ecc-9187-589902f7417e" providerId="ADAL" clId="{93CAC2E6-6BA2-45A2-BAB7-FA5479B81DF3}" dt="2022-12-05T17:48:46.528" v="505" actId="26606"/>
          <ac:spMkLst>
            <pc:docMk/>
            <pc:sldMk cId="950313450" sldId="275"/>
            <ac:spMk id="60" creationId="{35D813D1-BA6B-40B4-A101-04BB89445561}"/>
          </ac:spMkLst>
        </pc:spChg>
        <pc:spChg chg="add del">
          <ac:chgData name="Matthew Tyler Aylward" userId="456522a2-898d-4ecc-9187-589902f7417e" providerId="ADAL" clId="{93CAC2E6-6BA2-45A2-BAB7-FA5479B81DF3}" dt="2022-12-05T17:48:46.528" v="505" actId="26606"/>
          <ac:spMkLst>
            <pc:docMk/>
            <pc:sldMk cId="950313450" sldId="275"/>
            <ac:spMk id="62" creationId="{21BDEC81-16A7-4451-B893-C15000083B77}"/>
          </ac:spMkLst>
        </pc:spChg>
        <pc:spChg chg="add del">
          <ac:chgData name="Matthew Tyler Aylward" userId="456522a2-898d-4ecc-9187-589902f7417e" providerId="ADAL" clId="{93CAC2E6-6BA2-45A2-BAB7-FA5479B81DF3}" dt="2022-12-05T17:48:46.528" v="505" actId="26606"/>
          <ac:spMkLst>
            <pc:docMk/>
            <pc:sldMk cId="950313450" sldId="275"/>
            <ac:spMk id="63" creationId="{AEA3DFA5-2D7B-4989-8ED7-8321EC114CF1}"/>
          </ac:spMkLst>
        </pc:spChg>
        <pc:spChg chg="add del">
          <ac:chgData name="Matthew Tyler Aylward" userId="456522a2-898d-4ecc-9187-589902f7417e" providerId="ADAL" clId="{93CAC2E6-6BA2-45A2-BAB7-FA5479B81DF3}" dt="2022-12-05T17:48:51.738" v="507" actId="26606"/>
          <ac:spMkLst>
            <pc:docMk/>
            <pc:sldMk cId="950313450" sldId="275"/>
            <ac:spMk id="65" creationId="{C62225A2-D3F0-45D1-9C47-B10375316553}"/>
          </ac:spMkLst>
        </pc:spChg>
        <pc:spChg chg="add del">
          <ac:chgData name="Matthew Tyler Aylward" userId="456522a2-898d-4ecc-9187-589902f7417e" providerId="ADAL" clId="{93CAC2E6-6BA2-45A2-BAB7-FA5479B81DF3}" dt="2022-12-05T17:48:51.738" v="507" actId="26606"/>
          <ac:spMkLst>
            <pc:docMk/>
            <pc:sldMk cId="950313450" sldId="275"/>
            <ac:spMk id="66" creationId="{1B9FBFA8-6AF4-4091-9C8B-DEC6D89338F0}"/>
          </ac:spMkLst>
        </pc:spChg>
        <pc:spChg chg="add del">
          <ac:chgData name="Matthew Tyler Aylward" userId="456522a2-898d-4ecc-9187-589902f7417e" providerId="ADAL" clId="{93CAC2E6-6BA2-45A2-BAB7-FA5479B81DF3}" dt="2022-12-05T17:49:13.272" v="512" actId="26606"/>
          <ac:spMkLst>
            <pc:docMk/>
            <pc:sldMk cId="950313450" sldId="275"/>
            <ac:spMk id="68" creationId="{6D24BC9E-AC6A-42EE-AFD8-B290720B841F}"/>
          </ac:spMkLst>
        </pc:spChg>
        <pc:spChg chg="add del">
          <ac:chgData name="Matthew Tyler Aylward" userId="456522a2-898d-4ecc-9187-589902f7417e" providerId="ADAL" clId="{93CAC2E6-6BA2-45A2-BAB7-FA5479B81DF3}" dt="2022-12-05T17:49:13.272" v="512" actId="26606"/>
          <ac:spMkLst>
            <pc:docMk/>
            <pc:sldMk cId="950313450" sldId="275"/>
            <ac:spMk id="69" creationId="{0990C621-3B8B-4820-8328-D47EF7CE823C}"/>
          </ac:spMkLst>
        </pc:spChg>
        <pc:spChg chg="add del">
          <ac:chgData name="Matthew Tyler Aylward" userId="456522a2-898d-4ecc-9187-589902f7417e" providerId="ADAL" clId="{93CAC2E6-6BA2-45A2-BAB7-FA5479B81DF3}" dt="2022-12-05T17:49:13.272" v="512" actId="26606"/>
          <ac:spMkLst>
            <pc:docMk/>
            <pc:sldMk cId="950313450" sldId="275"/>
            <ac:spMk id="70" creationId="{C1A2385B-1D2A-4E17-84FA-6CB7F0AAE473}"/>
          </ac:spMkLst>
        </pc:spChg>
        <pc:spChg chg="add del">
          <ac:chgData name="Matthew Tyler Aylward" userId="456522a2-898d-4ecc-9187-589902f7417e" providerId="ADAL" clId="{93CAC2E6-6BA2-45A2-BAB7-FA5479B81DF3}" dt="2022-12-05T17:49:13.272" v="512" actId="26606"/>
          <ac:spMkLst>
            <pc:docMk/>
            <pc:sldMk cId="950313450" sldId="275"/>
            <ac:spMk id="71" creationId="{5E791F2F-79DB-4CC0-9FA1-001E3E91E8B7}"/>
          </ac:spMkLst>
        </pc:spChg>
        <pc:spChg chg="add del">
          <ac:chgData name="Matthew Tyler Aylward" userId="456522a2-898d-4ecc-9187-589902f7417e" providerId="ADAL" clId="{93CAC2E6-6BA2-45A2-BAB7-FA5479B81DF3}" dt="2022-12-05T17:49:13.265" v="511" actId="26606"/>
          <ac:spMkLst>
            <pc:docMk/>
            <pc:sldMk cId="950313450" sldId="275"/>
            <ac:spMk id="76" creationId="{6D24BC9E-AC6A-42EE-AFD8-B290720B841F}"/>
          </ac:spMkLst>
        </pc:spChg>
        <pc:spChg chg="add del">
          <ac:chgData name="Matthew Tyler Aylward" userId="456522a2-898d-4ecc-9187-589902f7417e" providerId="ADAL" clId="{93CAC2E6-6BA2-45A2-BAB7-FA5479B81DF3}" dt="2022-12-05T17:49:13.265" v="511" actId="26606"/>
          <ac:spMkLst>
            <pc:docMk/>
            <pc:sldMk cId="950313450" sldId="275"/>
            <ac:spMk id="78" creationId="{0990C621-3B8B-4820-8328-D47EF7CE823C}"/>
          </ac:spMkLst>
        </pc:spChg>
        <pc:spChg chg="add del">
          <ac:chgData name="Matthew Tyler Aylward" userId="456522a2-898d-4ecc-9187-589902f7417e" providerId="ADAL" clId="{93CAC2E6-6BA2-45A2-BAB7-FA5479B81DF3}" dt="2022-12-05T17:49:13.265" v="511" actId="26606"/>
          <ac:spMkLst>
            <pc:docMk/>
            <pc:sldMk cId="950313450" sldId="275"/>
            <ac:spMk id="80" creationId="{C1A2385B-1D2A-4E17-84FA-6CB7F0AAE473}"/>
          </ac:spMkLst>
        </pc:spChg>
        <pc:spChg chg="add del">
          <ac:chgData name="Matthew Tyler Aylward" userId="456522a2-898d-4ecc-9187-589902f7417e" providerId="ADAL" clId="{93CAC2E6-6BA2-45A2-BAB7-FA5479B81DF3}" dt="2022-12-05T17:49:13.265" v="511" actId="26606"/>
          <ac:spMkLst>
            <pc:docMk/>
            <pc:sldMk cId="950313450" sldId="275"/>
            <ac:spMk id="82" creationId="{5E791F2F-79DB-4CC0-9FA1-001E3E91E8B7}"/>
          </ac:spMkLst>
        </pc:spChg>
        <pc:spChg chg="add del">
          <ac:chgData name="Matthew Tyler Aylward" userId="456522a2-898d-4ecc-9187-589902f7417e" providerId="ADAL" clId="{93CAC2E6-6BA2-45A2-BAB7-FA5479B81DF3}" dt="2022-12-05T17:49:46.337" v="541" actId="26606"/>
          <ac:spMkLst>
            <pc:docMk/>
            <pc:sldMk cId="950313450" sldId="275"/>
            <ac:spMk id="84" creationId="{82095FCE-EF05-4443-B97A-85DEE3A5CA17}"/>
          </ac:spMkLst>
        </pc:spChg>
        <pc:spChg chg="add del">
          <ac:chgData name="Matthew Tyler Aylward" userId="456522a2-898d-4ecc-9187-589902f7417e" providerId="ADAL" clId="{93CAC2E6-6BA2-45A2-BAB7-FA5479B81DF3}" dt="2022-12-05T17:49:46.337" v="541" actId="26606"/>
          <ac:spMkLst>
            <pc:docMk/>
            <pc:sldMk cId="950313450" sldId="275"/>
            <ac:spMk id="85" creationId="{8F7AFB9A-7364-478C-B48B-8523CDD9AE8D}"/>
          </ac:spMkLst>
        </pc:spChg>
        <pc:spChg chg="add del">
          <ac:chgData name="Matthew Tyler Aylward" userId="456522a2-898d-4ecc-9187-589902f7417e" providerId="ADAL" clId="{93CAC2E6-6BA2-45A2-BAB7-FA5479B81DF3}" dt="2022-12-05T17:49:46.337" v="541" actId="26606"/>
          <ac:spMkLst>
            <pc:docMk/>
            <pc:sldMk cId="950313450" sldId="275"/>
            <ac:spMk id="86" creationId="{36678033-86B6-40E6-BE90-78D8ED4E3A31}"/>
          </ac:spMkLst>
        </pc:spChg>
        <pc:spChg chg="add del">
          <ac:chgData name="Matthew Tyler Aylward" userId="456522a2-898d-4ecc-9187-589902f7417e" providerId="ADAL" clId="{93CAC2E6-6BA2-45A2-BAB7-FA5479B81DF3}" dt="2022-12-05T17:49:46.337" v="541" actId="26606"/>
          <ac:spMkLst>
            <pc:docMk/>
            <pc:sldMk cId="950313450" sldId="275"/>
            <ac:spMk id="87" creationId="{D2542E1A-076E-4A34-BB67-2BF961754E0C}"/>
          </ac:spMkLst>
        </pc:spChg>
        <pc:spChg chg="add del">
          <ac:chgData name="Matthew Tyler Aylward" userId="456522a2-898d-4ecc-9187-589902f7417e" providerId="ADAL" clId="{93CAC2E6-6BA2-45A2-BAB7-FA5479B81DF3}" dt="2022-12-05T17:49:46.337" v="541" actId="26606"/>
          <ac:spMkLst>
            <pc:docMk/>
            <pc:sldMk cId="950313450" sldId="275"/>
            <ac:spMk id="88" creationId="{75C56826-D4E5-42ED-8529-079651CB3005}"/>
          </ac:spMkLst>
        </pc:spChg>
        <pc:spChg chg="add del">
          <ac:chgData name="Matthew Tyler Aylward" userId="456522a2-898d-4ecc-9187-589902f7417e" providerId="ADAL" clId="{93CAC2E6-6BA2-45A2-BAB7-FA5479B81DF3}" dt="2022-12-05T17:49:46.321" v="540" actId="26606"/>
          <ac:spMkLst>
            <pc:docMk/>
            <pc:sldMk cId="950313450" sldId="275"/>
            <ac:spMk id="93" creationId="{6234BCC6-39B9-47D9-8BF8-C665401AE23C}"/>
          </ac:spMkLst>
        </pc:spChg>
        <pc:spChg chg="add del">
          <ac:chgData name="Matthew Tyler Aylward" userId="456522a2-898d-4ecc-9187-589902f7417e" providerId="ADAL" clId="{93CAC2E6-6BA2-45A2-BAB7-FA5479B81DF3}" dt="2022-12-05T17:49:46.321" v="540" actId="26606"/>
          <ac:spMkLst>
            <pc:docMk/>
            <pc:sldMk cId="950313450" sldId="275"/>
            <ac:spMk id="95" creationId="{72A9CE9D-DAC3-40AF-B504-78A64A909F9D}"/>
          </ac:spMkLst>
        </pc:spChg>
        <pc:spChg chg="add del">
          <ac:chgData name="Matthew Tyler Aylward" userId="456522a2-898d-4ecc-9187-589902f7417e" providerId="ADAL" clId="{93CAC2E6-6BA2-45A2-BAB7-FA5479B81DF3}" dt="2022-12-05T17:49:46.321" v="540" actId="26606"/>
          <ac:spMkLst>
            <pc:docMk/>
            <pc:sldMk cId="950313450" sldId="275"/>
            <ac:spMk id="97" creationId="{506D7452-6CDE-4381-86CE-07B2459383D5}"/>
          </ac:spMkLst>
        </pc:spChg>
        <pc:spChg chg="add del">
          <ac:chgData name="Matthew Tyler Aylward" userId="456522a2-898d-4ecc-9187-589902f7417e" providerId="ADAL" clId="{93CAC2E6-6BA2-45A2-BAB7-FA5479B81DF3}" dt="2022-12-05T17:49:46.321" v="540" actId="26606"/>
          <ac:spMkLst>
            <pc:docMk/>
            <pc:sldMk cId="950313450" sldId="275"/>
            <ac:spMk id="99" creationId="{762DA937-8B55-4317-BD32-98D7AF30E39E}"/>
          </ac:spMkLst>
        </pc:spChg>
        <pc:spChg chg="add del">
          <ac:chgData name="Matthew Tyler Aylward" userId="456522a2-898d-4ecc-9187-589902f7417e" providerId="ADAL" clId="{93CAC2E6-6BA2-45A2-BAB7-FA5479B81DF3}" dt="2022-12-05T17:49:46.321" v="540" actId="26606"/>
          <ac:spMkLst>
            <pc:docMk/>
            <pc:sldMk cId="950313450" sldId="275"/>
            <ac:spMk id="101" creationId="{C52EE5A8-045B-4D39-8ED1-513334085EEC}"/>
          </ac:spMkLst>
        </pc:spChg>
        <pc:spChg chg="add del">
          <ac:chgData name="Matthew Tyler Aylward" userId="456522a2-898d-4ecc-9187-589902f7417e" providerId="ADAL" clId="{93CAC2E6-6BA2-45A2-BAB7-FA5479B81DF3}" dt="2022-12-05T19:04:49.108" v="649" actId="26606"/>
          <ac:spMkLst>
            <pc:docMk/>
            <pc:sldMk cId="950313450" sldId="275"/>
            <ac:spMk id="103" creationId="{73DE2CFE-42F2-48F0-8706-5264E012B10C}"/>
          </ac:spMkLst>
        </pc:spChg>
        <pc:spChg chg="add del">
          <ac:chgData name="Matthew Tyler Aylward" userId="456522a2-898d-4ecc-9187-589902f7417e" providerId="ADAL" clId="{93CAC2E6-6BA2-45A2-BAB7-FA5479B81DF3}" dt="2022-12-05T19:04:46.042" v="645" actId="26606"/>
          <ac:spMkLst>
            <pc:docMk/>
            <pc:sldMk cId="950313450" sldId="275"/>
            <ac:spMk id="108" creationId="{022BDE4A-8A20-4A69-9C5A-581C82036A4D}"/>
          </ac:spMkLst>
        </pc:spChg>
        <pc:spChg chg="add del">
          <ac:chgData name="Matthew Tyler Aylward" userId="456522a2-898d-4ecc-9187-589902f7417e" providerId="ADAL" clId="{93CAC2E6-6BA2-45A2-BAB7-FA5479B81DF3}" dt="2022-12-05T19:04:49.102" v="648" actId="26606"/>
          <ac:spMkLst>
            <pc:docMk/>
            <pc:sldMk cId="950313450" sldId="275"/>
            <ac:spMk id="110" creationId="{022BDE4A-8A20-4A69-9C5A-581C82036A4D}"/>
          </ac:spMkLst>
        </pc:spChg>
        <pc:spChg chg="add del">
          <ac:chgData name="Matthew Tyler Aylward" userId="456522a2-898d-4ecc-9187-589902f7417e" providerId="ADAL" clId="{93CAC2E6-6BA2-45A2-BAB7-FA5479B81DF3}" dt="2022-12-05T19:06:48.332" v="652" actId="26606"/>
          <ac:spMkLst>
            <pc:docMk/>
            <pc:sldMk cId="950313450" sldId="275"/>
            <ac:spMk id="112" creationId="{15F33878-D502-4FFA-8ACE-F2AECDB2A23F}"/>
          </ac:spMkLst>
        </pc:spChg>
        <pc:spChg chg="add del">
          <ac:chgData name="Matthew Tyler Aylward" userId="456522a2-898d-4ecc-9187-589902f7417e" providerId="ADAL" clId="{93CAC2E6-6BA2-45A2-BAB7-FA5479B81DF3}" dt="2022-12-05T19:06:48.332" v="652" actId="26606"/>
          <ac:spMkLst>
            <pc:docMk/>
            <pc:sldMk cId="950313450" sldId="275"/>
            <ac:spMk id="113" creationId="{2151139A-886F-4B97-8815-729AD3831BBD}"/>
          </ac:spMkLst>
        </pc:spChg>
        <pc:spChg chg="add del">
          <ac:chgData name="Matthew Tyler Aylward" userId="456522a2-898d-4ecc-9187-589902f7417e" providerId="ADAL" clId="{93CAC2E6-6BA2-45A2-BAB7-FA5479B81DF3}" dt="2022-12-05T19:06:48.332" v="652" actId="26606"/>
          <ac:spMkLst>
            <pc:docMk/>
            <pc:sldMk cId="950313450" sldId="275"/>
            <ac:spMk id="114" creationId="{D3539FEE-81D3-4406-802E-60B20B16F4F6}"/>
          </ac:spMkLst>
        </pc:spChg>
        <pc:spChg chg="add del">
          <ac:chgData name="Matthew Tyler Aylward" userId="456522a2-898d-4ecc-9187-589902f7417e" providerId="ADAL" clId="{93CAC2E6-6BA2-45A2-BAB7-FA5479B81DF3}" dt="2022-12-05T19:06:48.332" v="652" actId="26606"/>
          <ac:spMkLst>
            <pc:docMk/>
            <pc:sldMk cId="950313450" sldId="275"/>
            <ac:spMk id="115" creationId="{AB5E08C4-8CDD-4623-A5B8-E998C6DEE3B7}"/>
          </ac:spMkLst>
        </pc:spChg>
        <pc:spChg chg="add del">
          <ac:chgData name="Matthew Tyler Aylward" userId="456522a2-898d-4ecc-9187-589902f7417e" providerId="ADAL" clId="{93CAC2E6-6BA2-45A2-BAB7-FA5479B81DF3}" dt="2022-12-05T19:06:48.332" v="652" actId="26606"/>
          <ac:spMkLst>
            <pc:docMk/>
            <pc:sldMk cId="950313450" sldId="275"/>
            <ac:spMk id="116" creationId="{DC701763-729E-462F-A5A8-E0DEFEB1E2E4}"/>
          </ac:spMkLst>
        </pc:spChg>
        <pc:spChg chg="add del">
          <ac:chgData name="Matthew Tyler Aylward" userId="456522a2-898d-4ecc-9187-589902f7417e" providerId="ADAL" clId="{93CAC2E6-6BA2-45A2-BAB7-FA5479B81DF3}" dt="2022-12-05T19:07:36.244" v="656" actId="26606"/>
          <ac:spMkLst>
            <pc:docMk/>
            <pc:sldMk cId="950313450" sldId="275"/>
            <ac:spMk id="121" creationId="{4845A0EE-C4C8-4AE1-B3C6-1261368AC036}"/>
          </ac:spMkLst>
        </pc:spChg>
        <pc:spChg chg="add del">
          <ac:chgData name="Matthew Tyler Aylward" userId="456522a2-898d-4ecc-9187-589902f7417e" providerId="ADAL" clId="{93CAC2E6-6BA2-45A2-BAB7-FA5479B81DF3}" dt="2022-12-05T19:13:15.420" v="799" actId="26606"/>
          <ac:spMkLst>
            <pc:docMk/>
            <pc:sldMk cId="950313450" sldId="275"/>
            <ac:spMk id="126" creationId="{70BDD0CE-06A4-404B-8A13-580229C1C923}"/>
          </ac:spMkLst>
        </pc:spChg>
        <pc:spChg chg="add del">
          <ac:chgData name="Matthew Tyler Aylward" userId="456522a2-898d-4ecc-9187-589902f7417e" providerId="ADAL" clId="{93CAC2E6-6BA2-45A2-BAB7-FA5479B81DF3}" dt="2022-12-05T19:13:15.420" v="799" actId="26606"/>
          <ac:spMkLst>
            <pc:docMk/>
            <pc:sldMk cId="950313450" sldId="275"/>
            <ac:spMk id="128" creationId="{EE9899FA-8881-472C-AA59-D08A89CA8AEF}"/>
          </ac:spMkLst>
        </pc:spChg>
        <pc:spChg chg="add del">
          <ac:chgData name="Matthew Tyler Aylward" userId="456522a2-898d-4ecc-9187-589902f7417e" providerId="ADAL" clId="{93CAC2E6-6BA2-45A2-BAB7-FA5479B81DF3}" dt="2022-12-05T19:13:15.420" v="799" actId="26606"/>
          <ac:spMkLst>
            <pc:docMk/>
            <pc:sldMk cId="950313450" sldId="275"/>
            <ac:spMk id="130" creationId="{080B7D90-3DF1-4514-B26D-616BE35553C9}"/>
          </ac:spMkLst>
        </pc:spChg>
        <pc:spChg chg="add del">
          <ac:chgData name="Matthew Tyler Aylward" userId="456522a2-898d-4ecc-9187-589902f7417e" providerId="ADAL" clId="{93CAC2E6-6BA2-45A2-BAB7-FA5479B81DF3}" dt="2022-12-05T19:13:06.530" v="792" actId="26606"/>
          <ac:spMkLst>
            <pc:docMk/>
            <pc:sldMk cId="950313450" sldId="275"/>
            <ac:spMk id="135" creationId="{F0FAE728-C5A9-4B0F-B89E-F4BED82505A6}"/>
          </ac:spMkLst>
        </pc:spChg>
        <pc:spChg chg="add del">
          <ac:chgData name="Matthew Tyler Aylward" userId="456522a2-898d-4ecc-9187-589902f7417e" providerId="ADAL" clId="{93CAC2E6-6BA2-45A2-BAB7-FA5479B81DF3}" dt="2022-12-05T19:13:13.336" v="794" actId="26606"/>
          <ac:spMkLst>
            <pc:docMk/>
            <pc:sldMk cId="950313450" sldId="275"/>
            <ac:spMk id="160" creationId="{7316481C-0A49-4796-812B-0D64F063B720}"/>
          </ac:spMkLst>
        </pc:spChg>
        <pc:spChg chg="add del">
          <ac:chgData name="Matthew Tyler Aylward" userId="456522a2-898d-4ecc-9187-589902f7417e" providerId="ADAL" clId="{93CAC2E6-6BA2-45A2-BAB7-FA5479B81DF3}" dt="2022-12-05T19:13:13.336" v="794" actId="26606"/>
          <ac:spMkLst>
            <pc:docMk/>
            <pc:sldMk cId="950313450" sldId="275"/>
            <ac:spMk id="161" creationId="{D9F5512A-48E1-4C07-B75E-3CCC517B6804}"/>
          </ac:spMkLst>
        </pc:spChg>
        <pc:spChg chg="add del">
          <ac:chgData name="Matthew Tyler Aylward" userId="456522a2-898d-4ecc-9187-589902f7417e" providerId="ADAL" clId="{93CAC2E6-6BA2-45A2-BAB7-FA5479B81DF3}" dt="2022-12-05T19:13:13.336" v="794" actId="26606"/>
          <ac:spMkLst>
            <pc:docMk/>
            <pc:sldMk cId="950313450" sldId="275"/>
            <ac:spMk id="162" creationId="{A5271697-90F1-4A23-8EF2-0179F2EAFACB}"/>
          </ac:spMkLst>
        </pc:spChg>
        <pc:spChg chg="add del">
          <ac:chgData name="Matthew Tyler Aylward" userId="456522a2-898d-4ecc-9187-589902f7417e" providerId="ADAL" clId="{93CAC2E6-6BA2-45A2-BAB7-FA5479B81DF3}" dt="2022-12-05T19:13:14.908" v="796" actId="26606"/>
          <ac:spMkLst>
            <pc:docMk/>
            <pc:sldMk cId="950313450" sldId="275"/>
            <ac:spMk id="165" creationId="{96918796-2918-40D6-BE3A-4600C47FCD42}"/>
          </ac:spMkLst>
        </pc:spChg>
        <pc:spChg chg="add del">
          <ac:chgData name="Matthew Tyler Aylward" userId="456522a2-898d-4ecc-9187-589902f7417e" providerId="ADAL" clId="{93CAC2E6-6BA2-45A2-BAB7-FA5479B81DF3}" dt="2022-12-05T19:13:15.416" v="798" actId="26606"/>
          <ac:spMkLst>
            <pc:docMk/>
            <pc:sldMk cId="950313450" sldId="275"/>
            <ac:spMk id="167" creationId="{7316481C-0A49-4796-812B-0D64F063B720}"/>
          </ac:spMkLst>
        </pc:spChg>
        <pc:spChg chg="add del">
          <ac:chgData name="Matthew Tyler Aylward" userId="456522a2-898d-4ecc-9187-589902f7417e" providerId="ADAL" clId="{93CAC2E6-6BA2-45A2-BAB7-FA5479B81DF3}" dt="2022-12-05T19:13:15.416" v="798" actId="26606"/>
          <ac:spMkLst>
            <pc:docMk/>
            <pc:sldMk cId="950313450" sldId="275"/>
            <ac:spMk id="168" creationId="{A5271697-90F1-4A23-8EF2-0179F2EAFACB}"/>
          </ac:spMkLst>
        </pc:spChg>
        <pc:spChg chg="add del">
          <ac:chgData name="Matthew Tyler Aylward" userId="456522a2-898d-4ecc-9187-589902f7417e" providerId="ADAL" clId="{93CAC2E6-6BA2-45A2-BAB7-FA5479B81DF3}" dt="2022-12-05T19:13:15.416" v="798" actId="26606"/>
          <ac:spMkLst>
            <pc:docMk/>
            <pc:sldMk cId="950313450" sldId="275"/>
            <ac:spMk id="169" creationId="{D9F5512A-48E1-4C07-B75E-3CCC517B6804}"/>
          </ac:spMkLst>
        </pc:spChg>
        <pc:spChg chg="add">
          <ac:chgData name="Matthew Tyler Aylward" userId="456522a2-898d-4ecc-9187-589902f7417e" providerId="ADAL" clId="{93CAC2E6-6BA2-45A2-BAB7-FA5479B81DF3}" dt="2022-12-05T19:13:15.420" v="799" actId="26606"/>
          <ac:spMkLst>
            <pc:docMk/>
            <pc:sldMk cId="950313450" sldId="275"/>
            <ac:spMk id="171" creationId="{F0FAE728-C5A9-4B0F-B89E-F4BED82505A6}"/>
          </ac:spMkLst>
        </pc:spChg>
        <pc:grpChg chg="add del">
          <ac:chgData name="Matthew Tyler Aylward" userId="456522a2-898d-4ecc-9187-589902f7417e" providerId="ADAL" clId="{93CAC2E6-6BA2-45A2-BAB7-FA5479B81DF3}" dt="2022-12-05T19:13:06.530" v="792" actId="26606"/>
          <ac:grpSpMkLst>
            <pc:docMk/>
            <pc:sldMk cId="950313450" sldId="275"/>
            <ac:grpSpMk id="137" creationId="{F938B951-7EFC-40A2-B198-E73D39DFB3FC}"/>
          </ac:grpSpMkLst>
        </pc:grpChg>
        <pc:grpChg chg="add del">
          <ac:chgData name="Matthew Tyler Aylward" userId="456522a2-898d-4ecc-9187-589902f7417e" providerId="ADAL" clId="{93CAC2E6-6BA2-45A2-BAB7-FA5479B81DF3}" dt="2022-12-05T19:13:15.416" v="798" actId="26606"/>
          <ac:grpSpMkLst>
            <pc:docMk/>
            <pc:sldMk cId="950313450" sldId="275"/>
            <ac:grpSpMk id="139" creationId="{1F49CE81-B2F4-47B2-9D4A-886DCE0A8404}"/>
          </ac:grpSpMkLst>
        </pc:grpChg>
        <pc:grpChg chg="add del">
          <ac:chgData name="Matthew Tyler Aylward" userId="456522a2-898d-4ecc-9187-589902f7417e" providerId="ADAL" clId="{93CAC2E6-6BA2-45A2-BAB7-FA5479B81DF3}" dt="2022-12-05T19:13:13.336" v="794" actId="26606"/>
          <ac:grpSpMkLst>
            <pc:docMk/>
            <pc:sldMk cId="950313450" sldId="275"/>
            <ac:grpSpMk id="163" creationId="{1F49CE81-B2F4-47B2-9D4A-886DCE0A8404}"/>
          </ac:grpSpMkLst>
        </pc:grpChg>
        <pc:grpChg chg="add">
          <ac:chgData name="Matthew Tyler Aylward" userId="456522a2-898d-4ecc-9187-589902f7417e" providerId="ADAL" clId="{93CAC2E6-6BA2-45A2-BAB7-FA5479B81DF3}" dt="2022-12-05T19:13:15.420" v="799" actId="26606"/>
          <ac:grpSpMkLst>
            <pc:docMk/>
            <pc:sldMk cId="950313450" sldId="275"/>
            <ac:grpSpMk id="172" creationId="{F938B951-7EFC-40A2-B198-E73D39DFB3FC}"/>
          </ac:grpSpMkLst>
        </pc:grpChg>
        <pc:picChg chg="add del mod ord">
          <ac:chgData name="Matthew Tyler Aylward" userId="456522a2-898d-4ecc-9187-589902f7417e" providerId="ADAL" clId="{93CAC2E6-6BA2-45A2-BAB7-FA5479B81DF3}" dt="2022-12-05T19:09:39.505" v="662" actId="478"/>
          <ac:picMkLst>
            <pc:docMk/>
            <pc:sldMk cId="950313450" sldId="275"/>
            <ac:picMk id="5" creationId="{6C69DB68-7E0B-136E-A177-BCDE96DF38F9}"/>
          </ac:picMkLst>
        </pc:picChg>
        <pc:picChg chg="add mod ord">
          <ac:chgData name="Matthew Tyler Aylward" userId="456522a2-898d-4ecc-9187-589902f7417e" providerId="ADAL" clId="{93CAC2E6-6BA2-45A2-BAB7-FA5479B81DF3}" dt="2022-12-05T19:13:32.162" v="803" actId="14100"/>
          <ac:picMkLst>
            <pc:docMk/>
            <pc:sldMk cId="950313450" sldId="275"/>
            <ac:picMk id="7" creationId="{5304BDC1-E526-7391-4E7C-D5949C7B8531}"/>
          </ac:picMkLst>
        </pc:picChg>
        <pc:picChg chg="add mod ord">
          <ac:chgData name="Matthew Tyler Aylward" userId="456522a2-898d-4ecc-9187-589902f7417e" providerId="ADAL" clId="{93CAC2E6-6BA2-45A2-BAB7-FA5479B81DF3}" dt="2022-12-05T19:13:35.034" v="804" actId="14100"/>
          <ac:picMkLst>
            <pc:docMk/>
            <pc:sldMk cId="950313450" sldId="275"/>
            <ac:picMk id="10" creationId="{2BBF9569-E7C8-06B6-D713-CDDC6E4BA266}"/>
          </ac:picMkLst>
        </pc:picChg>
        <pc:picChg chg="add mod">
          <ac:chgData name="Matthew Tyler Aylward" userId="456522a2-898d-4ecc-9187-589902f7417e" providerId="ADAL" clId="{93CAC2E6-6BA2-45A2-BAB7-FA5479B81DF3}" dt="2022-12-05T19:13:42.356" v="806" actId="14100"/>
          <ac:picMkLst>
            <pc:docMk/>
            <pc:sldMk cId="950313450" sldId="275"/>
            <ac:picMk id="11" creationId="{EBC47664-4216-1C35-AEE5-FFB522D7E18A}"/>
          </ac:picMkLst>
        </pc:picChg>
        <pc:picChg chg="add del">
          <ac:chgData name="Matthew Tyler Aylward" userId="456522a2-898d-4ecc-9187-589902f7417e" providerId="ADAL" clId="{93CAC2E6-6BA2-45A2-BAB7-FA5479B81DF3}" dt="2022-12-05T17:48:37.644" v="491" actId="26606"/>
          <ac:picMkLst>
            <pc:docMk/>
            <pc:sldMk cId="950313450" sldId="275"/>
            <ac:picMk id="31" creationId="{B0DAC8FB-A162-44E3-A606-C855A03A5B09}"/>
          </ac:picMkLst>
        </pc:picChg>
        <pc:picChg chg="add del">
          <ac:chgData name="Matthew Tyler Aylward" userId="456522a2-898d-4ecc-9187-589902f7417e" providerId="ADAL" clId="{93CAC2E6-6BA2-45A2-BAB7-FA5479B81DF3}" dt="2022-12-05T17:48:46.528" v="505" actId="26606"/>
          <ac:picMkLst>
            <pc:docMk/>
            <pc:sldMk cId="950313450" sldId="275"/>
            <ac:picMk id="61" creationId="{B0DAC8FB-A162-44E3-A606-C855A03A5B09}"/>
          </ac:picMkLst>
        </pc:picChg>
        <pc:cxnChg chg="add del">
          <ac:chgData name="Matthew Tyler Aylward" userId="456522a2-898d-4ecc-9187-589902f7417e" providerId="ADAL" clId="{93CAC2E6-6BA2-45A2-BAB7-FA5479B81DF3}" dt="2022-12-05T17:16:44.485" v="449" actId="26606"/>
          <ac:cxnSpMkLst>
            <pc:docMk/>
            <pc:sldMk cId="950313450" sldId="275"/>
            <ac:cxnSpMk id="18" creationId="{02E9B2EE-76CA-47F3-9977-3F2FCB7FD252}"/>
          </ac:cxnSpMkLst>
        </pc:cxnChg>
        <pc:cxnChg chg="add del">
          <ac:chgData name="Matthew Tyler Aylward" userId="456522a2-898d-4ecc-9187-589902f7417e" providerId="ADAL" clId="{93CAC2E6-6BA2-45A2-BAB7-FA5479B81DF3}" dt="2022-12-05T17:48:42.074" v="499" actId="26606"/>
          <ac:cxnSpMkLst>
            <pc:docMk/>
            <pc:sldMk cId="950313450" sldId="275"/>
            <ac:cxnSpMk id="50" creationId="{73FA79A8-0B2C-4219-95C7-D68CB577908D}"/>
          </ac:cxnSpMkLst>
        </pc:cxnChg>
      </pc:sldChg>
      <pc:sldChg chg="addSp delSp modSp new del mod setBg">
        <pc:chgData name="Matthew Tyler Aylward" userId="456522a2-898d-4ecc-9187-589902f7417e" providerId="ADAL" clId="{93CAC2E6-6BA2-45A2-BAB7-FA5479B81DF3}" dt="2022-12-05T19:12:48.433" v="788" actId="47"/>
        <pc:sldMkLst>
          <pc:docMk/>
          <pc:sldMk cId="3955151003" sldId="276"/>
        </pc:sldMkLst>
        <pc:spChg chg="mod">
          <ac:chgData name="Matthew Tyler Aylward" userId="456522a2-898d-4ecc-9187-589902f7417e" providerId="ADAL" clId="{93CAC2E6-6BA2-45A2-BAB7-FA5479B81DF3}" dt="2022-12-05T19:08:40.091" v="660" actId="2711"/>
          <ac:spMkLst>
            <pc:docMk/>
            <pc:sldMk cId="3955151003" sldId="276"/>
            <ac:spMk id="2" creationId="{ADF5D37C-0384-724E-592F-1603D19A0704}"/>
          </ac:spMkLst>
        </pc:spChg>
        <pc:spChg chg="del">
          <ac:chgData name="Matthew Tyler Aylward" userId="456522a2-898d-4ecc-9187-589902f7417e" providerId="ADAL" clId="{93CAC2E6-6BA2-45A2-BAB7-FA5479B81DF3}" dt="2022-12-05T17:59:37.492" v="559" actId="931"/>
          <ac:spMkLst>
            <pc:docMk/>
            <pc:sldMk cId="3955151003" sldId="276"/>
            <ac:spMk id="3" creationId="{F24A506D-8BAD-6F02-3A00-1CDA6DFFEC94}"/>
          </ac:spMkLst>
        </pc:spChg>
        <pc:spChg chg="add del mod">
          <ac:chgData name="Matthew Tyler Aylward" userId="456522a2-898d-4ecc-9187-589902f7417e" providerId="ADAL" clId="{93CAC2E6-6BA2-45A2-BAB7-FA5479B81DF3}" dt="2022-12-05T19:10:29.754" v="664" actId="478"/>
          <ac:spMkLst>
            <pc:docMk/>
            <pc:sldMk cId="3955151003" sldId="276"/>
            <ac:spMk id="9" creationId="{B734E0F1-0426-2063-3DE5-1DB13F944FE5}"/>
          </ac:spMkLst>
        </pc:spChg>
        <pc:spChg chg="add del">
          <ac:chgData name="Matthew Tyler Aylward" userId="456522a2-898d-4ecc-9187-589902f7417e" providerId="ADAL" clId="{93CAC2E6-6BA2-45A2-BAB7-FA5479B81DF3}" dt="2022-12-05T19:07:43.109" v="657" actId="26606"/>
          <ac:spMkLst>
            <pc:docMk/>
            <pc:sldMk cId="3955151003" sldId="276"/>
            <ac:spMk id="12" creationId="{99ED5833-B85B-4103-8A3B-CAB0308E6C15}"/>
          </ac:spMkLst>
        </pc:spChg>
        <pc:spChg chg="add">
          <ac:chgData name="Matthew Tyler Aylward" userId="456522a2-898d-4ecc-9187-589902f7417e" providerId="ADAL" clId="{93CAC2E6-6BA2-45A2-BAB7-FA5479B81DF3}" dt="2022-12-05T19:07:43.109" v="657" actId="26606"/>
          <ac:spMkLst>
            <pc:docMk/>
            <pc:sldMk cId="3955151003" sldId="276"/>
            <ac:spMk id="17" creationId="{70BDD0CE-06A4-404B-8A13-580229C1C923}"/>
          </ac:spMkLst>
        </pc:spChg>
        <pc:spChg chg="add">
          <ac:chgData name="Matthew Tyler Aylward" userId="456522a2-898d-4ecc-9187-589902f7417e" providerId="ADAL" clId="{93CAC2E6-6BA2-45A2-BAB7-FA5479B81DF3}" dt="2022-12-05T19:07:43.109" v="657" actId="26606"/>
          <ac:spMkLst>
            <pc:docMk/>
            <pc:sldMk cId="3955151003" sldId="276"/>
            <ac:spMk id="19" creationId="{EE9899FA-8881-472C-AA59-D08A89CA8AEF}"/>
          </ac:spMkLst>
        </pc:spChg>
        <pc:spChg chg="add">
          <ac:chgData name="Matthew Tyler Aylward" userId="456522a2-898d-4ecc-9187-589902f7417e" providerId="ADAL" clId="{93CAC2E6-6BA2-45A2-BAB7-FA5479B81DF3}" dt="2022-12-05T19:07:43.109" v="657" actId="26606"/>
          <ac:spMkLst>
            <pc:docMk/>
            <pc:sldMk cId="3955151003" sldId="276"/>
            <ac:spMk id="21" creationId="{080B7D90-3DF1-4514-B26D-616BE35553C9}"/>
          </ac:spMkLst>
        </pc:spChg>
        <pc:picChg chg="add del mod ord">
          <ac:chgData name="Matthew Tyler Aylward" userId="456522a2-898d-4ecc-9187-589902f7417e" providerId="ADAL" clId="{93CAC2E6-6BA2-45A2-BAB7-FA5479B81DF3}" dt="2022-12-05T19:09:36.876" v="661" actId="478"/>
          <ac:picMkLst>
            <pc:docMk/>
            <pc:sldMk cId="3955151003" sldId="276"/>
            <ac:picMk id="5" creationId="{EA603E3F-90DC-821B-29DD-CA3162ADA8E7}"/>
          </ac:picMkLst>
        </pc:picChg>
        <pc:picChg chg="add mod">
          <ac:chgData name="Matthew Tyler Aylward" userId="456522a2-898d-4ecc-9187-589902f7417e" providerId="ADAL" clId="{93CAC2E6-6BA2-45A2-BAB7-FA5479B81DF3}" dt="2022-12-05T19:07:43.109" v="657" actId="26606"/>
          <ac:picMkLst>
            <pc:docMk/>
            <pc:sldMk cId="3955151003" sldId="276"/>
            <ac:picMk id="7" creationId="{57FDAB67-12BE-F203-CC8B-5E5BF7CAC633}"/>
          </ac:picMkLst>
        </pc:picChg>
      </pc:sldChg>
      <pc:sldChg chg="addSp delSp modSp new del mod setBg">
        <pc:chgData name="Matthew Tyler Aylward" userId="456522a2-898d-4ecc-9187-589902f7417e" providerId="ADAL" clId="{93CAC2E6-6BA2-45A2-BAB7-FA5479B81DF3}" dt="2022-12-05T19:12:48.433" v="788" actId="47"/>
        <pc:sldMkLst>
          <pc:docMk/>
          <pc:sldMk cId="792394791" sldId="277"/>
        </pc:sldMkLst>
        <pc:spChg chg="mod">
          <ac:chgData name="Matthew Tyler Aylward" userId="456522a2-898d-4ecc-9187-589902f7417e" providerId="ADAL" clId="{93CAC2E6-6BA2-45A2-BAB7-FA5479B81DF3}" dt="2022-12-05T19:07:45.703" v="658" actId="26606"/>
          <ac:spMkLst>
            <pc:docMk/>
            <pc:sldMk cId="792394791" sldId="277"/>
            <ac:spMk id="2" creationId="{29FF0D40-34F7-2BD2-9EF1-5F808678ECB6}"/>
          </ac:spMkLst>
        </pc:spChg>
        <pc:spChg chg="del">
          <ac:chgData name="Matthew Tyler Aylward" userId="456522a2-898d-4ecc-9187-589902f7417e" providerId="ADAL" clId="{93CAC2E6-6BA2-45A2-BAB7-FA5479B81DF3}" dt="2022-12-05T19:01:01.646" v="607" actId="931"/>
          <ac:spMkLst>
            <pc:docMk/>
            <pc:sldMk cId="792394791" sldId="277"/>
            <ac:spMk id="3" creationId="{EDDDE75B-58D2-DF8C-A649-BF4972B99031}"/>
          </ac:spMkLst>
        </pc:spChg>
        <pc:spChg chg="add del">
          <ac:chgData name="Matthew Tyler Aylward" userId="456522a2-898d-4ecc-9187-589902f7417e" providerId="ADAL" clId="{93CAC2E6-6BA2-45A2-BAB7-FA5479B81DF3}" dt="2022-12-05T19:07:45.703" v="658" actId="26606"/>
          <ac:spMkLst>
            <pc:docMk/>
            <pc:sldMk cId="792394791" sldId="277"/>
            <ac:spMk id="9" creationId="{99ED5833-B85B-4103-8A3B-CAB0308E6C15}"/>
          </ac:spMkLst>
        </pc:spChg>
        <pc:spChg chg="add del mod">
          <ac:chgData name="Matthew Tyler Aylward" userId="456522a2-898d-4ecc-9187-589902f7417e" providerId="ADAL" clId="{93CAC2E6-6BA2-45A2-BAB7-FA5479B81DF3}" dt="2022-12-05T19:10:33.930" v="665" actId="478"/>
          <ac:spMkLst>
            <pc:docMk/>
            <pc:sldMk cId="792394791" sldId="277"/>
            <ac:spMk id="10" creationId="{7DBE6762-1E6C-8F95-D06F-FC90C555F6DB}"/>
          </ac:spMkLst>
        </pc:spChg>
        <pc:spChg chg="add del">
          <ac:chgData name="Matthew Tyler Aylward" userId="456522a2-898d-4ecc-9187-589902f7417e" providerId="ADAL" clId="{93CAC2E6-6BA2-45A2-BAB7-FA5479B81DF3}" dt="2022-12-05T19:01:15.864" v="613" actId="26606"/>
          <ac:spMkLst>
            <pc:docMk/>
            <pc:sldMk cId="792394791" sldId="277"/>
            <ac:spMk id="12" creationId="{022BDE4A-8A20-4A69-9C5A-581C82036A4D}"/>
          </ac:spMkLst>
        </pc:spChg>
        <pc:spChg chg="add">
          <ac:chgData name="Matthew Tyler Aylward" userId="456522a2-898d-4ecc-9187-589902f7417e" providerId="ADAL" clId="{93CAC2E6-6BA2-45A2-BAB7-FA5479B81DF3}" dt="2022-12-05T19:07:45.703" v="658" actId="26606"/>
          <ac:spMkLst>
            <pc:docMk/>
            <pc:sldMk cId="792394791" sldId="277"/>
            <ac:spMk id="14" creationId="{70BDD0CE-06A4-404B-8A13-580229C1C923}"/>
          </ac:spMkLst>
        </pc:spChg>
        <pc:spChg chg="add">
          <ac:chgData name="Matthew Tyler Aylward" userId="456522a2-898d-4ecc-9187-589902f7417e" providerId="ADAL" clId="{93CAC2E6-6BA2-45A2-BAB7-FA5479B81DF3}" dt="2022-12-05T19:07:45.703" v="658" actId="26606"/>
          <ac:spMkLst>
            <pc:docMk/>
            <pc:sldMk cId="792394791" sldId="277"/>
            <ac:spMk id="16" creationId="{EE9899FA-8881-472C-AA59-D08A89CA8AEF}"/>
          </ac:spMkLst>
        </pc:spChg>
        <pc:spChg chg="add">
          <ac:chgData name="Matthew Tyler Aylward" userId="456522a2-898d-4ecc-9187-589902f7417e" providerId="ADAL" clId="{93CAC2E6-6BA2-45A2-BAB7-FA5479B81DF3}" dt="2022-12-05T19:07:45.703" v="658" actId="26606"/>
          <ac:spMkLst>
            <pc:docMk/>
            <pc:sldMk cId="792394791" sldId="277"/>
            <ac:spMk id="18" creationId="{080B7D90-3DF1-4514-B26D-616BE35553C9}"/>
          </ac:spMkLst>
        </pc:spChg>
        <pc:picChg chg="add del mod ord">
          <ac:chgData name="Matthew Tyler Aylward" userId="456522a2-898d-4ecc-9187-589902f7417e" providerId="ADAL" clId="{93CAC2E6-6BA2-45A2-BAB7-FA5479B81DF3}" dt="2022-12-05T19:09:42.379" v="663" actId="478"/>
          <ac:picMkLst>
            <pc:docMk/>
            <pc:sldMk cId="792394791" sldId="277"/>
            <ac:picMk id="5" creationId="{0AF952B4-1E7B-41D6-909E-CF966B237550}"/>
          </ac:picMkLst>
        </pc:picChg>
        <pc:picChg chg="add mod">
          <ac:chgData name="Matthew Tyler Aylward" userId="456522a2-898d-4ecc-9187-589902f7417e" providerId="ADAL" clId="{93CAC2E6-6BA2-45A2-BAB7-FA5479B81DF3}" dt="2022-12-05T19:07:45.703" v="658" actId="26606"/>
          <ac:picMkLst>
            <pc:docMk/>
            <pc:sldMk cId="792394791" sldId="277"/>
            <ac:picMk id="7" creationId="{738345ED-72B9-D460-97D3-680A8D5C0BB7}"/>
          </ac:picMkLst>
        </pc:picChg>
      </pc:sldChg>
    </pc:docChg>
  </pc:docChgLst>
  <pc:docChgLst>
    <pc:chgData name="Michele Melek Senkal" userId="S::michelemelek.senkal@uzh.ch::fbc3aa78-b8d4-441a-a20a-cd1a0a00efc1" providerId="AD" clId="Web-{6564BD8C-E08D-40AB-A69F-65FD18FA5D2E}"/>
    <pc:docChg chg="modSld">
      <pc:chgData name="Michele Melek Senkal" userId="S::michelemelek.senkal@uzh.ch::fbc3aa78-b8d4-441a-a20a-cd1a0a00efc1" providerId="AD" clId="Web-{6564BD8C-E08D-40AB-A69F-65FD18FA5D2E}" dt="2022-12-05T11:19:45.724" v="19" actId="20577"/>
      <pc:docMkLst>
        <pc:docMk/>
      </pc:docMkLst>
      <pc:sldChg chg="modSp">
        <pc:chgData name="Michele Melek Senkal" userId="S::michelemelek.senkal@uzh.ch::fbc3aa78-b8d4-441a-a20a-cd1a0a00efc1" providerId="AD" clId="Web-{6564BD8C-E08D-40AB-A69F-65FD18FA5D2E}" dt="2022-12-05T11:19:45.724" v="19" actId="20577"/>
        <pc:sldMkLst>
          <pc:docMk/>
          <pc:sldMk cId="12001572" sldId="265"/>
        </pc:sldMkLst>
        <pc:spChg chg="mod">
          <ac:chgData name="Michele Melek Senkal" userId="S::michelemelek.senkal@uzh.ch::fbc3aa78-b8d4-441a-a20a-cd1a0a00efc1" providerId="AD" clId="Web-{6564BD8C-E08D-40AB-A69F-65FD18FA5D2E}" dt="2022-12-05T11:19:43.459" v="17" actId="20577"/>
          <ac:spMkLst>
            <pc:docMk/>
            <pc:sldMk cId="12001572" sldId="265"/>
            <ac:spMk id="2" creationId="{8CA465F3-559B-34AA-6F21-2A0B027CB184}"/>
          </ac:spMkLst>
        </pc:spChg>
        <pc:spChg chg="mod">
          <ac:chgData name="Michele Melek Senkal" userId="S::michelemelek.senkal@uzh.ch::fbc3aa78-b8d4-441a-a20a-cd1a0a00efc1" providerId="AD" clId="Web-{6564BD8C-E08D-40AB-A69F-65FD18FA5D2E}" dt="2022-12-05T11:19:45.724" v="19" actId="20577"/>
          <ac:spMkLst>
            <pc:docMk/>
            <pc:sldMk cId="12001572" sldId="265"/>
            <ac:spMk id="3" creationId="{CBCA4975-A1E5-DBF5-BEB3-26E7E99D4DD3}"/>
          </ac:spMkLst>
        </pc:spChg>
      </pc:sldChg>
    </pc:docChg>
  </pc:docChgLst>
  <pc:docChgLst>
    <pc:chgData name="Gianmarco Murgida" userId="f9deec42-a577-420b-98af-e6542c9f987a" providerId="ADAL" clId="{DEBE7518-73E5-4EC3-BEBB-0F954CD9F759}"/>
    <pc:docChg chg="custSel modSld">
      <pc:chgData name="Gianmarco Murgida" userId="f9deec42-a577-420b-98af-e6542c9f987a" providerId="ADAL" clId="{DEBE7518-73E5-4EC3-BEBB-0F954CD9F759}" dt="2022-12-06T17:09:37.103" v="49" actId="20577"/>
      <pc:docMkLst>
        <pc:docMk/>
      </pc:docMkLst>
      <pc:sldChg chg="addSp delSp modSp mod modAnim">
        <pc:chgData name="Gianmarco Murgida" userId="f9deec42-a577-420b-98af-e6542c9f987a" providerId="ADAL" clId="{DEBE7518-73E5-4EC3-BEBB-0F954CD9F759}" dt="2022-12-06T17:09:37.103" v="49" actId="20577"/>
        <pc:sldMkLst>
          <pc:docMk/>
          <pc:sldMk cId="3872282072" sldId="260"/>
        </pc:sldMkLst>
        <pc:spChg chg="mod">
          <ac:chgData name="Gianmarco Murgida" userId="f9deec42-a577-420b-98af-e6542c9f987a" providerId="ADAL" clId="{DEBE7518-73E5-4EC3-BEBB-0F954CD9F759}" dt="2022-12-06T17:09:37.103" v="49" actId="20577"/>
          <ac:spMkLst>
            <pc:docMk/>
            <pc:sldMk cId="3872282072" sldId="260"/>
            <ac:spMk id="4" creationId="{BA713A0E-F9BA-1120-BA54-819D934F9286}"/>
          </ac:spMkLst>
        </pc:spChg>
        <pc:spChg chg="add mod">
          <ac:chgData name="Gianmarco Murgida" userId="f9deec42-a577-420b-98af-e6542c9f987a" providerId="ADAL" clId="{DEBE7518-73E5-4EC3-BEBB-0F954CD9F759}" dt="2022-12-06T08:57:44.182" v="22" actId="1076"/>
          <ac:spMkLst>
            <pc:docMk/>
            <pc:sldMk cId="3872282072" sldId="260"/>
            <ac:spMk id="5" creationId="{5F7C8DCC-6A4E-49C8-824D-5D1C10F496B2}"/>
          </ac:spMkLst>
        </pc:spChg>
        <pc:spChg chg="add del">
          <ac:chgData name="Gianmarco Murgida" userId="f9deec42-a577-420b-98af-e6542c9f987a" providerId="ADAL" clId="{DEBE7518-73E5-4EC3-BEBB-0F954CD9F759}" dt="2022-12-06T08:55:35.912" v="11" actId="478"/>
          <ac:spMkLst>
            <pc:docMk/>
            <pc:sldMk cId="3872282072" sldId="260"/>
            <ac:spMk id="6" creationId="{0E5405A6-C953-4C24-AC1E-54FE853497E6}"/>
          </ac:spMkLst>
        </pc:spChg>
        <pc:spChg chg="add mod">
          <ac:chgData name="Gianmarco Murgida" userId="f9deec42-a577-420b-98af-e6542c9f987a" providerId="ADAL" clId="{DEBE7518-73E5-4EC3-BEBB-0F954CD9F759}" dt="2022-12-06T08:56:05.947" v="14" actId="207"/>
          <ac:spMkLst>
            <pc:docMk/>
            <pc:sldMk cId="3872282072" sldId="260"/>
            <ac:spMk id="7" creationId="{6DB81731-0DD1-4BA3-B96A-72B5E953E15C}"/>
          </ac:spMkLst>
        </pc:spChg>
        <pc:spChg chg="add mod">
          <ac:chgData name="Gianmarco Murgida" userId="f9deec42-a577-420b-98af-e6542c9f987a" providerId="ADAL" clId="{DEBE7518-73E5-4EC3-BEBB-0F954CD9F759}" dt="2022-12-06T08:56:28.267" v="16" actId="207"/>
          <ac:spMkLst>
            <pc:docMk/>
            <pc:sldMk cId="3872282072" sldId="260"/>
            <ac:spMk id="8" creationId="{CB473FA0-4F6D-4255-9219-9263BAEEFD49}"/>
          </ac:spMkLst>
        </pc:spChg>
        <pc:picChg chg="add mod">
          <ac:chgData name="Gianmarco Murgida" userId="f9deec42-a577-420b-98af-e6542c9f987a" providerId="ADAL" clId="{DEBE7518-73E5-4EC3-BEBB-0F954CD9F759}" dt="2022-12-04T16:04:11.574" v="7" actId="962"/>
          <ac:picMkLst>
            <pc:docMk/>
            <pc:sldMk cId="3872282072" sldId="260"/>
            <ac:picMk id="3" creationId="{6AC08FE1-3301-4A38-8026-FEACEE4AA579}"/>
          </ac:picMkLst>
        </pc:picChg>
        <pc:picChg chg="del mod">
          <ac:chgData name="Gianmarco Murgida" userId="f9deec42-a577-420b-98af-e6542c9f987a" providerId="ADAL" clId="{DEBE7518-73E5-4EC3-BEBB-0F954CD9F759}" dt="2022-12-04T16:04:01.505" v="4" actId="478"/>
          <ac:picMkLst>
            <pc:docMk/>
            <pc:sldMk cId="3872282072" sldId="260"/>
            <ac:picMk id="5" creationId="{44FFF7EE-B9C0-5046-0D82-BD89988FC4B4}"/>
          </ac:picMkLst>
        </pc:picChg>
      </pc:sldChg>
      <pc:sldChg chg="addSp delSp modSp mod">
        <pc:chgData name="Gianmarco Murgida" userId="f9deec42-a577-420b-98af-e6542c9f987a" providerId="ADAL" clId="{DEBE7518-73E5-4EC3-BEBB-0F954CD9F759}" dt="2022-12-04T16:03:57.719" v="2" actId="27614"/>
        <pc:sldMkLst>
          <pc:docMk/>
          <pc:sldMk cId="690743566" sldId="261"/>
        </pc:sldMkLst>
        <pc:picChg chg="add mod">
          <ac:chgData name="Gianmarco Murgida" userId="f9deec42-a577-420b-98af-e6542c9f987a" providerId="ADAL" clId="{DEBE7518-73E5-4EC3-BEBB-0F954CD9F759}" dt="2022-12-04T16:03:57.719" v="2" actId="27614"/>
          <ac:picMkLst>
            <pc:docMk/>
            <pc:sldMk cId="690743566" sldId="261"/>
            <ac:picMk id="3" creationId="{A4318DBD-3AB8-43C6-AC7A-F2D4C8B7EDDC}"/>
          </ac:picMkLst>
        </pc:picChg>
        <pc:picChg chg="del">
          <ac:chgData name="Gianmarco Murgida" userId="f9deec42-a577-420b-98af-e6542c9f987a" providerId="ADAL" clId="{DEBE7518-73E5-4EC3-BEBB-0F954CD9F759}" dt="2022-12-04T16:03:35.341" v="0" actId="478"/>
          <ac:picMkLst>
            <pc:docMk/>
            <pc:sldMk cId="690743566" sldId="261"/>
            <ac:picMk id="5" creationId="{CC84EE8D-2004-3751-5DCD-481F264D2824}"/>
          </ac:picMkLst>
        </pc:picChg>
      </pc:sldChg>
    </pc:docChg>
  </pc:docChgLst>
  <pc:docChgLst>
    <pc:chgData name="Grégoire Prétat" userId="S::gregoire.pretat@uzh.ch::0f002306-45b8-4498-9d9d-2ab233f1adc0" providerId="AD" clId="Web-{98D436FC-4B8A-4689-9506-61671A6AD867}"/>
    <pc:docChg chg="addSld modSld">
      <pc:chgData name="Grégoire Prétat" userId="S::gregoire.pretat@uzh.ch::0f002306-45b8-4498-9d9d-2ab233f1adc0" providerId="AD" clId="Web-{98D436FC-4B8A-4689-9506-61671A6AD867}" dt="2022-12-04T12:55:59.464" v="18" actId="1076"/>
      <pc:docMkLst>
        <pc:docMk/>
      </pc:docMkLst>
      <pc:sldChg chg="addSp delSp modSp new">
        <pc:chgData name="Grégoire Prétat" userId="S::gregoire.pretat@uzh.ch::0f002306-45b8-4498-9d9d-2ab233f1adc0" providerId="AD" clId="Web-{98D436FC-4B8A-4689-9506-61671A6AD867}" dt="2022-12-04T12:55:59.464" v="18" actId="1076"/>
        <pc:sldMkLst>
          <pc:docMk/>
          <pc:sldMk cId="3614616692" sldId="271"/>
        </pc:sldMkLst>
        <pc:spChg chg="mod">
          <ac:chgData name="Grégoire Prétat" userId="S::gregoire.pretat@uzh.ch::0f002306-45b8-4498-9d9d-2ab233f1adc0" providerId="AD" clId="Web-{98D436FC-4B8A-4689-9506-61671A6AD867}" dt="2022-12-04T12:28:38.676" v="13" actId="20577"/>
          <ac:spMkLst>
            <pc:docMk/>
            <pc:sldMk cId="3614616692" sldId="271"/>
            <ac:spMk id="2" creationId="{5B13F64A-A3DE-9C97-12A4-F9ABAC37FA76}"/>
          </ac:spMkLst>
        </pc:spChg>
        <pc:spChg chg="del">
          <ac:chgData name="Grégoire Prétat" userId="S::gregoire.pretat@uzh.ch::0f002306-45b8-4498-9d9d-2ab233f1adc0" providerId="AD" clId="Web-{98D436FC-4B8A-4689-9506-61671A6AD867}" dt="2022-12-04T12:04:29.664" v="1"/>
          <ac:spMkLst>
            <pc:docMk/>
            <pc:sldMk cId="3614616692" sldId="271"/>
            <ac:spMk id="3" creationId="{525EAF1E-68A4-2A3B-C1C3-B7B462867A94}"/>
          </ac:spMkLst>
        </pc:spChg>
        <pc:spChg chg="add del mod">
          <ac:chgData name="Grégoire Prétat" userId="S::gregoire.pretat@uzh.ch::0f002306-45b8-4498-9d9d-2ab233f1adc0" providerId="AD" clId="Web-{98D436FC-4B8A-4689-9506-61671A6AD867}" dt="2022-12-04T12:55:39.558" v="15"/>
          <ac:spMkLst>
            <pc:docMk/>
            <pc:sldMk cId="3614616692" sldId="271"/>
            <ac:spMk id="5" creationId="{D68DA6C1-D6B5-2ECC-76E5-21C0BD1E386D}"/>
          </ac:spMkLst>
        </pc:spChg>
        <pc:picChg chg="add del mod ord">
          <ac:chgData name="Grégoire Prétat" userId="S::gregoire.pretat@uzh.ch::0f002306-45b8-4498-9d9d-2ab233f1adc0" providerId="AD" clId="Web-{98D436FC-4B8A-4689-9506-61671A6AD867}" dt="2022-12-04T12:55:37.042" v="14"/>
          <ac:picMkLst>
            <pc:docMk/>
            <pc:sldMk cId="3614616692" sldId="271"/>
            <ac:picMk id="4" creationId="{74EED373-9BAF-995B-03C3-1B6D9C91B7B4}"/>
          </ac:picMkLst>
        </pc:picChg>
        <pc:picChg chg="add mod ord">
          <ac:chgData name="Grégoire Prétat" userId="S::gregoire.pretat@uzh.ch::0f002306-45b8-4498-9d9d-2ab233f1adc0" providerId="AD" clId="Web-{98D436FC-4B8A-4689-9506-61671A6AD867}" dt="2022-12-04T12:55:59.464" v="18" actId="1076"/>
          <ac:picMkLst>
            <pc:docMk/>
            <pc:sldMk cId="3614616692" sldId="271"/>
            <ac:picMk id="6" creationId="{9C64EB2D-A15B-B7D6-F306-373240ED1C9B}"/>
          </ac:picMkLst>
        </pc:picChg>
      </pc:sldChg>
    </pc:docChg>
  </pc:docChgLst>
  <pc:docChgLst>
    <pc:chgData name="Shaoxi Liu" userId="S::shaoxi.liu@uzh.ch::19cac8e2-369e-4453-afef-5cac06bb84d7" providerId="AD" clId="Web-{F0DF4C7E-5D46-487F-8065-E4552C385A42}"/>
    <pc:docChg chg="modSld">
      <pc:chgData name="Shaoxi Liu" userId="S::shaoxi.liu@uzh.ch::19cac8e2-369e-4453-afef-5cac06bb84d7" providerId="AD" clId="Web-{F0DF4C7E-5D46-487F-8065-E4552C385A42}" dt="2022-12-06T11:57:19.149" v="30" actId="20577"/>
      <pc:docMkLst>
        <pc:docMk/>
      </pc:docMkLst>
      <pc:sldChg chg="modSp">
        <pc:chgData name="Shaoxi Liu" userId="S::shaoxi.liu@uzh.ch::19cac8e2-369e-4453-afef-5cac06bb84d7" providerId="AD" clId="Web-{F0DF4C7E-5D46-487F-8065-E4552C385A42}" dt="2022-12-06T11:57:19.149" v="30" actId="20577"/>
        <pc:sldMkLst>
          <pc:docMk/>
          <pc:sldMk cId="2566089163" sldId="259"/>
        </pc:sldMkLst>
        <pc:spChg chg="mod">
          <ac:chgData name="Shaoxi Liu" userId="S::shaoxi.liu@uzh.ch::19cac8e2-369e-4453-afef-5cac06bb84d7" providerId="AD" clId="Web-{F0DF4C7E-5D46-487F-8065-E4552C385A42}" dt="2022-12-06T11:57:19.149" v="30" actId="20577"/>
          <ac:spMkLst>
            <pc:docMk/>
            <pc:sldMk cId="2566089163" sldId="259"/>
            <ac:spMk id="8" creationId="{4B78903E-ACCA-15D8-769A-F62F1E0C636F}"/>
          </ac:spMkLst>
        </pc:spChg>
      </pc:sldChg>
      <pc:sldChg chg="modSp">
        <pc:chgData name="Shaoxi Liu" userId="S::shaoxi.liu@uzh.ch::19cac8e2-369e-4453-afef-5cac06bb84d7" providerId="AD" clId="Web-{F0DF4C7E-5D46-487F-8065-E4552C385A42}" dt="2022-12-06T11:57:12.712" v="26" actId="20577"/>
        <pc:sldMkLst>
          <pc:docMk/>
          <pc:sldMk cId="1610921111" sldId="270"/>
        </pc:sldMkLst>
        <pc:spChg chg="mod">
          <ac:chgData name="Shaoxi Liu" userId="S::shaoxi.liu@uzh.ch::19cac8e2-369e-4453-afef-5cac06bb84d7" providerId="AD" clId="Web-{F0DF4C7E-5D46-487F-8065-E4552C385A42}" dt="2022-12-06T11:57:12.712" v="26" actId="20577"/>
          <ac:spMkLst>
            <pc:docMk/>
            <pc:sldMk cId="1610921111" sldId="270"/>
            <ac:spMk id="2" creationId="{235FF82D-2372-E9D0-AFF5-6F6523292DDE}"/>
          </ac:spMkLst>
        </pc:spChg>
      </pc:sldChg>
    </pc:docChg>
  </pc:docChgLst>
  <pc:docChgLst>
    <pc:chgData name="Shaoxi Liu" userId="S::shaoxi.liu@uzh.ch::19cac8e2-369e-4453-afef-5cac06bb84d7" providerId="AD" clId="Web-{A13E4DA7-B8F4-487C-911B-2D9DBB118CD8}"/>
    <pc:docChg chg="modSld">
      <pc:chgData name="Shaoxi Liu" userId="S::shaoxi.liu@uzh.ch::19cac8e2-369e-4453-afef-5cac06bb84d7" providerId="AD" clId="Web-{A13E4DA7-B8F4-487C-911B-2D9DBB118CD8}" dt="2022-11-29T20:13:13.974" v="5" actId="1076"/>
      <pc:docMkLst>
        <pc:docMk/>
      </pc:docMkLst>
      <pc:sldChg chg="addSp delSp modSp">
        <pc:chgData name="Shaoxi Liu" userId="S::shaoxi.liu@uzh.ch::19cac8e2-369e-4453-afef-5cac06bb84d7" providerId="AD" clId="Web-{A13E4DA7-B8F4-487C-911B-2D9DBB118CD8}" dt="2022-11-29T20:13:13.974" v="5" actId="1076"/>
        <pc:sldMkLst>
          <pc:docMk/>
          <pc:sldMk cId="2566089163" sldId="259"/>
        </pc:sldMkLst>
        <pc:spChg chg="add del mod">
          <ac:chgData name="Shaoxi Liu" userId="S::shaoxi.liu@uzh.ch::19cac8e2-369e-4453-afef-5cac06bb84d7" providerId="AD" clId="Web-{A13E4DA7-B8F4-487C-911B-2D9DBB118CD8}" dt="2022-11-29T20:13:07.146" v="1"/>
          <ac:spMkLst>
            <pc:docMk/>
            <pc:sldMk cId="2566089163" sldId="259"/>
            <ac:spMk id="5" creationId="{0DAE0F77-6A59-927E-14C9-68D3978B1A4A}"/>
          </ac:spMkLst>
        </pc:spChg>
        <pc:picChg chg="del">
          <ac:chgData name="Shaoxi Liu" userId="S::shaoxi.liu@uzh.ch::19cac8e2-369e-4453-afef-5cac06bb84d7" providerId="AD" clId="Web-{A13E4DA7-B8F4-487C-911B-2D9DBB118CD8}" dt="2022-11-29T20:13:05.959" v="0"/>
          <ac:picMkLst>
            <pc:docMk/>
            <pc:sldMk cId="2566089163" sldId="259"/>
            <ac:picMk id="4" creationId="{1558FD14-E866-3803-6509-10B798D10608}"/>
          </ac:picMkLst>
        </pc:picChg>
        <pc:picChg chg="add mod ord">
          <ac:chgData name="Shaoxi Liu" userId="S::shaoxi.liu@uzh.ch::19cac8e2-369e-4453-afef-5cac06bb84d7" providerId="AD" clId="Web-{A13E4DA7-B8F4-487C-911B-2D9DBB118CD8}" dt="2022-11-29T20:13:13.974" v="5" actId="1076"/>
          <ac:picMkLst>
            <pc:docMk/>
            <pc:sldMk cId="2566089163" sldId="259"/>
            <ac:picMk id="6" creationId="{4324658E-D2AE-D4EB-873D-33DC59DA41D4}"/>
          </ac:picMkLst>
        </pc:picChg>
      </pc:sldChg>
    </pc:docChg>
  </pc:docChgLst>
  <pc:docChgLst>
    <pc:chgData name="Yidan Chen" userId="S::yidan.chen@uzh.ch::b6051703-9aa2-4884-9a0e-c07c387de5bb" providerId="AD" clId="Web-{A260A777-ED4D-0ECF-24AA-79C5FC03FC88}"/>
    <pc:docChg chg="addSld modSld">
      <pc:chgData name="Yidan Chen" userId="S::yidan.chen@uzh.ch::b6051703-9aa2-4884-9a0e-c07c387de5bb" providerId="AD" clId="Web-{A260A777-ED4D-0ECF-24AA-79C5FC03FC88}" dt="2022-12-01T16:15:54.650" v="664" actId="1076"/>
      <pc:docMkLst>
        <pc:docMk/>
      </pc:docMkLst>
      <pc:sldChg chg="addSp delSp modSp">
        <pc:chgData name="Yidan Chen" userId="S::yidan.chen@uzh.ch::b6051703-9aa2-4884-9a0e-c07c387de5bb" providerId="AD" clId="Web-{A260A777-ED4D-0ECF-24AA-79C5FC03FC88}" dt="2022-12-01T16:15:29.290" v="656" actId="1076"/>
        <pc:sldMkLst>
          <pc:docMk/>
          <pc:sldMk cId="992499179" sldId="264"/>
        </pc:sldMkLst>
        <pc:spChg chg="mod">
          <ac:chgData name="Yidan Chen" userId="S::yidan.chen@uzh.ch::b6051703-9aa2-4884-9a0e-c07c387de5bb" providerId="AD" clId="Web-{A260A777-ED4D-0ECF-24AA-79C5FC03FC88}" dt="2022-12-01T15:50:38.599" v="1" actId="14100"/>
          <ac:spMkLst>
            <pc:docMk/>
            <pc:sldMk cId="992499179" sldId="264"/>
            <ac:spMk id="2" creationId="{801EE3BB-F9E3-9C6A-8E07-0DDF504567A1}"/>
          </ac:spMkLst>
        </pc:spChg>
        <pc:spChg chg="del">
          <ac:chgData name="Yidan Chen" userId="S::yidan.chen@uzh.ch::b6051703-9aa2-4884-9a0e-c07c387de5bb" providerId="AD" clId="Web-{A260A777-ED4D-0ECF-24AA-79C5FC03FC88}" dt="2022-12-01T15:50:54.693" v="2"/>
          <ac:spMkLst>
            <pc:docMk/>
            <pc:sldMk cId="992499179" sldId="264"/>
            <ac:spMk id="3" creationId="{A9C584D8-3795-EFB9-4A0C-FC3577ED5AF3}"/>
          </ac:spMkLst>
        </pc:spChg>
        <pc:graphicFrameChg chg="add mod ord modGraphic">
          <ac:chgData name="Yidan Chen" userId="S::yidan.chen@uzh.ch::b6051703-9aa2-4884-9a0e-c07c387de5bb" providerId="AD" clId="Web-{A260A777-ED4D-0ECF-24AA-79C5FC03FC88}" dt="2022-12-01T16:15:25.869" v="655" actId="1076"/>
          <ac:graphicFrameMkLst>
            <pc:docMk/>
            <pc:sldMk cId="992499179" sldId="264"/>
            <ac:graphicFrameMk id="4" creationId="{C9BC6C69-718F-4967-0641-A277899DE2FE}"/>
          </ac:graphicFrameMkLst>
        </pc:graphicFrameChg>
        <pc:graphicFrameChg chg="add del mod">
          <ac:chgData name="Yidan Chen" userId="S::yidan.chen@uzh.ch::b6051703-9aa2-4884-9a0e-c07c387de5bb" providerId="AD" clId="Web-{A260A777-ED4D-0ECF-24AA-79C5FC03FC88}" dt="2022-12-01T16:04:45.329" v="261"/>
          <ac:graphicFrameMkLst>
            <pc:docMk/>
            <pc:sldMk cId="992499179" sldId="264"/>
            <ac:graphicFrameMk id="5" creationId="{C227F930-D434-B3BB-D4F2-7F5D7E948544}"/>
          </ac:graphicFrameMkLst>
        </pc:graphicFrameChg>
        <pc:graphicFrameChg chg="add mod modGraphic">
          <ac:chgData name="Yidan Chen" userId="S::yidan.chen@uzh.ch::b6051703-9aa2-4884-9a0e-c07c387de5bb" providerId="AD" clId="Web-{A260A777-ED4D-0ECF-24AA-79C5FC03FC88}" dt="2022-12-01T16:15:20.103" v="654" actId="1076"/>
          <ac:graphicFrameMkLst>
            <pc:docMk/>
            <pc:sldMk cId="992499179" sldId="264"/>
            <ac:graphicFrameMk id="6" creationId="{2C1865E5-00D1-06B0-54E6-8B6AD2DD24DE}"/>
          </ac:graphicFrameMkLst>
        </pc:graphicFrameChg>
        <pc:graphicFrameChg chg="add mod modGraphic">
          <ac:chgData name="Yidan Chen" userId="S::yidan.chen@uzh.ch::b6051703-9aa2-4884-9a0e-c07c387de5bb" providerId="AD" clId="Web-{A260A777-ED4D-0ECF-24AA-79C5FC03FC88}" dt="2022-12-01T16:15:29.290" v="656" actId="1076"/>
          <ac:graphicFrameMkLst>
            <pc:docMk/>
            <pc:sldMk cId="992499179" sldId="264"/>
            <ac:graphicFrameMk id="7" creationId="{1D63F6DD-6D68-C5F5-A843-D7A3C218267D}"/>
          </ac:graphicFrameMkLst>
        </pc:graphicFrameChg>
        <pc:picChg chg="add del mod">
          <ac:chgData name="Yidan Chen" userId="S::yidan.chen@uzh.ch::b6051703-9aa2-4884-9a0e-c07c387de5bb" providerId="AD" clId="Web-{A260A777-ED4D-0ECF-24AA-79C5FC03FC88}" dt="2022-12-01T16:14:48.243" v="647"/>
          <ac:picMkLst>
            <pc:docMk/>
            <pc:sldMk cId="992499179" sldId="264"/>
            <ac:picMk id="8" creationId="{E6A74493-9A59-6756-28EA-DE1E9226C240}"/>
          </ac:picMkLst>
        </pc:picChg>
      </pc:sldChg>
      <pc:sldChg chg="addSp delSp modSp new">
        <pc:chgData name="Yidan Chen" userId="S::yidan.chen@uzh.ch::b6051703-9aa2-4884-9a0e-c07c387de5bb" providerId="AD" clId="Web-{A260A777-ED4D-0ECF-24AA-79C5FC03FC88}" dt="2022-12-01T16:15:54.650" v="664" actId="1076"/>
        <pc:sldMkLst>
          <pc:docMk/>
          <pc:sldMk cId="2660520072" sldId="266"/>
        </pc:sldMkLst>
        <pc:spChg chg="del">
          <ac:chgData name="Yidan Chen" userId="S::yidan.chen@uzh.ch::b6051703-9aa2-4884-9a0e-c07c387de5bb" providerId="AD" clId="Web-{A260A777-ED4D-0ECF-24AA-79C5FC03FC88}" dt="2022-12-01T16:10:35.443" v="517"/>
          <ac:spMkLst>
            <pc:docMk/>
            <pc:sldMk cId="2660520072" sldId="266"/>
            <ac:spMk id="2" creationId="{E588CBC4-536E-5C74-88C7-5F73E7190F6B}"/>
          </ac:spMkLst>
        </pc:spChg>
        <pc:spChg chg="del">
          <ac:chgData name="Yidan Chen" userId="S::yidan.chen@uzh.ch::b6051703-9aa2-4884-9a0e-c07c387de5bb" providerId="AD" clId="Web-{A260A777-ED4D-0ECF-24AA-79C5FC03FC88}" dt="2022-12-01T16:10:38.630" v="518"/>
          <ac:spMkLst>
            <pc:docMk/>
            <pc:sldMk cId="2660520072" sldId="266"/>
            <ac:spMk id="3" creationId="{805366F5-921C-F9BF-8602-FB74919B8414}"/>
          </ac:spMkLst>
        </pc:spChg>
        <pc:spChg chg="add del">
          <ac:chgData name="Yidan Chen" userId="S::yidan.chen@uzh.ch::b6051703-9aa2-4884-9a0e-c07c387de5bb" providerId="AD" clId="Web-{A260A777-ED4D-0ECF-24AA-79C5FC03FC88}" dt="2022-12-01T16:15:47.556" v="661"/>
          <ac:spMkLst>
            <pc:docMk/>
            <pc:sldMk cId="2660520072" sldId="266"/>
            <ac:spMk id="5" creationId="{4717F99E-41DF-9668-433C-3A7283A27592}"/>
          </ac:spMkLst>
        </pc:spChg>
        <pc:picChg chg="add mod">
          <ac:chgData name="Yidan Chen" userId="S::yidan.chen@uzh.ch::b6051703-9aa2-4884-9a0e-c07c387de5bb" providerId="AD" clId="Web-{A260A777-ED4D-0ECF-24AA-79C5FC03FC88}" dt="2022-12-01T16:15:54.650" v="664" actId="1076"/>
          <ac:picMkLst>
            <pc:docMk/>
            <pc:sldMk cId="2660520072" sldId="266"/>
            <ac:picMk id="7" creationId="{A4ED2908-A427-8D69-293F-ABC279308100}"/>
          </ac:picMkLst>
        </pc:picChg>
      </pc:sldChg>
    </pc:docChg>
  </pc:docChgLst>
  <pc:docChgLst>
    <pc:chgData name="Shaoxi Liu" userId="S::shaoxi.liu@uzh.ch::19cac8e2-369e-4453-afef-5cac06bb84d7" providerId="AD" clId="Web-{DA3368E1-33F2-4642-AF7C-2CE2F3DF919A}"/>
    <pc:docChg chg="modSld">
      <pc:chgData name="Shaoxi Liu" userId="S::shaoxi.liu@uzh.ch::19cac8e2-369e-4453-afef-5cac06bb84d7" providerId="AD" clId="Web-{DA3368E1-33F2-4642-AF7C-2CE2F3DF919A}" dt="2022-11-29T20:00:04.538" v="2" actId="1076"/>
      <pc:docMkLst>
        <pc:docMk/>
      </pc:docMkLst>
      <pc:sldChg chg="addSp delSp modSp">
        <pc:chgData name="Shaoxi Liu" userId="S::shaoxi.liu@uzh.ch::19cac8e2-369e-4453-afef-5cac06bb84d7" providerId="AD" clId="Web-{DA3368E1-33F2-4642-AF7C-2CE2F3DF919A}" dt="2022-11-29T20:00:04.538" v="2" actId="1076"/>
        <pc:sldMkLst>
          <pc:docMk/>
          <pc:sldMk cId="2566089163" sldId="259"/>
        </pc:sldMkLst>
        <pc:spChg chg="del">
          <ac:chgData name="Shaoxi Liu" userId="S::shaoxi.liu@uzh.ch::19cac8e2-369e-4453-afef-5cac06bb84d7" providerId="AD" clId="Web-{DA3368E1-33F2-4642-AF7C-2CE2F3DF919A}" dt="2022-11-29T19:59:58.803" v="0"/>
          <ac:spMkLst>
            <pc:docMk/>
            <pc:sldMk cId="2566089163" sldId="259"/>
            <ac:spMk id="3" creationId="{97E36C80-14DF-5455-8EC3-01EC64C6BDE1}"/>
          </ac:spMkLst>
        </pc:spChg>
        <pc:picChg chg="add mod ord">
          <ac:chgData name="Shaoxi Liu" userId="S::shaoxi.liu@uzh.ch::19cac8e2-369e-4453-afef-5cac06bb84d7" providerId="AD" clId="Web-{DA3368E1-33F2-4642-AF7C-2CE2F3DF919A}" dt="2022-11-29T20:00:04.538" v="2" actId="1076"/>
          <ac:picMkLst>
            <pc:docMk/>
            <pc:sldMk cId="2566089163" sldId="259"/>
            <ac:picMk id="4" creationId="{1558FD14-E866-3803-6509-10B798D10608}"/>
          </ac:picMkLst>
        </pc:picChg>
      </pc:sldChg>
    </pc:docChg>
  </pc:docChgLst>
  <pc:docChgLst>
    <pc:chgData name="Yidan Chen" userId="S::yidan.chen@uzh.ch::b6051703-9aa2-4884-9a0e-c07c387de5bb" providerId="AD" clId="Web-{04963DDC-40A6-486B-B4BA-E122323A111E}"/>
    <pc:docChg chg="delSld">
      <pc:chgData name="Yidan Chen" userId="S::yidan.chen@uzh.ch::b6051703-9aa2-4884-9a0e-c07c387de5bb" providerId="AD" clId="Web-{04963DDC-40A6-486B-B4BA-E122323A111E}" dt="2022-12-04T10:51:04.684" v="1"/>
      <pc:docMkLst>
        <pc:docMk/>
      </pc:docMkLst>
      <pc:sldChg chg="del">
        <pc:chgData name="Yidan Chen" userId="S::yidan.chen@uzh.ch::b6051703-9aa2-4884-9a0e-c07c387de5bb" providerId="AD" clId="Web-{04963DDC-40A6-486B-B4BA-E122323A111E}" dt="2022-12-04T10:51:04.684" v="1"/>
        <pc:sldMkLst>
          <pc:docMk/>
          <pc:sldMk cId="4047117597" sldId="267"/>
        </pc:sldMkLst>
      </pc:sldChg>
      <pc:sldChg chg="del">
        <pc:chgData name="Yidan Chen" userId="S::yidan.chen@uzh.ch::b6051703-9aa2-4884-9a0e-c07c387de5bb" providerId="AD" clId="Web-{04963DDC-40A6-486B-B4BA-E122323A111E}" dt="2022-12-04T10:51:02.043" v="0"/>
        <pc:sldMkLst>
          <pc:docMk/>
          <pc:sldMk cId="2609129969" sldId="269"/>
        </pc:sldMkLst>
      </pc:sldChg>
    </pc:docChg>
  </pc:docChgLst>
  <pc:docChgLst>
    <pc:chgData name="Shaoxi Liu" userId="S::shaoxi.liu@uzh.ch::19cac8e2-369e-4453-afef-5cac06bb84d7" providerId="AD" clId="Web-{BA519FDA-54AA-4980-9D8D-D555C41D4019}"/>
    <pc:docChg chg="modSld">
      <pc:chgData name="Shaoxi Liu" userId="S::shaoxi.liu@uzh.ch::19cac8e2-369e-4453-afef-5cac06bb84d7" providerId="AD" clId="Web-{BA519FDA-54AA-4980-9D8D-D555C41D4019}" dt="2022-12-06T20:21:26.497" v="9" actId="1076"/>
      <pc:docMkLst>
        <pc:docMk/>
      </pc:docMkLst>
      <pc:sldChg chg="modSp">
        <pc:chgData name="Shaoxi Liu" userId="S::shaoxi.liu@uzh.ch::19cac8e2-369e-4453-afef-5cac06bb84d7" providerId="AD" clId="Web-{BA519FDA-54AA-4980-9D8D-D555C41D4019}" dt="2022-12-06T20:21:26.497" v="9" actId="1076"/>
        <pc:sldMkLst>
          <pc:docMk/>
          <pc:sldMk cId="3872282072" sldId="260"/>
        </pc:sldMkLst>
        <pc:spChg chg="mod">
          <ac:chgData name="Shaoxi Liu" userId="S::shaoxi.liu@uzh.ch::19cac8e2-369e-4453-afef-5cac06bb84d7" providerId="AD" clId="Web-{BA519FDA-54AA-4980-9D8D-D555C41D4019}" dt="2022-12-06T20:21:26.497" v="9" actId="1076"/>
          <ac:spMkLst>
            <pc:docMk/>
            <pc:sldMk cId="3872282072" sldId="260"/>
            <ac:spMk id="5" creationId="{5F7C8DCC-6A4E-49C8-824D-5D1C10F496B2}"/>
          </ac:spMkLst>
        </pc:spChg>
        <pc:spChg chg="mod">
          <ac:chgData name="Shaoxi Liu" userId="S::shaoxi.liu@uzh.ch::19cac8e2-369e-4453-afef-5cac06bb84d7" providerId="AD" clId="Web-{BA519FDA-54AA-4980-9D8D-D555C41D4019}" dt="2022-12-06T20:15:43.570" v="6" actId="1076"/>
          <ac:spMkLst>
            <pc:docMk/>
            <pc:sldMk cId="3872282072" sldId="260"/>
            <ac:spMk id="7" creationId="{6DB81731-0DD1-4BA3-B96A-72B5E953E15C}"/>
          </ac:spMkLst>
        </pc:spChg>
      </pc:sldChg>
    </pc:docChg>
  </pc:docChgLst>
  <pc:docChgLst>
    <pc:chgData name="Grégoire Prétat" userId="S::gregoire.pretat@uzh.ch::0f002306-45b8-4498-9d9d-2ab233f1adc0" providerId="AD" clId="Web-{F17AF383-35EA-4A39-8884-A5FCD7E20919}"/>
    <pc:docChg chg="addSld modSld">
      <pc:chgData name="Grégoire Prétat" userId="S::gregoire.pretat@uzh.ch::0f002306-45b8-4498-9d9d-2ab233f1adc0" providerId="AD" clId="Web-{F17AF383-35EA-4A39-8884-A5FCD7E20919}" dt="2022-12-03T18:21:38.251" v="1" actId="20577"/>
      <pc:docMkLst>
        <pc:docMk/>
      </pc:docMkLst>
      <pc:sldChg chg="modSp new">
        <pc:chgData name="Grégoire Prétat" userId="S::gregoire.pretat@uzh.ch::0f002306-45b8-4498-9d9d-2ab233f1adc0" providerId="AD" clId="Web-{F17AF383-35EA-4A39-8884-A5FCD7E20919}" dt="2022-12-03T18:21:38.251" v="1" actId="20577"/>
        <pc:sldMkLst>
          <pc:docMk/>
          <pc:sldMk cId="4047117597" sldId="267"/>
        </pc:sldMkLst>
        <pc:spChg chg="mod">
          <ac:chgData name="Grégoire Prétat" userId="S::gregoire.pretat@uzh.ch::0f002306-45b8-4498-9d9d-2ab233f1adc0" providerId="AD" clId="Web-{F17AF383-35EA-4A39-8884-A5FCD7E20919}" dt="2022-12-03T18:21:38.251" v="1" actId="20577"/>
          <ac:spMkLst>
            <pc:docMk/>
            <pc:sldMk cId="4047117597" sldId="267"/>
            <ac:spMk id="3" creationId="{9D3920ED-9B34-17A2-939C-F8A42871EE23}"/>
          </ac:spMkLst>
        </pc:spChg>
      </pc:sldChg>
    </pc:docChg>
  </pc:docChgLst>
  <pc:docChgLst>
    <pc:chgData name="Shaoxi Liu" userId="S::shaoxi.liu@uzh.ch::19cac8e2-369e-4453-afef-5cac06bb84d7" providerId="AD" clId="Web-{30735446-7C1C-4989-A1A0-C9C6CDE04F89}"/>
    <pc:docChg chg="modSld">
      <pc:chgData name="Shaoxi Liu" userId="S::shaoxi.liu@uzh.ch::19cac8e2-369e-4453-afef-5cac06bb84d7" providerId="AD" clId="Web-{30735446-7C1C-4989-A1A0-C9C6CDE04F89}" dt="2022-12-06T21:04:45.875" v="11" actId="20577"/>
      <pc:docMkLst>
        <pc:docMk/>
      </pc:docMkLst>
      <pc:sldChg chg="modSp">
        <pc:chgData name="Shaoxi Liu" userId="S::shaoxi.liu@uzh.ch::19cac8e2-369e-4453-afef-5cac06bb84d7" providerId="AD" clId="Web-{30735446-7C1C-4989-A1A0-C9C6CDE04F89}" dt="2022-12-06T21:04:45.875" v="11" actId="20577"/>
        <pc:sldMkLst>
          <pc:docMk/>
          <pc:sldMk cId="12001572" sldId="265"/>
        </pc:sldMkLst>
        <pc:graphicFrameChg chg="modGraphic">
          <ac:chgData name="Shaoxi Liu" userId="S::shaoxi.liu@uzh.ch::19cac8e2-369e-4453-afef-5cac06bb84d7" providerId="AD" clId="Web-{30735446-7C1C-4989-A1A0-C9C6CDE04F89}" dt="2022-12-06T21:04:45.875" v="11" actId="20577"/>
          <ac:graphicFrameMkLst>
            <pc:docMk/>
            <pc:sldMk cId="12001572" sldId="265"/>
            <ac:graphicFrameMk id="6" creationId="{8B56FA69-9C41-E8B3-FE7E-CC48CCD5C0BB}"/>
          </ac:graphicFrameMkLst>
        </pc:graphicFrameChg>
      </pc:sldChg>
    </pc:docChg>
  </pc:docChgLst>
  <pc:docChgLst>
    <pc:chgData name="Shaoxi Liu" userId="S::shaoxi.liu@uzh.ch::19cac8e2-369e-4453-afef-5cac06bb84d7" providerId="AD" clId="Web-{FE6A29B2-675F-445D-8958-8118D64D29AF}"/>
    <pc:docChg chg="modSld">
      <pc:chgData name="Shaoxi Liu" userId="S::shaoxi.liu@uzh.ch::19cac8e2-369e-4453-afef-5cac06bb84d7" providerId="AD" clId="Web-{FE6A29B2-675F-445D-8958-8118D64D29AF}" dt="2022-12-05T14:31:21.058" v="95" actId="1076"/>
      <pc:docMkLst>
        <pc:docMk/>
      </pc:docMkLst>
      <pc:sldChg chg="addSp delSp modSp">
        <pc:chgData name="Shaoxi Liu" userId="S::shaoxi.liu@uzh.ch::19cac8e2-369e-4453-afef-5cac06bb84d7" providerId="AD" clId="Web-{FE6A29B2-675F-445D-8958-8118D64D29AF}" dt="2022-12-05T14:31:21.058" v="95" actId="1076"/>
        <pc:sldMkLst>
          <pc:docMk/>
          <pc:sldMk cId="2566089163" sldId="259"/>
        </pc:sldMkLst>
        <pc:spChg chg="add del mod">
          <ac:chgData name="Shaoxi Liu" userId="S::shaoxi.liu@uzh.ch::19cac8e2-369e-4453-afef-5cac06bb84d7" providerId="AD" clId="Web-{FE6A29B2-675F-445D-8958-8118D64D29AF}" dt="2022-12-05T14:30:33.089" v="86"/>
          <ac:spMkLst>
            <pc:docMk/>
            <pc:sldMk cId="2566089163" sldId="259"/>
            <ac:spMk id="5" creationId="{E2D12A2D-DFAC-2FA4-1F1E-D7EB956FB75A}"/>
          </ac:spMkLst>
        </pc:spChg>
        <pc:spChg chg="mod">
          <ac:chgData name="Shaoxi Liu" userId="S::shaoxi.liu@uzh.ch::19cac8e2-369e-4453-afef-5cac06bb84d7" providerId="AD" clId="Web-{FE6A29B2-675F-445D-8958-8118D64D29AF}" dt="2022-12-05T14:30:55.402" v="93" actId="1076"/>
          <ac:spMkLst>
            <pc:docMk/>
            <pc:sldMk cId="2566089163" sldId="259"/>
            <ac:spMk id="6" creationId="{6EE3D10A-9EDE-4CA7-6B1D-2741D100E8E5}"/>
          </ac:spMkLst>
        </pc:spChg>
        <pc:picChg chg="del mod">
          <ac:chgData name="Shaoxi Liu" userId="S::shaoxi.liu@uzh.ch::19cac8e2-369e-4453-afef-5cac06bb84d7" providerId="AD" clId="Web-{FE6A29B2-675F-445D-8958-8118D64D29AF}" dt="2022-12-05T14:30:32.558" v="85"/>
          <ac:picMkLst>
            <pc:docMk/>
            <pc:sldMk cId="2566089163" sldId="259"/>
            <ac:picMk id="4" creationId="{71677B52-9F1F-3BEE-85BE-C855872F26A9}"/>
          </ac:picMkLst>
        </pc:picChg>
        <pc:picChg chg="add mod ord">
          <ac:chgData name="Shaoxi Liu" userId="S::shaoxi.liu@uzh.ch::19cac8e2-369e-4453-afef-5cac06bb84d7" providerId="AD" clId="Web-{FE6A29B2-675F-445D-8958-8118D64D29AF}" dt="2022-12-05T14:31:21.058" v="95" actId="1076"/>
          <ac:picMkLst>
            <pc:docMk/>
            <pc:sldMk cId="2566089163" sldId="259"/>
            <ac:picMk id="7" creationId="{7274B6F0-930C-367F-AC80-E21664A2EC9B}"/>
          </ac:picMkLst>
        </pc:picChg>
      </pc:sldChg>
      <pc:sldChg chg="addSp modSp">
        <pc:chgData name="Shaoxi Liu" userId="S::shaoxi.liu@uzh.ch::19cac8e2-369e-4453-afef-5cac06bb84d7" providerId="AD" clId="Web-{FE6A29B2-675F-445D-8958-8118D64D29AF}" dt="2022-12-05T14:23:55.647" v="83" actId="1076"/>
        <pc:sldMkLst>
          <pc:docMk/>
          <pc:sldMk cId="1610921111" sldId="270"/>
        </pc:sldMkLst>
        <pc:spChg chg="add mod">
          <ac:chgData name="Shaoxi Liu" userId="S::shaoxi.liu@uzh.ch::19cac8e2-369e-4453-afef-5cac06bb84d7" providerId="AD" clId="Web-{FE6A29B2-675F-445D-8958-8118D64D29AF}" dt="2022-12-05T14:23:55.647" v="83" actId="1076"/>
          <ac:spMkLst>
            <pc:docMk/>
            <pc:sldMk cId="1610921111" sldId="270"/>
            <ac:spMk id="2" creationId="{235FF82D-2372-E9D0-AFF5-6F6523292DDE}"/>
          </ac:spMkLst>
        </pc:spChg>
        <pc:picChg chg="mod">
          <ac:chgData name="Shaoxi Liu" userId="S::shaoxi.liu@uzh.ch::19cac8e2-369e-4453-afef-5cac06bb84d7" providerId="AD" clId="Web-{FE6A29B2-675F-445D-8958-8118D64D29AF}" dt="2022-12-05T14:22:24.209" v="1" actId="1076"/>
          <ac:picMkLst>
            <pc:docMk/>
            <pc:sldMk cId="1610921111" sldId="270"/>
            <ac:picMk id="5" creationId="{17C6AEEC-B49D-B23A-AE9B-CB52D2DE1C7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07ADB-23E1-4F98-A29E-FB242819A3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8858B1-8F9A-4CC3-9581-5D4371C36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BI solution is a combination of several Financial Analytics:</a:t>
          </a:r>
        </a:p>
      </dgm:t>
    </dgm:pt>
    <dgm:pt modelId="{B39C28B9-07C0-457B-A295-60E306BCED41}" type="parTrans" cxnId="{872DDAF4-6EDA-45D3-882A-56B65B6DDCD4}">
      <dgm:prSet/>
      <dgm:spPr/>
      <dgm:t>
        <a:bodyPr/>
        <a:lstStyle/>
        <a:p>
          <a:endParaRPr lang="en-US"/>
        </a:p>
      </dgm:t>
    </dgm:pt>
    <dgm:pt modelId="{565620A4-4D0B-4C14-BB2C-12C6376680FB}" type="sibTrans" cxnId="{872DDAF4-6EDA-45D3-882A-56B65B6DDCD4}">
      <dgm:prSet/>
      <dgm:spPr/>
      <dgm:t>
        <a:bodyPr/>
        <a:lstStyle/>
        <a:p>
          <a:endParaRPr lang="en-US"/>
        </a:p>
      </dgm:t>
    </dgm:pt>
    <dgm:pt modelId="{9810C10C-8BE7-4C40-912A-3E060CAF74F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1) </a:t>
          </a:r>
          <a:r>
            <a:rPr lang="en-US">
              <a:latin typeface="Calibri"/>
              <a:cs typeface="Calibri"/>
            </a:rPr>
            <a:t>Sales performance, growth analytics</a:t>
          </a:r>
          <a:r>
            <a:rPr lang="en-US"/>
            <a:t>(by region and country</a:t>
          </a:r>
          <a:r>
            <a:rPr lang="en-US">
              <a:latin typeface="Calibri"/>
              <a:cs typeface="Calibri"/>
            </a:rPr>
            <a:t>), and forecast </a:t>
          </a:r>
        </a:p>
      </dgm:t>
    </dgm:pt>
    <dgm:pt modelId="{2DE262F4-14D9-47CD-A3C9-032725BE0651}" type="parTrans" cxnId="{C174AC12-9FAB-4EE3-A814-E90CBD5861F2}">
      <dgm:prSet/>
      <dgm:spPr/>
      <dgm:t>
        <a:bodyPr/>
        <a:lstStyle/>
        <a:p>
          <a:endParaRPr lang="en-US"/>
        </a:p>
      </dgm:t>
    </dgm:pt>
    <dgm:pt modelId="{353B0CBF-B7B9-464F-9412-59F92A0C0A82}" type="sibTrans" cxnId="{C174AC12-9FAB-4EE3-A814-E90CBD5861F2}">
      <dgm:prSet/>
      <dgm:spPr/>
      <dgm:t>
        <a:bodyPr/>
        <a:lstStyle/>
        <a:p>
          <a:endParaRPr lang="en-US"/>
        </a:p>
      </dgm:t>
    </dgm:pt>
    <dgm:pt modelId="{015F51CA-CE5A-4D15-8EC3-BFA850FCA56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"/>
              <a:cs typeface="Calibri"/>
            </a:rPr>
            <a:t>3) Simulation tool: simulate production costs (COGS) based on changes in the underlying raw materials prices.</a:t>
          </a:r>
        </a:p>
      </dgm:t>
    </dgm:pt>
    <dgm:pt modelId="{A144A54D-463E-436F-A273-61AA4C4B5627}" type="parTrans" cxnId="{EBBE9867-AC14-48FB-B603-7AF3194411B2}">
      <dgm:prSet/>
      <dgm:spPr/>
      <dgm:t>
        <a:bodyPr/>
        <a:lstStyle/>
        <a:p>
          <a:endParaRPr lang="en-US"/>
        </a:p>
      </dgm:t>
    </dgm:pt>
    <dgm:pt modelId="{2730CCD7-8B6F-44D8-B9B2-946055F352B4}" type="sibTrans" cxnId="{EBBE9867-AC14-48FB-B603-7AF3194411B2}">
      <dgm:prSet/>
      <dgm:spPr/>
      <dgm:t>
        <a:bodyPr/>
        <a:lstStyle/>
        <a:p>
          <a:endParaRPr lang="en-US"/>
        </a:p>
      </dgm:t>
    </dgm:pt>
    <dgm:pt modelId="{9CB1DFB7-CB2F-4E12-B2BE-5DCBB85447A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2) Predictive analytics COGS, Expenses, and correlation analysis of historical prices for raw materials (cocoa, sugar, milk)</a:t>
          </a:r>
          <a:endParaRPr lang="en-US"/>
        </a:p>
      </dgm:t>
    </dgm:pt>
    <dgm:pt modelId="{3C2A23FC-929A-42C4-AF8B-D5217EBF63E9}" type="parTrans" cxnId="{74654D38-3E0B-455A-B15C-80A31DDB6B27}">
      <dgm:prSet/>
      <dgm:spPr/>
    </dgm:pt>
    <dgm:pt modelId="{14304E3E-5396-4CB6-A9DA-C40A7544DBCE}" type="sibTrans" cxnId="{74654D38-3E0B-455A-B15C-80A31DDB6B27}">
      <dgm:prSet/>
      <dgm:spPr/>
    </dgm:pt>
    <dgm:pt modelId="{B64D6AE6-22DD-4629-B5EA-C533FB792BE9}" type="pres">
      <dgm:prSet presAssocID="{91807ADB-23E1-4F98-A29E-FB242819A3DC}" presName="root" presStyleCnt="0">
        <dgm:presLayoutVars>
          <dgm:dir/>
          <dgm:resizeHandles val="exact"/>
        </dgm:presLayoutVars>
      </dgm:prSet>
      <dgm:spPr/>
    </dgm:pt>
    <dgm:pt modelId="{F58DDD19-5ADF-46CB-822E-A8CEC0177994}" type="pres">
      <dgm:prSet presAssocID="{CA8858B1-8F9A-4CC3-9581-5D4371C364DE}" presName="compNode" presStyleCnt="0"/>
      <dgm:spPr/>
    </dgm:pt>
    <dgm:pt modelId="{47579C8B-2A27-4DA1-863E-755EFB3B2F16}" type="pres">
      <dgm:prSet presAssocID="{CA8858B1-8F9A-4CC3-9581-5D4371C364DE}" presName="bgRect" presStyleLbl="bgShp" presStyleIdx="0" presStyleCnt="4"/>
      <dgm:spPr/>
    </dgm:pt>
    <dgm:pt modelId="{E06E793A-A7F3-43F5-B8C4-66589298B396}" type="pres">
      <dgm:prSet presAssocID="{CA8858B1-8F9A-4CC3-9581-5D4371C364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DC21B59-4B6F-48A5-AB7F-5221B228C5E9}" type="pres">
      <dgm:prSet presAssocID="{CA8858B1-8F9A-4CC3-9581-5D4371C364DE}" presName="spaceRect" presStyleCnt="0"/>
      <dgm:spPr/>
    </dgm:pt>
    <dgm:pt modelId="{044198F4-14DF-4FAF-AB5E-476B07BEA660}" type="pres">
      <dgm:prSet presAssocID="{CA8858B1-8F9A-4CC3-9581-5D4371C364DE}" presName="parTx" presStyleLbl="revTx" presStyleIdx="0" presStyleCnt="4">
        <dgm:presLayoutVars>
          <dgm:chMax val="0"/>
          <dgm:chPref val="0"/>
        </dgm:presLayoutVars>
      </dgm:prSet>
      <dgm:spPr/>
    </dgm:pt>
    <dgm:pt modelId="{BF35611C-0737-4CEB-83EA-CCFD0D939CEC}" type="pres">
      <dgm:prSet presAssocID="{565620A4-4D0B-4C14-BB2C-12C6376680FB}" presName="sibTrans" presStyleCnt="0"/>
      <dgm:spPr/>
    </dgm:pt>
    <dgm:pt modelId="{A949776B-5DF5-46C7-A005-9683011F0A0D}" type="pres">
      <dgm:prSet presAssocID="{9810C10C-8BE7-4C40-912A-3E060CAF74F0}" presName="compNode" presStyleCnt="0"/>
      <dgm:spPr/>
    </dgm:pt>
    <dgm:pt modelId="{C93A7215-35D8-494A-A81E-8A79E0DD0205}" type="pres">
      <dgm:prSet presAssocID="{9810C10C-8BE7-4C40-912A-3E060CAF74F0}" presName="bgRect" presStyleLbl="bgShp" presStyleIdx="1" presStyleCnt="4"/>
      <dgm:spPr/>
    </dgm:pt>
    <dgm:pt modelId="{14E90BC5-278D-4DE8-940D-83FDDB5E4D1A}" type="pres">
      <dgm:prSet presAssocID="{9810C10C-8BE7-4C40-912A-3E060CAF74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E4CD46E-9EB6-42B4-8326-EBA4120BADD3}" type="pres">
      <dgm:prSet presAssocID="{9810C10C-8BE7-4C40-912A-3E060CAF74F0}" presName="spaceRect" presStyleCnt="0"/>
      <dgm:spPr/>
    </dgm:pt>
    <dgm:pt modelId="{F1202296-22F1-423F-909C-4B2E7A824CD6}" type="pres">
      <dgm:prSet presAssocID="{9810C10C-8BE7-4C40-912A-3E060CAF74F0}" presName="parTx" presStyleLbl="revTx" presStyleIdx="1" presStyleCnt="4">
        <dgm:presLayoutVars>
          <dgm:chMax val="0"/>
          <dgm:chPref val="0"/>
        </dgm:presLayoutVars>
      </dgm:prSet>
      <dgm:spPr/>
    </dgm:pt>
    <dgm:pt modelId="{0485EBE6-0713-432F-9466-91A4E8CD9405}" type="pres">
      <dgm:prSet presAssocID="{353B0CBF-B7B9-464F-9412-59F92A0C0A82}" presName="sibTrans" presStyleCnt="0"/>
      <dgm:spPr/>
    </dgm:pt>
    <dgm:pt modelId="{00DDEC2D-239B-401D-BBD3-EC2A076CA660}" type="pres">
      <dgm:prSet presAssocID="{9CB1DFB7-CB2F-4E12-B2BE-5DCBB85447A6}" presName="compNode" presStyleCnt="0"/>
      <dgm:spPr/>
    </dgm:pt>
    <dgm:pt modelId="{48FCC0EE-F759-4074-AC4F-9C9ED4B42229}" type="pres">
      <dgm:prSet presAssocID="{9CB1DFB7-CB2F-4E12-B2BE-5DCBB85447A6}" presName="bgRect" presStyleLbl="bgShp" presStyleIdx="2" presStyleCnt="4"/>
      <dgm:spPr/>
    </dgm:pt>
    <dgm:pt modelId="{745D7094-3BAF-4CB3-881E-8FA676764235}" type="pres">
      <dgm:prSet presAssocID="{9CB1DFB7-CB2F-4E12-B2BE-5DCBB85447A6}" presName="iconRect" presStyleLbl="node1" presStyleIdx="2" presStyleCnt="4"/>
      <dgm:spPr/>
    </dgm:pt>
    <dgm:pt modelId="{C8E0CD01-4F19-4175-9F8D-ECCE1EF82BB1}" type="pres">
      <dgm:prSet presAssocID="{9CB1DFB7-CB2F-4E12-B2BE-5DCBB85447A6}" presName="spaceRect" presStyleCnt="0"/>
      <dgm:spPr/>
    </dgm:pt>
    <dgm:pt modelId="{606C318A-DBF4-45A3-8BE7-4ED7ADB40380}" type="pres">
      <dgm:prSet presAssocID="{9CB1DFB7-CB2F-4E12-B2BE-5DCBB85447A6}" presName="parTx" presStyleLbl="revTx" presStyleIdx="2" presStyleCnt="4">
        <dgm:presLayoutVars>
          <dgm:chMax val="0"/>
          <dgm:chPref val="0"/>
        </dgm:presLayoutVars>
      </dgm:prSet>
      <dgm:spPr/>
    </dgm:pt>
    <dgm:pt modelId="{6BC5D3B2-9BF5-4E54-BD5F-A7C35D0A4B01}" type="pres">
      <dgm:prSet presAssocID="{14304E3E-5396-4CB6-A9DA-C40A7544DBCE}" presName="sibTrans" presStyleCnt="0"/>
      <dgm:spPr/>
    </dgm:pt>
    <dgm:pt modelId="{B685D8B6-6392-4BA3-8EC9-D32A6CA0FC24}" type="pres">
      <dgm:prSet presAssocID="{015F51CA-CE5A-4D15-8EC3-BFA850FCA569}" presName="compNode" presStyleCnt="0"/>
      <dgm:spPr/>
    </dgm:pt>
    <dgm:pt modelId="{F067974F-58C8-4877-A920-BBE72BCD47F7}" type="pres">
      <dgm:prSet presAssocID="{015F51CA-CE5A-4D15-8EC3-BFA850FCA569}" presName="bgRect" presStyleLbl="bgShp" presStyleIdx="3" presStyleCnt="4"/>
      <dgm:spPr/>
    </dgm:pt>
    <dgm:pt modelId="{63EF7A20-70A8-48FC-B3B5-9C7F9BECA00F}" type="pres">
      <dgm:prSet presAssocID="{015F51CA-CE5A-4D15-8EC3-BFA850FCA569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FB17135-4ABC-4AB1-BEDE-FC4D334D9E39}" type="pres">
      <dgm:prSet presAssocID="{015F51CA-CE5A-4D15-8EC3-BFA850FCA569}" presName="spaceRect" presStyleCnt="0"/>
      <dgm:spPr/>
    </dgm:pt>
    <dgm:pt modelId="{BF98021A-3C6D-4337-A4F5-416BCCFC86EA}" type="pres">
      <dgm:prSet presAssocID="{015F51CA-CE5A-4D15-8EC3-BFA850FCA5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74AC12-9FAB-4EE3-A814-E90CBD5861F2}" srcId="{91807ADB-23E1-4F98-A29E-FB242819A3DC}" destId="{9810C10C-8BE7-4C40-912A-3E060CAF74F0}" srcOrd="1" destOrd="0" parTransId="{2DE262F4-14D9-47CD-A3C9-032725BE0651}" sibTransId="{353B0CBF-B7B9-464F-9412-59F92A0C0A82}"/>
    <dgm:cxn modelId="{74654D38-3E0B-455A-B15C-80A31DDB6B27}" srcId="{91807ADB-23E1-4F98-A29E-FB242819A3DC}" destId="{9CB1DFB7-CB2F-4E12-B2BE-5DCBB85447A6}" srcOrd="2" destOrd="0" parTransId="{3C2A23FC-929A-42C4-AF8B-D5217EBF63E9}" sibTransId="{14304E3E-5396-4CB6-A9DA-C40A7544DBCE}"/>
    <dgm:cxn modelId="{EBBE9867-AC14-48FB-B603-7AF3194411B2}" srcId="{91807ADB-23E1-4F98-A29E-FB242819A3DC}" destId="{015F51CA-CE5A-4D15-8EC3-BFA850FCA569}" srcOrd="3" destOrd="0" parTransId="{A144A54D-463E-436F-A273-61AA4C4B5627}" sibTransId="{2730CCD7-8B6F-44D8-B9B2-946055F352B4}"/>
    <dgm:cxn modelId="{CD76924D-D5F9-43C5-AC7A-493F498AF002}" type="presOf" srcId="{9810C10C-8BE7-4C40-912A-3E060CAF74F0}" destId="{F1202296-22F1-423F-909C-4B2E7A824CD6}" srcOrd="0" destOrd="0" presId="urn:microsoft.com/office/officeart/2018/2/layout/IconVerticalSolidList"/>
    <dgm:cxn modelId="{6161288E-0D25-46BA-80D2-6F1A05E7BA14}" type="presOf" srcId="{9CB1DFB7-CB2F-4E12-B2BE-5DCBB85447A6}" destId="{606C318A-DBF4-45A3-8BE7-4ED7ADB40380}" srcOrd="0" destOrd="0" presId="urn:microsoft.com/office/officeart/2018/2/layout/IconVerticalSolidList"/>
    <dgm:cxn modelId="{9402CDA9-8956-41D0-8809-AD8388B808AD}" type="presOf" srcId="{CA8858B1-8F9A-4CC3-9581-5D4371C364DE}" destId="{044198F4-14DF-4FAF-AB5E-476B07BEA660}" srcOrd="0" destOrd="0" presId="urn:microsoft.com/office/officeart/2018/2/layout/IconVerticalSolidList"/>
    <dgm:cxn modelId="{C0E754C9-AA63-4586-9298-869EFEF9D368}" type="presOf" srcId="{91807ADB-23E1-4F98-A29E-FB242819A3DC}" destId="{B64D6AE6-22DD-4629-B5EA-C533FB792BE9}" srcOrd="0" destOrd="0" presId="urn:microsoft.com/office/officeart/2018/2/layout/IconVerticalSolidList"/>
    <dgm:cxn modelId="{F06E7BDF-239C-4AC2-A52D-E2C33040DE64}" type="presOf" srcId="{015F51CA-CE5A-4D15-8EC3-BFA850FCA569}" destId="{BF98021A-3C6D-4337-A4F5-416BCCFC86EA}" srcOrd="0" destOrd="0" presId="urn:microsoft.com/office/officeart/2018/2/layout/IconVerticalSolidList"/>
    <dgm:cxn modelId="{872DDAF4-6EDA-45D3-882A-56B65B6DDCD4}" srcId="{91807ADB-23E1-4F98-A29E-FB242819A3DC}" destId="{CA8858B1-8F9A-4CC3-9581-5D4371C364DE}" srcOrd="0" destOrd="0" parTransId="{B39C28B9-07C0-457B-A295-60E306BCED41}" sibTransId="{565620A4-4D0B-4C14-BB2C-12C6376680FB}"/>
    <dgm:cxn modelId="{AB69B26E-3B7B-4669-98C3-988F17B638CA}" type="presParOf" srcId="{B64D6AE6-22DD-4629-B5EA-C533FB792BE9}" destId="{F58DDD19-5ADF-46CB-822E-A8CEC0177994}" srcOrd="0" destOrd="0" presId="urn:microsoft.com/office/officeart/2018/2/layout/IconVerticalSolidList"/>
    <dgm:cxn modelId="{77F83A34-222D-4229-A1A2-10781F42E438}" type="presParOf" srcId="{F58DDD19-5ADF-46CB-822E-A8CEC0177994}" destId="{47579C8B-2A27-4DA1-863E-755EFB3B2F16}" srcOrd="0" destOrd="0" presId="urn:microsoft.com/office/officeart/2018/2/layout/IconVerticalSolidList"/>
    <dgm:cxn modelId="{BD5E581A-1089-49C7-9E03-0AB234A7BBED}" type="presParOf" srcId="{F58DDD19-5ADF-46CB-822E-A8CEC0177994}" destId="{E06E793A-A7F3-43F5-B8C4-66589298B396}" srcOrd="1" destOrd="0" presId="urn:microsoft.com/office/officeart/2018/2/layout/IconVerticalSolidList"/>
    <dgm:cxn modelId="{CD73543F-3F16-445E-92A5-95C592540405}" type="presParOf" srcId="{F58DDD19-5ADF-46CB-822E-A8CEC0177994}" destId="{1DC21B59-4B6F-48A5-AB7F-5221B228C5E9}" srcOrd="2" destOrd="0" presId="urn:microsoft.com/office/officeart/2018/2/layout/IconVerticalSolidList"/>
    <dgm:cxn modelId="{852EC5B8-2A1B-4D92-B6EF-CFBD15084926}" type="presParOf" srcId="{F58DDD19-5ADF-46CB-822E-A8CEC0177994}" destId="{044198F4-14DF-4FAF-AB5E-476B07BEA660}" srcOrd="3" destOrd="0" presId="urn:microsoft.com/office/officeart/2018/2/layout/IconVerticalSolidList"/>
    <dgm:cxn modelId="{A0A5192B-824B-4D05-B5E2-01E04106AE5D}" type="presParOf" srcId="{B64D6AE6-22DD-4629-B5EA-C533FB792BE9}" destId="{BF35611C-0737-4CEB-83EA-CCFD0D939CEC}" srcOrd="1" destOrd="0" presId="urn:microsoft.com/office/officeart/2018/2/layout/IconVerticalSolidList"/>
    <dgm:cxn modelId="{1803AEEB-18C1-4EAA-8EE0-6C31FCADA086}" type="presParOf" srcId="{B64D6AE6-22DD-4629-B5EA-C533FB792BE9}" destId="{A949776B-5DF5-46C7-A005-9683011F0A0D}" srcOrd="2" destOrd="0" presId="urn:microsoft.com/office/officeart/2018/2/layout/IconVerticalSolidList"/>
    <dgm:cxn modelId="{43637A7F-36F1-489B-A347-F9442281202F}" type="presParOf" srcId="{A949776B-5DF5-46C7-A005-9683011F0A0D}" destId="{C93A7215-35D8-494A-A81E-8A79E0DD0205}" srcOrd="0" destOrd="0" presId="urn:microsoft.com/office/officeart/2018/2/layout/IconVerticalSolidList"/>
    <dgm:cxn modelId="{C1EBCD43-60B0-47FC-83BA-0837AD7D1CA3}" type="presParOf" srcId="{A949776B-5DF5-46C7-A005-9683011F0A0D}" destId="{14E90BC5-278D-4DE8-940D-83FDDB5E4D1A}" srcOrd="1" destOrd="0" presId="urn:microsoft.com/office/officeart/2018/2/layout/IconVerticalSolidList"/>
    <dgm:cxn modelId="{4DE12EB6-A999-464E-A981-D31D1CA199CD}" type="presParOf" srcId="{A949776B-5DF5-46C7-A005-9683011F0A0D}" destId="{BE4CD46E-9EB6-42B4-8326-EBA4120BADD3}" srcOrd="2" destOrd="0" presId="urn:microsoft.com/office/officeart/2018/2/layout/IconVerticalSolidList"/>
    <dgm:cxn modelId="{4EB4BE7E-EF8E-4ED2-B06D-D60F70C3ACDF}" type="presParOf" srcId="{A949776B-5DF5-46C7-A005-9683011F0A0D}" destId="{F1202296-22F1-423F-909C-4B2E7A824CD6}" srcOrd="3" destOrd="0" presId="urn:microsoft.com/office/officeart/2018/2/layout/IconVerticalSolidList"/>
    <dgm:cxn modelId="{E0997E9F-F6EE-4E3D-883C-14BB2B56A541}" type="presParOf" srcId="{B64D6AE6-22DD-4629-B5EA-C533FB792BE9}" destId="{0485EBE6-0713-432F-9466-91A4E8CD9405}" srcOrd="3" destOrd="0" presId="urn:microsoft.com/office/officeart/2018/2/layout/IconVerticalSolidList"/>
    <dgm:cxn modelId="{0BDA5FB3-0E17-4B19-B413-C24D1BE6FA4D}" type="presParOf" srcId="{B64D6AE6-22DD-4629-B5EA-C533FB792BE9}" destId="{00DDEC2D-239B-401D-BBD3-EC2A076CA660}" srcOrd="4" destOrd="0" presId="urn:microsoft.com/office/officeart/2018/2/layout/IconVerticalSolidList"/>
    <dgm:cxn modelId="{BEBBCCCA-7820-4036-948C-0F3017A52029}" type="presParOf" srcId="{00DDEC2D-239B-401D-BBD3-EC2A076CA660}" destId="{48FCC0EE-F759-4074-AC4F-9C9ED4B42229}" srcOrd="0" destOrd="0" presId="urn:microsoft.com/office/officeart/2018/2/layout/IconVerticalSolidList"/>
    <dgm:cxn modelId="{085374AD-605E-4C5F-A841-67D8E14C6EAC}" type="presParOf" srcId="{00DDEC2D-239B-401D-BBD3-EC2A076CA660}" destId="{745D7094-3BAF-4CB3-881E-8FA676764235}" srcOrd="1" destOrd="0" presId="urn:microsoft.com/office/officeart/2018/2/layout/IconVerticalSolidList"/>
    <dgm:cxn modelId="{200FE44E-E9F6-4FC8-8114-77D6BA070E51}" type="presParOf" srcId="{00DDEC2D-239B-401D-BBD3-EC2A076CA660}" destId="{C8E0CD01-4F19-4175-9F8D-ECCE1EF82BB1}" srcOrd="2" destOrd="0" presId="urn:microsoft.com/office/officeart/2018/2/layout/IconVerticalSolidList"/>
    <dgm:cxn modelId="{7CC32B6A-4C6B-415F-86E9-9B76594D930C}" type="presParOf" srcId="{00DDEC2D-239B-401D-BBD3-EC2A076CA660}" destId="{606C318A-DBF4-45A3-8BE7-4ED7ADB40380}" srcOrd="3" destOrd="0" presId="urn:microsoft.com/office/officeart/2018/2/layout/IconVerticalSolidList"/>
    <dgm:cxn modelId="{F9A46778-8369-48DE-A8E9-2AD36BE26217}" type="presParOf" srcId="{B64D6AE6-22DD-4629-B5EA-C533FB792BE9}" destId="{6BC5D3B2-9BF5-4E54-BD5F-A7C35D0A4B01}" srcOrd="5" destOrd="0" presId="urn:microsoft.com/office/officeart/2018/2/layout/IconVerticalSolidList"/>
    <dgm:cxn modelId="{0DCB0513-FBD0-457F-AC60-6B15AD96527C}" type="presParOf" srcId="{B64D6AE6-22DD-4629-B5EA-C533FB792BE9}" destId="{B685D8B6-6392-4BA3-8EC9-D32A6CA0FC24}" srcOrd="6" destOrd="0" presId="urn:microsoft.com/office/officeart/2018/2/layout/IconVerticalSolidList"/>
    <dgm:cxn modelId="{788E7475-4E45-4699-9B8A-0C2493605153}" type="presParOf" srcId="{B685D8B6-6392-4BA3-8EC9-D32A6CA0FC24}" destId="{F067974F-58C8-4877-A920-BBE72BCD47F7}" srcOrd="0" destOrd="0" presId="urn:microsoft.com/office/officeart/2018/2/layout/IconVerticalSolidList"/>
    <dgm:cxn modelId="{6616E276-AEC6-4456-A24F-901F268133FE}" type="presParOf" srcId="{B685D8B6-6392-4BA3-8EC9-D32A6CA0FC24}" destId="{63EF7A20-70A8-48FC-B3B5-9C7F9BECA00F}" srcOrd="1" destOrd="0" presId="urn:microsoft.com/office/officeart/2018/2/layout/IconVerticalSolidList"/>
    <dgm:cxn modelId="{A4F8C08E-57F4-4082-AC36-E8C00B50E48C}" type="presParOf" srcId="{B685D8B6-6392-4BA3-8EC9-D32A6CA0FC24}" destId="{7FB17135-4ABC-4AB1-BEDE-FC4D334D9E39}" srcOrd="2" destOrd="0" presId="urn:microsoft.com/office/officeart/2018/2/layout/IconVerticalSolidList"/>
    <dgm:cxn modelId="{5D46E27D-EBC1-4813-86BA-6CCED92E0946}" type="presParOf" srcId="{B685D8B6-6392-4BA3-8EC9-D32A6CA0FC24}" destId="{BF98021A-3C6D-4337-A4F5-416BCCFC86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84B83-966B-439B-9060-40CF750F6D44}" type="doc">
      <dgm:prSet loTypeId="urn:microsoft.com/office/officeart/2005/8/layout/h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it-IT"/>
        </a:p>
      </dgm:t>
    </dgm:pt>
    <dgm:pt modelId="{E6DAC277-563A-4917-B800-C6F12D2AEF9C}">
      <dgm:prSet phldrT="[Testo]" phldr="0"/>
      <dgm:spPr>
        <a:solidFill>
          <a:srgbClr val="FFC299"/>
        </a:solidFill>
      </dgm:spPr>
      <dgm:t>
        <a:bodyPr/>
        <a:lstStyle/>
        <a:p>
          <a:pPr rtl="0"/>
          <a:r>
            <a:rPr lang="it-IT" b="1">
              <a:solidFill>
                <a:srgbClr val="333333"/>
              </a:solidFill>
              <a:latin typeface="Calibri Light" panose="020F0302020204030204"/>
            </a:rPr>
            <a:t>1st Dashboard</a:t>
          </a:r>
          <a:endParaRPr lang="it-IT" b="1">
            <a:solidFill>
              <a:srgbClr val="333333"/>
            </a:solidFill>
          </a:endParaRPr>
        </a:p>
      </dgm:t>
    </dgm:pt>
    <dgm:pt modelId="{7602A4CB-DFD4-43F3-BD95-A463FB0211B0}" type="parTrans" cxnId="{78127DA9-9A1B-4216-8146-79775B216A1A}">
      <dgm:prSet/>
      <dgm:spPr/>
      <dgm:t>
        <a:bodyPr/>
        <a:lstStyle/>
        <a:p>
          <a:endParaRPr lang="it-IT"/>
        </a:p>
      </dgm:t>
    </dgm:pt>
    <dgm:pt modelId="{12D7FE56-6EDF-4C12-A7C5-347684891FA4}" type="sibTrans" cxnId="{78127DA9-9A1B-4216-8146-79775B216A1A}">
      <dgm:prSet/>
      <dgm:spPr>
        <a:solidFill>
          <a:srgbClr val="FFC299"/>
        </a:solidFill>
      </dgm:spPr>
      <dgm:t>
        <a:bodyPr/>
        <a:lstStyle/>
        <a:p>
          <a:endParaRPr lang="it-IT"/>
        </a:p>
      </dgm:t>
    </dgm:pt>
    <dgm:pt modelId="{36D01E1B-F28C-463F-917C-F7BA5A840E1E}">
      <dgm:prSet phldrT="[Testo]" phldr="0"/>
      <dgm:spPr>
        <a:ln>
          <a:solidFill>
            <a:srgbClr val="FFC299"/>
          </a:solidFill>
        </a:ln>
      </dgm:spPr>
      <dgm:t>
        <a:bodyPr/>
        <a:lstStyle/>
        <a:p>
          <a:pPr rtl="0"/>
          <a:r>
            <a:rPr lang="it-IT">
              <a:latin typeface="Calibri Light" panose="020F0302020204030204"/>
            </a:rPr>
            <a:t>Sales Performance/</a:t>
          </a:r>
          <a:r>
            <a:rPr lang="it-IT" err="1">
              <a:latin typeface="Calibri Light" panose="020F0302020204030204"/>
            </a:rPr>
            <a:t>region</a:t>
          </a:r>
          <a:endParaRPr lang="it-IT"/>
        </a:p>
      </dgm:t>
    </dgm:pt>
    <dgm:pt modelId="{90D3A7F6-FE2D-4C73-B663-A6AEE168BB57}" type="parTrans" cxnId="{E2019706-AA84-4638-BB8F-5B3BDFBCC149}">
      <dgm:prSet/>
      <dgm:spPr/>
      <dgm:t>
        <a:bodyPr/>
        <a:lstStyle/>
        <a:p>
          <a:endParaRPr lang="it-IT"/>
        </a:p>
      </dgm:t>
    </dgm:pt>
    <dgm:pt modelId="{D267C00D-13FC-4DF2-8DC9-795E55955951}" type="sibTrans" cxnId="{E2019706-AA84-4638-BB8F-5B3BDFBCC149}">
      <dgm:prSet/>
      <dgm:spPr/>
      <dgm:t>
        <a:bodyPr/>
        <a:lstStyle/>
        <a:p>
          <a:endParaRPr lang="it-IT"/>
        </a:p>
      </dgm:t>
    </dgm:pt>
    <dgm:pt modelId="{4A8C2644-8564-4BEB-8C0F-EF9A3F359813}">
      <dgm:prSet phldrT="[Testo]" phldr="0"/>
      <dgm:spPr>
        <a:ln>
          <a:solidFill>
            <a:srgbClr val="FFC299"/>
          </a:solidFill>
        </a:ln>
      </dgm:spPr>
      <dgm:t>
        <a:bodyPr/>
        <a:lstStyle/>
        <a:p>
          <a:r>
            <a:rPr lang="it-IT">
              <a:latin typeface="Calibri Light" panose="020F0302020204030204"/>
            </a:rPr>
            <a:t>Growth/region</a:t>
          </a:r>
          <a:endParaRPr lang="it-IT"/>
        </a:p>
      </dgm:t>
    </dgm:pt>
    <dgm:pt modelId="{650BEDE8-42F5-403B-B631-E81E6E546047}" type="parTrans" cxnId="{FA4E9F74-EC49-49FC-AAB8-3C0C280748BA}">
      <dgm:prSet/>
      <dgm:spPr/>
      <dgm:t>
        <a:bodyPr/>
        <a:lstStyle/>
        <a:p>
          <a:endParaRPr lang="it-IT"/>
        </a:p>
      </dgm:t>
    </dgm:pt>
    <dgm:pt modelId="{933AB736-56F4-4F5A-8F20-517EE7AB9B0B}" type="sibTrans" cxnId="{FA4E9F74-EC49-49FC-AAB8-3C0C280748BA}">
      <dgm:prSet/>
      <dgm:spPr/>
      <dgm:t>
        <a:bodyPr/>
        <a:lstStyle/>
        <a:p>
          <a:endParaRPr lang="it-IT"/>
        </a:p>
      </dgm:t>
    </dgm:pt>
    <dgm:pt modelId="{92D06AA0-BBAA-421B-917D-3E94E4645591}">
      <dgm:prSet phldrT="[Testo]" phldr="0" custT="1"/>
      <dgm:spPr>
        <a:solidFill>
          <a:srgbClr val="FFC2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4290" tIns="22860" rIns="34290" bIns="22860" numCol="1" spcCol="1270" anchor="ctr" anchorCtr="0"/>
        <a:lstStyle/>
        <a:p>
          <a:pPr rtl="0"/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2nd</a:t>
          </a:r>
          <a:r>
            <a:rPr lang="it-IT" sz="1800" b="1" kern="1200">
              <a:latin typeface="Calibri Light" panose="020F0302020204030204"/>
            </a:rPr>
            <a:t> </a:t>
          </a:r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Dashboard</a:t>
          </a:r>
        </a:p>
      </dgm:t>
    </dgm:pt>
    <dgm:pt modelId="{83026B07-4422-4D37-9F10-6B1AFC18FCBB}" type="parTrans" cxnId="{6B10523B-02F3-4EFE-B7D3-BC31A1C82D0E}">
      <dgm:prSet/>
      <dgm:spPr/>
      <dgm:t>
        <a:bodyPr/>
        <a:lstStyle/>
        <a:p>
          <a:endParaRPr lang="it-IT"/>
        </a:p>
      </dgm:t>
    </dgm:pt>
    <dgm:pt modelId="{68A14458-1669-47B2-97EB-C42D54BE9DDC}" type="sibTrans" cxnId="{6B10523B-02F3-4EFE-B7D3-BC31A1C82D0E}">
      <dgm:prSet/>
      <dgm:spPr>
        <a:solidFill>
          <a:srgbClr val="FFC299"/>
        </a:solidFill>
      </dgm:spPr>
      <dgm:t>
        <a:bodyPr/>
        <a:lstStyle/>
        <a:p>
          <a:endParaRPr lang="it-IT"/>
        </a:p>
      </dgm:t>
    </dgm:pt>
    <dgm:pt modelId="{5979D0A0-703A-4811-94F1-854902116B5E}">
      <dgm:prSet phldrT="[Testo]" phldr="0"/>
      <dgm:spPr>
        <a:ln>
          <a:solidFill>
            <a:srgbClr val="FFC299"/>
          </a:solidFill>
        </a:ln>
      </dgm:spPr>
      <dgm:t>
        <a:bodyPr/>
        <a:lstStyle/>
        <a:p>
          <a:pPr rtl="0"/>
          <a:r>
            <a:rPr lang="it-IT">
              <a:latin typeface="Calibri Light" panose="020F0302020204030204"/>
            </a:rPr>
            <a:t>COGS (forecast up to 2024)</a:t>
          </a:r>
          <a:endParaRPr lang="it-IT"/>
        </a:p>
      </dgm:t>
    </dgm:pt>
    <dgm:pt modelId="{1D58A97B-2DB4-4361-8CDF-E735429AD501}" type="parTrans" cxnId="{0FB3F851-F505-4C84-A6D5-0D218AE4D160}">
      <dgm:prSet/>
      <dgm:spPr/>
      <dgm:t>
        <a:bodyPr/>
        <a:lstStyle/>
        <a:p>
          <a:endParaRPr lang="it-IT"/>
        </a:p>
      </dgm:t>
    </dgm:pt>
    <dgm:pt modelId="{18BB1702-452D-424B-B8DE-82DB4804485F}" type="sibTrans" cxnId="{0FB3F851-F505-4C84-A6D5-0D218AE4D160}">
      <dgm:prSet/>
      <dgm:spPr/>
      <dgm:t>
        <a:bodyPr/>
        <a:lstStyle/>
        <a:p>
          <a:endParaRPr lang="it-IT"/>
        </a:p>
      </dgm:t>
    </dgm:pt>
    <dgm:pt modelId="{AA4D73FA-3362-40A8-BEE5-4544AE1F9CAE}">
      <dgm:prSet phldrT="[Testo]" phldr="0"/>
      <dgm:spPr>
        <a:ln>
          <a:solidFill>
            <a:srgbClr val="FFC299"/>
          </a:solidFill>
        </a:ln>
      </dgm:spPr>
      <dgm:t>
        <a:bodyPr/>
        <a:lstStyle/>
        <a:p>
          <a:pPr rtl="0"/>
          <a:r>
            <a:rPr lang="it-IT">
              <a:latin typeface="Calibri Light" panose="020F0302020204030204"/>
            </a:rPr>
            <a:t>P&amp;O </a:t>
          </a:r>
          <a:r>
            <a:rPr lang="it-IT" err="1">
              <a:latin typeface="Calibri Light" panose="020F0302020204030204"/>
            </a:rPr>
            <a:t>expenses</a:t>
          </a:r>
          <a:r>
            <a:rPr lang="it-IT">
              <a:latin typeface="Calibri Light" panose="020F0302020204030204"/>
            </a:rPr>
            <a:t> (forecast up to 2024)</a:t>
          </a:r>
          <a:endParaRPr lang="it-IT"/>
        </a:p>
      </dgm:t>
    </dgm:pt>
    <dgm:pt modelId="{0CC1FD76-AEE4-400E-A2B9-351F8F5939D1}" type="parTrans" cxnId="{79B00C70-A7EF-43BD-B2AA-0D89594ABFB3}">
      <dgm:prSet/>
      <dgm:spPr/>
      <dgm:t>
        <a:bodyPr/>
        <a:lstStyle/>
        <a:p>
          <a:endParaRPr lang="it-IT"/>
        </a:p>
      </dgm:t>
    </dgm:pt>
    <dgm:pt modelId="{82C6F020-962D-4E4E-AA7C-18484B2B499F}" type="sibTrans" cxnId="{79B00C70-A7EF-43BD-B2AA-0D89594ABFB3}">
      <dgm:prSet/>
      <dgm:spPr/>
      <dgm:t>
        <a:bodyPr/>
        <a:lstStyle/>
        <a:p>
          <a:endParaRPr lang="it-IT"/>
        </a:p>
      </dgm:t>
    </dgm:pt>
    <dgm:pt modelId="{4E6AA880-9231-49A6-9883-4F209963CB6A}">
      <dgm:prSet phldrT="[Testo]" phldr="0" custT="1"/>
      <dgm:spPr>
        <a:solidFill>
          <a:srgbClr val="FFC299"/>
        </a:solidFill>
      </dgm:spPr>
      <dgm:t>
        <a:bodyPr/>
        <a:lstStyle/>
        <a:p>
          <a:pPr rtl="0"/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3rd</a:t>
          </a:r>
          <a:r>
            <a:rPr lang="it-IT" sz="1800" b="1" kern="1200">
              <a:latin typeface="Calibri Light" panose="020F0302020204030204"/>
            </a:rPr>
            <a:t> </a:t>
          </a:r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Dashboard</a:t>
          </a:r>
        </a:p>
      </dgm:t>
    </dgm:pt>
    <dgm:pt modelId="{662CBE03-6291-4967-AD56-96432FB5947A}" type="parTrans" cxnId="{B09670F4-C418-4FA9-819D-18DCE658372F}">
      <dgm:prSet/>
      <dgm:spPr/>
      <dgm:t>
        <a:bodyPr/>
        <a:lstStyle/>
        <a:p>
          <a:endParaRPr lang="it-IT"/>
        </a:p>
      </dgm:t>
    </dgm:pt>
    <dgm:pt modelId="{5026D549-4A0C-4C75-89CD-21C0BA157AB0}" type="sibTrans" cxnId="{B09670F4-C418-4FA9-819D-18DCE658372F}">
      <dgm:prSet/>
      <dgm:spPr/>
      <dgm:t>
        <a:bodyPr/>
        <a:lstStyle/>
        <a:p>
          <a:endParaRPr lang="it-IT"/>
        </a:p>
      </dgm:t>
    </dgm:pt>
    <dgm:pt modelId="{5B31F9ED-017C-436B-B979-D4322F8AE8E2}">
      <dgm:prSet phldrT="[Testo]" phldr="0"/>
      <dgm:spPr>
        <a:ln>
          <a:solidFill>
            <a:srgbClr val="FFC299"/>
          </a:solidFill>
        </a:ln>
      </dgm:spPr>
      <dgm:t>
        <a:bodyPr/>
        <a:lstStyle/>
        <a:p>
          <a:pPr rtl="0"/>
          <a:r>
            <a:rPr lang="it-IT">
              <a:latin typeface="Calibri Light" panose="020F0302020204030204"/>
            </a:rPr>
            <a:t>Simulation of 4 different chocolate products and commodity prices</a:t>
          </a:r>
        </a:p>
      </dgm:t>
    </dgm:pt>
    <dgm:pt modelId="{B5603373-29F4-41B1-9C54-E167277CFD9D}" type="parTrans" cxnId="{0149F4E6-3879-49BD-B5BD-EC4A8D1BBA70}">
      <dgm:prSet/>
      <dgm:spPr/>
      <dgm:t>
        <a:bodyPr/>
        <a:lstStyle/>
        <a:p>
          <a:endParaRPr lang="it-IT"/>
        </a:p>
      </dgm:t>
    </dgm:pt>
    <dgm:pt modelId="{C51843AE-3B96-45AC-9541-DEF063215AC7}" type="sibTrans" cxnId="{0149F4E6-3879-49BD-B5BD-EC4A8D1BBA70}">
      <dgm:prSet/>
      <dgm:spPr/>
      <dgm:t>
        <a:bodyPr/>
        <a:lstStyle/>
        <a:p>
          <a:endParaRPr lang="it-IT"/>
        </a:p>
      </dgm:t>
    </dgm:pt>
    <dgm:pt modelId="{F75103E9-E8E2-494A-A1F3-BA4397E0F1DF}">
      <dgm:prSet phldr="0"/>
      <dgm:spPr>
        <a:ln>
          <a:solidFill>
            <a:srgbClr val="FFC299"/>
          </a:solidFill>
        </a:ln>
      </dgm:spPr>
      <dgm:t>
        <a:bodyPr/>
        <a:lstStyle/>
        <a:p>
          <a:pPr rtl="0"/>
          <a:r>
            <a:rPr lang="it-IT">
              <a:latin typeface="Calibri Light" panose="020F0302020204030204"/>
            </a:rPr>
            <a:t>Growth/country</a:t>
          </a:r>
        </a:p>
      </dgm:t>
    </dgm:pt>
    <dgm:pt modelId="{2BC5D5E2-79BE-48B8-BE4F-6EE133FB64E4}" type="parTrans" cxnId="{9F88E6A4-B9BD-4FAE-8426-E78DF0A412C6}">
      <dgm:prSet/>
      <dgm:spPr/>
      <dgm:t>
        <a:bodyPr/>
        <a:lstStyle/>
        <a:p>
          <a:endParaRPr lang="en-GB"/>
        </a:p>
      </dgm:t>
    </dgm:pt>
    <dgm:pt modelId="{C4DA838A-408D-4A42-A09D-085266196A58}" type="sibTrans" cxnId="{9F88E6A4-B9BD-4FAE-8426-E78DF0A412C6}">
      <dgm:prSet/>
      <dgm:spPr/>
      <dgm:t>
        <a:bodyPr/>
        <a:lstStyle/>
        <a:p>
          <a:endParaRPr lang="en-GB"/>
        </a:p>
      </dgm:t>
    </dgm:pt>
    <dgm:pt modelId="{C384E7B8-00A9-4E12-AACF-158E718B4DF7}">
      <dgm:prSet phldr="0"/>
      <dgm:spPr>
        <a:ln>
          <a:solidFill>
            <a:srgbClr val="FFC299"/>
          </a:solidFill>
        </a:ln>
      </dgm:spPr>
      <dgm:t>
        <a:bodyPr/>
        <a:lstStyle/>
        <a:p>
          <a:pPr rtl="0"/>
          <a:r>
            <a:rPr lang="it-IT">
              <a:latin typeface="Calibri Light" panose="020F0302020204030204"/>
            </a:rPr>
            <a:t> Switch ingredients % composition</a:t>
          </a:r>
          <a:endParaRPr lang="it-IT"/>
        </a:p>
      </dgm:t>
    </dgm:pt>
    <dgm:pt modelId="{6673DC14-CB6F-4664-B771-3EC98B98F3C6}" type="parTrans" cxnId="{9BA49110-0245-4296-BAAC-BBEBBB8010A3}">
      <dgm:prSet/>
      <dgm:spPr/>
      <dgm:t>
        <a:bodyPr/>
        <a:lstStyle/>
        <a:p>
          <a:endParaRPr lang="en-GB"/>
        </a:p>
      </dgm:t>
    </dgm:pt>
    <dgm:pt modelId="{8482C469-EF12-419B-A64C-45D4E2A4A632}" type="sibTrans" cxnId="{9BA49110-0245-4296-BAAC-BBEBBB8010A3}">
      <dgm:prSet/>
      <dgm:spPr/>
      <dgm:t>
        <a:bodyPr/>
        <a:lstStyle/>
        <a:p>
          <a:endParaRPr lang="en-GB"/>
        </a:p>
      </dgm:t>
    </dgm:pt>
    <dgm:pt modelId="{8F74891B-A491-4539-9F2D-C691634DE11B}" type="pres">
      <dgm:prSet presAssocID="{C7284B83-966B-439B-9060-40CF750F6D44}" presName="Name0" presStyleCnt="0">
        <dgm:presLayoutVars>
          <dgm:dir/>
          <dgm:animLvl val="lvl"/>
          <dgm:resizeHandles val="exact"/>
        </dgm:presLayoutVars>
      </dgm:prSet>
      <dgm:spPr/>
    </dgm:pt>
    <dgm:pt modelId="{402A1A90-D0FC-4713-B921-783F39AB2718}" type="pres">
      <dgm:prSet presAssocID="{C7284B83-966B-439B-9060-40CF750F6D44}" presName="tSp" presStyleCnt="0"/>
      <dgm:spPr/>
    </dgm:pt>
    <dgm:pt modelId="{2ECFB803-4602-4A6B-A6F5-06EDEEC67D5D}" type="pres">
      <dgm:prSet presAssocID="{C7284B83-966B-439B-9060-40CF750F6D44}" presName="bSp" presStyleCnt="0"/>
      <dgm:spPr/>
    </dgm:pt>
    <dgm:pt modelId="{67C3AB10-0C04-4661-826B-4C053E39831D}" type="pres">
      <dgm:prSet presAssocID="{C7284B83-966B-439B-9060-40CF750F6D44}" presName="process" presStyleCnt="0"/>
      <dgm:spPr/>
    </dgm:pt>
    <dgm:pt modelId="{C26B1220-F7DB-4184-83F7-59FBE58AB75B}" type="pres">
      <dgm:prSet presAssocID="{E6DAC277-563A-4917-B800-C6F12D2AEF9C}" presName="composite1" presStyleCnt="0"/>
      <dgm:spPr/>
    </dgm:pt>
    <dgm:pt modelId="{EB868CC6-FC3C-4544-A12A-BC055E800C6F}" type="pres">
      <dgm:prSet presAssocID="{E6DAC277-563A-4917-B800-C6F12D2AEF9C}" presName="dummyNode1" presStyleLbl="node1" presStyleIdx="0" presStyleCnt="3"/>
      <dgm:spPr/>
    </dgm:pt>
    <dgm:pt modelId="{CF537926-C950-4D9E-8459-5E5EE81DE1F4}" type="pres">
      <dgm:prSet presAssocID="{E6DAC277-563A-4917-B800-C6F12D2AEF9C}" presName="childNode1" presStyleLbl="bgAcc1" presStyleIdx="0" presStyleCnt="3">
        <dgm:presLayoutVars>
          <dgm:bulletEnabled val="1"/>
        </dgm:presLayoutVars>
      </dgm:prSet>
      <dgm:spPr/>
    </dgm:pt>
    <dgm:pt modelId="{47E7F00E-8B8D-4AFA-BED6-91D906383A97}" type="pres">
      <dgm:prSet presAssocID="{E6DAC277-563A-4917-B800-C6F12D2AEF9C}" presName="childNode1tx" presStyleLbl="bgAcc1" presStyleIdx="0" presStyleCnt="3">
        <dgm:presLayoutVars>
          <dgm:bulletEnabled val="1"/>
        </dgm:presLayoutVars>
      </dgm:prSet>
      <dgm:spPr/>
    </dgm:pt>
    <dgm:pt modelId="{25A569B1-A27C-4B06-A669-4C53E47418AD}" type="pres">
      <dgm:prSet presAssocID="{E6DAC277-563A-4917-B800-C6F12D2AEF9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34E8539-83A8-4D6D-8059-B090050938BE}" type="pres">
      <dgm:prSet presAssocID="{E6DAC277-563A-4917-B800-C6F12D2AEF9C}" presName="connSite1" presStyleCnt="0"/>
      <dgm:spPr/>
    </dgm:pt>
    <dgm:pt modelId="{88133C85-1F17-46AC-AA61-8253B8074FB5}" type="pres">
      <dgm:prSet presAssocID="{12D7FE56-6EDF-4C12-A7C5-347684891FA4}" presName="Name9" presStyleLbl="sibTrans2D1" presStyleIdx="0" presStyleCnt="2"/>
      <dgm:spPr/>
    </dgm:pt>
    <dgm:pt modelId="{DA4A6860-F44E-4116-8A26-9CF86A7FA9B1}" type="pres">
      <dgm:prSet presAssocID="{92D06AA0-BBAA-421B-917D-3E94E4645591}" presName="composite2" presStyleCnt="0"/>
      <dgm:spPr/>
    </dgm:pt>
    <dgm:pt modelId="{4DD602C8-A9D0-49B6-B71F-3CE36C7C27A4}" type="pres">
      <dgm:prSet presAssocID="{92D06AA0-BBAA-421B-917D-3E94E4645591}" presName="dummyNode2" presStyleLbl="node1" presStyleIdx="0" presStyleCnt="3"/>
      <dgm:spPr/>
    </dgm:pt>
    <dgm:pt modelId="{49529037-2BA0-4D95-BDC0-8A31AFD21041}" type="pres">
      <dgm:prSet presAssocID="{92D06AA0-BBAA-421B-917D-3E94E4645591}" presName="childNode2" presStyleLbl="bgAcc1" presStyleIdx="1" presStyleCnt="3">
        <dgm:presLayoutVars>
          <dgm:bulletEnabled val="1"/>
        </dgm:presLayoutVars>
      </dgm:prSet>
      <dgm:spPr/>
    </dgm:pt>
    <dgm:pt modelId="{7C49E1B2-B17C-41F5-A2DD-FC9BFAF6C196}" type="pres">
      <dgm:prSet presAssocID="{92D06AA0-BBAA-421B-917D-3E94E4645591}" presName="childNode2tx" presStyleLbl="bgAcc1" presStyleIdx="1" presStyleCnt="3">
        <dgm:presLayoutVars>
          <dgm:bulletEnabled val="1"/>
        </dgm:presLayoutVars>
      </dgm:prSet>
      <dgm:spPr/>
    </dgm:pt>
    <dgm:pt modelId="{151D800B-B88E-4C7D-8550-C12950FD4A66}" type="pres">
      <dgm:prSet presAssocID="{92D06AA0-BBAA-421B-917D-3E94E4645591}" presName="parentNode2" presStyleLbl="node1" presStyleIdx="1" presStyleCnt="3">
        <dgm:presLayoutVars>
          <dgm:chMax val="0"/>
          <dgm:bulletEnabled val="1"/>
        </dgm:presLayoutVars>
      </dgm:prSet>
      <dgm:spPr>
        <a:xfrm>
          <a:off x="2505941" y="828675"/>
          <a:ext cx="1508988" cy="600075"/>
        </a:xfrm>
        <a:prstGeom prst="roundRect">
          <a:avLst>
            <a:gd name="adj" fmla="val 10000"/>
          </a:avLst>
        </a:prstGeom>
      </dgm:spPr>
    </dgm:pt>
    <dgm:pt modelId="{7874BB96-8696-4781-A6D3-7AD5486F45A0}" type="pres">
      <dgm:prSet presAssocID="{92D06AA0-BBAA-421B-917D-3E94E4645591}" presName="connSite2" presStyleCnt="0"/>
      <dgm:spPr/>
    </dgm:pt>
    <dgm:pt modelId="{D8E545A1-36A2-4130-8671-6736BDD8371D}" type="pres">
      <dgm:prSet presAssocID="{68A14458-1669-47B2-97EB-C42D54BE9DDC}" presName="Name18" presStyleLbl="sibTrans2D1" presStyleIdx="1" presStyleCnt="2"/>
      <dgm:spPr/>
    </dgm:pt>
    <dgm:pt modelId="{CC1D90A9-299B-4DF4-BC20-E1FE4851BF13}" type="pres">
      <dgm:prSet presAssocID="{4E6AA880-9231-49A6-9883-4F209963CB6A}" presName="composite1" presStyleCnt="0"/>
      <dgm:spPr/>
    </dgm:pt>
    <dgm:pt modelId="{6D0AD2DF-31DC-4261-A8F9-DAB26D2891C5}" type="pres">
      <dgm:prSet presAssocID="{4E6AA880-9231-49A6-9883-4F209963CB6A}" presName="dummyNode1" presStyleLbl="node1" presStyleIdx="1" presStyleCnt="3"/>
      <dgm:spPr/>
    </dgm:pt>
    <dgm:pt modelId="{029403A1-CBD6-4523-9A0A-3F135A1CA3DB}" type="pres">
      <dgm:prSet presAssocID="{4E6AA880-9231-49A6-9883-4F209963CB6A}" presName="childNode1" presStyleLbl="bgAcc1" presStyleIdx="2" presStyleCnt="3">
        <dgm:presLayoutVars>
          <dgm:bulletEnabled val="1"/>
        </dgm:presLayoutVars>
      </dgm:prSet>
      <dgm:spPr/>
    </dgm:pt>
    <dgm:pt modelId="{684D8193-5481-4DE7-B991-F7CCFA68B22A}" type="pres">
      <dgm:prSet presAssocID="{4E6AA880-9231-49A6-9883-4F209963CB6A}" presName="childNode1tx" presStyleLbl="bgAcc1" presStyleIdx="2" presStyleCnt="3">
        <dgm:presLayoutVars>
          <dgm:bulletEnabled val="1"/>
        </dgm:presLayoutVars>
      </dgm:prSet>
      <dgm:spPr/>
    </dgm:pt>
    <dgm:pt modelId="{F90A621A-D0EA-4F56-A764-D287AF6EB7ED}" type="pres">
      <dgm:prSet presAssocID="{4E6AA880-9231-49A6-9883-4F209963CB6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FB4FF10-2F41-4BD3-88A9-E592BF210144}" type="pres">
      <dgm:prSet presAssocID="{4E6AA880-9231-49A6-9883-4F209963CB6A}" presName="connSite1" presStyleCnt="0"/>
      <dgm:spPr/>
    </dgm:pt>
  </dgm:ptLst>
  <dgm:cxnLst>
    <dgm:cxn modelId="{E2019706-AA84-4638-BB8F-5B3BDFBCC149}" srcId="{E6DAC277-563A-4917-B800-C6F12D2AEF9C}" destId="{36D01E1B-F28C-463F-917C-F7BA5A840E1E}" srcOrd="0" destOrd="0" parTransId="{90D3A7F6-FE2D-4C73-B663-A6AEE168BB57}" sibTransId="{D267C00D-13FC-4DF2-8DC9-795E55955951}"/>
    <dgm:cxn modelId="{083D0B0B-8CD5-495D-BE93-F7C8D3811E65}" type="presOf" srcId="{4A8C2644-8564-4BEB-8C0F-EF9A3F359813}" destId="{47E7F00E-8B8D-4AFA-BED6-91D906383A97}" srcOrd="1" destOrd="1" presId="urn:microsoft.com/office/officeart/2005/8/layout/hProcess4"/>
    <dgm:cxn modelId="{9BA49110-0245-4296-BAAC-BBEBBB8010A3}" srcId="{4E6AA880-9231-49A6-9883-4F209963CB6A}" destId="{C384E7B8-00A9-4E12-AACF-158E718B4DF7}" srcOrd="1" destOrd="0" parTransId="{6673DC14-CB6F-4664-B771-3EC98B98F3C6}" sibTransId="{8482C469-EF12-419B-A64C-45D4E2A4A632}"/>
    <dgm:cxn modelId="{1EE23111-43D6-4E7D-A6EE-4A1733BE4D13}" type="presOf" srcId="{E6DAC277-563A-4917-B800-C6F12D2AEF9C}" destId="{25A569B1-A27C-4B06-A669-4C53E47418AD}" srcOrd="0" destOrd="0" presId="urn:microsoft.com/office/officeart/2005/8/layout/hProcess4"/>
    <dgm:cxn modelId="{04D2C312-C178-4FF7-ABAB-531B0890D118}" type="presOf" srcId="{4A8C2644-8564-4BEB-8C0F-EF9A3F359813}" destId="{CF537926-C950-4D9E-8459-5E5EE81DE1F4}" srcOrd="0" destOrd="1" presId="urn:microsoft.com/office/officeart/2005/8/layout/hProcess4"/>
    <dgm:cxn modelId="{29D5F91B-47C2-45D5-BF4D-7A5467CADF7D}" type="presOf" srcId="{C384E7B8-00A9-4E12-AACF-158E718B4DF7}" destId="{684D8193-5481-4DE7-B991-F7CCFA68B22A}" srcOrd="1" destOrd="1" presId="urn:microsoft.com/office/officeart/2005/8/layout/hProcess4"/>
    <dgm:cxn modelId="{AACB1521-73AF-44F4-9306-C3F6340581A4}" type="presOf" srcId="{F75103E9-E8E2-494A-A1F3-BA4397E0F1DF}" destId="{CF537926-C950-4D9E-8459-5E5EE81DE1F4}" srcOrd="0" destOrd="2" presId="urn:microsoft.com/office/officeart/2005/8/layout/hProcess4"/>
    <dgm:cxn modelId="{77890734-22C8-4072-B4BB-1B6043CBD909}" type="presOf" srcId="{36D01E1B-F28C-463F-917C-F7BA5A840E1E}" destId="{47E7F00E-8B8D-4AFA-BED6-91D906383A97}" srcOrd="1" destOrd="0" presId="urn:microsoft.com/office/officeart/2005/8/layout/hProcess4"/>
    <dgm:cxn modelId="{AEBE5434-ABF1-49D9-89B5-41EEE74F2F09}" type="presOf" srcId="{5979D0A0-703A-4811-94F1-854902116B5E}" destId="{49529037-2BA0-4D95-BDC0-8A31AFD21041}" srcOrd="0" destOrd="0" presId="urn:microsoft.com/office/officeart/2005/8/layout/hProcess4"/>
    <dgm:cxn modelId="{1A5B0A36-8559-46D0-B592-DB054123A0C7}" type="presOf" srcId="{5B31F9ED-017C-436B-B979-D4322F8AE8E2}" destId="{684D8193-5481-4DE7-B991-F7CCFA68B22A}" srcOrd="1" destOrd="0" presId="urn:microsoft.com/office/officeart/2005/8/layout/hProcess4"/>
    <dgm:cxn modelId="{B452C239-E457-4D86-ADA2-3C7EA53A96A0}" type="presOf" srcId="{AA4D73FA-3362-40A8-BEE5-4544AE1F9CAE}" destId="{7C49E1B2-B17C-41F5-A2DD-FC9BFAF6C196}" srcOrd="1" destOrd="1" presId="urn:microsoft.com/office/officeart/2005/8/layout/hProcess4"/>
    <dgm:cxn modelId="{6B10523B-02F3-4EFE-B7D3-BC31A1C82D0E}" srcId="{C7284B83-966B-439B-9060-40CF750F6D44}" destId="{92D06AA0-BBAA-421B-917D-3E94E4645591}" srcOrd="1" destOrd="0" parTransId="{83026B07-4422-4D37-9F10-6B1AFC18FCBB}" sibTransId="{68A14458-1669-47B2-97EB-C42D54BE9DDC}"/>
    <dgm:cxn modelId="{A2290C5B-2D92-49FF-91A2-145994126C54}" type="presOf" srcId="{12D7FE56-6EDF-4C12-A7C5-347684891FA4}" destId="{88133C85-1F17-46AC-AA61-8253B8074FB5}" srcOrd="0" destOrd="0" presId="urn:microsoft.com/office/officeart/2005/8/layout/hProcess4"/>
    <dgm:cxn modelId="{9F15F65B-AB53-4A45-9399-D083043A68AD}" type="presOf" srcId="{5B31F9ED-017C-436B-B979-D4322F8AE8E2}" destId="{029403A1-CBD6-4523-9A0A-3F135A1CA3DB}" srcOrd="0" destOrd="0" presId="urn:microsoft.com/office/officeart/2005/8/layout/hProcess4"/>
    <dgm:cxn modelId="{79B00C70-A7EF-43BD-B2AA-0D89594ABFB3}" srcId="{92D06AA0-BBAA-421B-917D-3E94E4645591}" destId="{AA4D73FA-3362-40A8-BEE5-4544AE1F9CAE}" srcOrd="1" destOrd="0" parTransId="{0CC1FD76-AEE4-400E-A2B9-351F8F5939D1}" sibTransId="{82C6F020-962D-4E4E-AA7C-18484B2B499F}"/>
    <dgm:cxn modelId="{0FB3F851-F505-4C84-A6D5-0D218AE4D160}" srcId="{92D06AA0-BBAA-421B-917D-3E94E4645591}" destId="{5979D0A0-703A-4811-94F1-854902116B5E}" srcOrd="0" destOrd="0" parTransId="{1D58A97B-2DB4-4361-8CDF-E735429AD501}" sibTransId="{18BB1702-452D-424B-B8DE-82DB4804485F}"/>
    <dgm:cxn modelId="{FA4E9F74-EC49-49FC-AAB8-3C0C280748BA}" srcId="{E6DAC277-563A-4917-B800-C6F12D2AEF9C}" destId="{4A8C2644-8564-4BEB-8C0F-EF9A3F359813}" srcOrd="1" destOrd="0" parTransId="{650BEDE8-42F5-403B-B631-E81E6E546047}" sibTransId="{933AB736-56F4-4F5A-8F20-517EE7AB9B0B}"/>
    <dgm:cxn modelId="{E7B2897C-9994-4EC4-BEC7-11D0D5799185}" type="presOf" srcId="{68A14458-1669-47B2-97EB-C42D54BE9DDC}" destId="{D8E545A1-36A2-4130-8671-6736BDD8371D}" srcOrd="0" destOrd="0" presId="urn:microsoft.com/office/officeart/2005/8/layout/hProcess4"/>
    <dgm:cxn modelId="{E9205496-8E05-47EA-8590-297EB3C14DC1}" type="presOf" srcId="{F75103E9-E8E2-494A-A1F3-BA4397E0F1DF}" destId="{47E7F00E-8B8D-4AFA-BED6-91D906383A97}" srcOrd="1" destOrd="2" presId="urn:microsoft.com/office/officeart/2005/8/layout/hProcess4"/>
    <dgm:cxn modelId="{67C3899C-5848-4110-8E7F-F332F7D3BE0E}" type="presOf" srcId="{36D01E1B-F28C-463F-917C-F7BA5A840E1E}" destId="{CF537926-C950-4D9E-8459-5E5EE81DE1F4}" srcOrd="0" destOrd="0" presId="urn:microsoft.com/office/officeart/2005/8/layout/hProcess4"/>
    <dgm:cxn modelId="{9F88E6A4-B9BD-4FAE-8426-E78DF0A412C6}" srcId="{E6DAC277-563A-4917-B800-C6F12D2AEF9C}" destId="{F75103E9-E8E2-494A-A1F3-BA4397E0F1DF}" srcOrd="2" destOrd="0" parTransId="{2BC5D5E2-79BE-48B8-BE4F-6EE133FB64E4}" sibTransId="{C4DA838A-408D-4A42-A09D-085266196A58}"/>
    <dgm:cxn modelId="{78127DA9-9A1B-4216-8146-79775B216A1A}" srcId="{C7284B83-966B-439B-9060-40CF750F6D44}" destId="{E6DAC277-563A-4917-B800-C6F12D2AEF9C}" srcOrd="0" destOrd="0" parTransId="{7602A4CB-DFD4-43F3-BD95-A463FB0211B0}" sibTransId="{12D7FE56-6EDF-4C12-A7C5-347684891FA4}"/>
    <dgm:cxn modelId="{B89A71C3-5F29-4090-9AE4-3BB7BD44A746}" type="presOf" srcId="{C384E7B8-00A9-4E12-AACF-158E718B4DF7}" destId="{029403A1-CBD6-4523-9A0A-3F135A1CA3DB}" srcOrd="0" destOrd="1" presId="urn:microsoft.com/office/officeart/2005/8/layout/hProcess4"/>
    <dgm:cxn modelId="{B49826C5-1618-4503-9C48-81EE581FBDD2}" type="presOf" srcId="{92D06AA0-BBAA-421B-917D-3E94E4645591}" destId="{151D800B-B88E-4C7D-8550-C12950FD4A66}" srcOrd="0" destOrd="0" presId="urn:microsoft.com/office/officeart/2005/8/layout/hProcess4"/>
    <dgm:cxn modelId="{631575C7-F5E1-40F2-830C-EFD85BCDE214}" type="presOf" srcId="{C7284B83-966B-439B-9060-40CF750F6D44}" destId="{8F74891B-A491-4539-9F2D-C691634DE11B}" srcOrd="0" destOrd="0" presId="urn:microsoft.com/office/officeart/2005/8/layout/hProcess4"/>
    <dgm:cxn modelId="{747A04DE-C88A-4223-8B5E-071AB7A34269}" type="presOf" srcId="{5979D0A0-703A-4811-94F1-854902116B5E}" destId="{7C49E1B2-B17C-41F5-A2DD-FC9BFAF6C196}" srcOrd="1" destOrd="0" presId="urn:microsoft.com/office/officeart/2005/8/layout/hProcess4"/>
    <dgm:cxn modelId="{0149F4E6-3879-49BD-B5BD-EC4A8D1BBA70}" srcId="{4E6AA880-9231-49A6-9883-4F209963CB6A}" destId="{5B31F9ED-017C-436B-B979-D4322F8AE8E2}" srcOrd="0" destOrd="0" parTransId="{B5603373-29F4-41B1-9C54-E167277CFD9D}" sibTransId="{C51843AE-3B96-45AC-9541-DEF063215AC7}"/>
    <dgm:cxn modelId="{07586AEB-B5E4-4EB2-A7B8-56207E8D2017}" type="presOf" srcId="{AA4D73FA-3362-40A8-BEE5-4544AE1F9CAE}" destId="{49529037-2BA0-4D95-BDC0-8A31AFD21041}" srcOrd="0" destOrd="1" presId="urn:microsoft.com/office/officeart/2005/8/layout/hProcess4"/>
    <dgm:cxn modelId="{B09670F4-C418-4FA9-819D-18DCE658372F}" srcId="{C7284B83-966B-439B-9060-40CF750F6D44}" destId="{4E6AA880-9231-49A6-9883-4F209963CB6A}" srcOrd="2" destOrd="0" parTransId="{662CBE03-6291-4967-AD56-96432FB5947A}" sibTransId="{5026D549-4A0C-4C75-89CD-21C0BA157AB0}"/>
    <dgm:cxn modelId="{C8AEC7F8-90FD-4631-ADF8-584DC9D29D81}" type="presOf" srcId="{4E6AA880-9231-49A6-9883-4F209963CB6A}" destId="{F90A621A-D0EA-4F56-A764-D287AF6EB7ED}" srcOrd="0" destOrd="0" presId="urn:microsoft.com/office/officeart/2005/8/layout/hProcess4"/>
    <dgm:cxn modelId="{C009D1EF-EEDE-459D-9299-98A88B3028EF}" type="presParOf" srcId="{8F74891B-A491-4539-9F2D-C691634DE11B}" destId="{402A1A90-D0FC-4713-B921-783F39AB2718}" srcOrd="0" destOrd="0" presId="urn:microsoft.com/office/officeart/2005/8/layout/hProcess4"/>
    <dgm:cxn modelId="{27BE51DF-E69A-4BA8-ADD4-CEBA17D05E10}" type="presParOf" srcId="{8F74891B-A491-4539-9F2D-C691634DE11B}" destId="{2ECFB803-4602-4A6B-A6F5-06EDEEC67D5D}" srcOrd="1" destOrd="0" presId="urn:microsoft.com/office/officeart/2005/8/layout/hProcess4"/>
    <dgm:cxn modelId="{B0470A17-0F0C-42E0-B828-6881B3B2B767}" type="presParOf" srcId="{8F74891B-A491-4539-9F2D-C691634DE11B}" destId="{67C3AB10-0C04-4661-826B-4C053E39831D}" srcOrd="2" destOrd="0" presId="urn:microsoft.com/office/officeart/2005/8/layout/hProcess4"/>
    <dgm:cxn modelId="{79A99028-751D-4177-8925-76C53298E9C7}" type="presParOf" srcId="{67C3AB10-0C04-4661-826B-4C053E39831D}" destId="{C26B1220-F7DB-4184-83F7-59FBE58AB75B}" srcOrd="0" destOrd="0" presId="urn:microsoft.com/office/officeart/2005/8/layout/hProcess4"/>
    <dgm:cxn modelId="{C69CD6B8-BECA-4D2F-851F-BC5C483D2453}" type="presParOf" srcId="{C26B1220-F7DB-4184-83F7-59FBE58AB75B}" destId="{EB868CC6-FC3C-4544-A12A-BC055E800C6F}" srcOrd="0" destOrd="0" presId="urn:microsoft.com/office/officeart/2005/8/layout/hProcess4"/>
    <dgm:cxn modelId="{6BBBEC9D-CB32-4FA6-93DA-C6B44D4C38C5}" type="presParOf" srcId="{C26B1220-F7DB-4184-83F7-59FBE58AB75B}" destId="{CF537926-C950-4D9E-8459-5E5EE81DE1F4}" srcOrd="1" destOrd="0" presId="urn:microsoft.com/office/officeart/2005/8/layout/hProcess4"/>
    <dgm:cxn modelId="{B5B7ECF5-986E-4A15-9E87-CBCD9538C1B5}" type="presParOf" srcId="{C26B1220-F7DB-4184-83F7-59FBE58AB75B}" destId="{47E7F00E-8B8D-4AFA-BED6-91D906383A97}" srcOrd="2" destOrd="0" presId="urn:microsoft.com/office/officeart/2005/8/layout/hProcess4"/>
    <dgm:cxn modelId="{4513B8CC-6D75-4598-B0B5-3C7F5992A21D}" type="presParOf" srcId="{C26B1220-F7DB-4184-83F7-59FBE58AB75B}" destId="{25A569B1-A27C-4B06-A669-4C53E47418AD}" srcOrd="3" destOrd="0" presId="urn:microsoft.com/office/officeart/2005/8/layout/hProcess4"/>
    <dgm:cxn modelId="{8123A43D-B20F-406C-B78F-5E16771E6E64}" type="presParOf" srcId="{C26B1220-F7DB-4184-83F7-59FBE58AB75B}" destId="{A34E8539-83A8-4D6D-8059-B090050938BE}" srcOrd="4" destOrd="0" presId="urn:microsoft.com/office/officeart/2005/8/layout/hProcess4"/>
    <dgm:cxn modelId="{EC2B20AD-7198-40D7-8A4A-27DB6B62BDF8}" type="presParOf" srcId="{67C3AB10-0C04-4661-826B-4C053E39831D}" destId="{88133C85-1F17-46AC-AA61-8253B8074FB5}" srcOrd="1" destOrd="0" presId="urn:microsoft.com/office/officeart/2005/8/layout/hProcess4"/>
    <dgm:cxn modelId="{98B91B51-4E87-4BC8-B1DC-309C6B2CEE9E}" type="presParOf" srcId="{67C3AB10-0C04-4661-826B-4C053E39831D}" destId="{DA4A6860-F44E-4116-8A26-9CF86A7FA9B1}" srcOrd="2" destOrd="0" presId="urn:microsoft.com/office/officeart/2005/8/layout/hProcess4"/>
    <dgm:cxn modelId="{93A620F7-085D-412C-A189-4CB982D2536E}" type="presParOf" srcId="{DA4A6860-F44E-4116-8A26-9CF86A7FA9B1}" destId="{4DD602C8-A9D0-49B6-B71F-3CE36C7C27A4}" srcOrd="0" destOrd="0" presId="urn:microsoft.com/office/officeart/2005/8/layout/hProcess4"/>
    <dgm:cxn modelId="{60AB5943-B8B0-4E63-9696-3123201AD407}" type="presParOf" srcId="{DA4A6860-F44E-4116-8A26-9CF86A7FA9B1}" destId="{49529037-2BA0-4D95-BDC0-8A31AFD21041}" srcOrd="1" destOrd="0" presId="urn:microsoft.com/office/officeart/2005/8/layout/hProcess4"/>
    <dgm:cxn modelId="{A6768B37-1219-435D-896C-C35F66EBF15E}" type="presParOf" srcId="{DA4A6860-F44E-4116-8A26-9CF86A7FA9B1}" destId="{7C49E1B2-B17C-41F5-A2DD-FC9BFAF6C196}" srcOrd="2" destOrd="0" presId="urn:microsoft.com/office/officeart/2005/8/layout/hProcess4"/>
    <dgm:cxn modelId="{86FCC3C6-9312-475B-909D-BDB5F8D42DB6}" type="presParOf" srcId="{DA4A6860-F44E-4116-8A26-9CF86A7FA9B1}" destId="{151D800B-B88E-4C7D-8550-C12950FD4A66}" srcOrd="3" destOrd="0" presId="urn:microsoft.com/office/officeart/2005/8/layout/hProcess4"/>
    <dgm:cxn modelId="{A6D29773-3DEF-4F6C-90E8-80CFC9BA4FB8}" type="presParOf" srcId="{DA4A6860-F44E-4116-8A26-9CF86A7FA9B1}" destId="{7874BB96-8696-4781-A6D3-7AD5486F45A0}" srcOrd="4" destOrd="0" presId="urn:microsoft.com/office/officeart/2005/8/layout/hProcess4"/>
    <dgm:cxn modelId="{8EA95282-0307-42AE-B546-4C190553D851}" type="presParOf" srcId="{67C3AB10-0C04-4661-826B-4C053E39831D}" destId="{D8E545A1-36A2-4130-8671-6736BDD8371D}" srcOrd="3" destOrd="0" presId="urn:microsoft.com/office/officeart/2005/8/layout/hProcess4"/>
    <dgm:cxn modelId="{B7FEF5E3-22C5-4D0A-B234-7B2923AC60E6}" type="presParOf" srcId="{67C3AB10-0C04-4661-826B-4C053E39831D}" destId="{CC1D90A9-299B-4DF4-BC20-E1FE4851BF13}" srcOrd="4" destOrd="0" presId="urn:microsoft.com/office/officeart/2005/8/layout/hProcess4"/>
    <dgm:cxn modelId="{26AFD197-1500-40B2-9A7C-E88D4D25900F}" type="presParOf" srcId="{CC1D90A9-299B-4DF4-BC20-E1FE4851BF13}" destId="{6D0AD2DF-31DC-4261-A8F9-DAB26D2891C5}" srcOrd="0" destOrd="0" presId="urn:microsoft.com/office/officeart/2005/8/layout/hProcess4"/>
    <dgm:cxn modelId="{87666D08-8EE8-4757-8833-F62FACEDAA36}" type="presParOf" srcId="{CC1D90A9-299B-4DF4-BC20-E1FE4851BF13}" destId="{029403A1-CBD6-4523-9A0A-3F135A1CA3DB}" srcOrd="1" destOrd="0" presId="urn:microsoft.com/office/officeart/2005/8/layout/hProcess4"/>
    <dgm:cxn modelId="{BB8FF618-DEDF-4793-B9EB-01DC07103B6C}" type="presParOf" srcId="{CC1D90A9-299B-4DF4-BC20-E1FE4851BF13}" destId="{684D8193-5481-4DE7-B991-F7CCFA68B22A}" srcOrd="2" destOrd="0" presId="urn:microsoft.com/office/officeart/2005/8/layout/hProcess4"/>
    <dgm:cxn modelId="{3C64D888-F548-4D9B-9BB8-5E7384372A1E}" type="presParOf" srcId="{CC1D90A9-299B-4DF4-BC20-E1FE4851BF13}" destId="{F90A621A-D0EA-4F56-A764-D287AF6EB7ED}" srcOrd="3" destOrd="0" presId="urn:microsoft.com/office/officeart/2005/8/layout/hProcess4"/>
    <dgm:cxn modelId="{FEF0DAFF-B608-4CEE-8D95-B6394DCEA2D0}" type="presParOf" srcId="{CC1D90A9-299B-4DF4-BC20-E1FE4851BF13}" destId="{8FB4FF10-2F41-4BD3-88A9-E592BF21014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79C8B-2A27-4DA1-863E-755EFB3B2F1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E793A-A7F3-43F5-B8C4-66589298B39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198F4-14DF-4FAF-AB5E-476B07BEA66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BI solution is a combination of several Financial Analytics:</a:t>
          </a:r>
        </a:p>
      </dsp:txBody>
      <dsp:txXfrm>
        <a:off x="1057183" y="1805"/>
        <a:ext cx="9458416" cy="915310"/>
      </dsp:txXfrm>
    </dsp:sp>
    <dsp:sp modelId="{C93A7215-35D8-494A-A81E-8A79E0DD020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90BC5-278D-4DE8-940D-83FDDB5E4D1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02296-22F1-423F-909C-4B2E7A824CD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1) </a:t>
          </a:r>
          <a:r>
            <a:rPr lang="en-US" sz="2200" kern="1200">
              <a:latin typeface="Calibri"/>
              <a:cs typeface="Calibri"/>
            </a:rPr>
            <a:t>Sales performance, growth analytics</a:t>
          </a:r>
          <a:r>
            <a:rPr lang="en-US" sz="2200" kern="1200"/>
            <a:t>(by region and country</a:t>
          </a:r>
          <a:r>
            <a:rPr lang="en-US" sz="2200" kern="1200">
              <a:latin typeface="Calibri"/>
              <a:cs typeface="Calibri"/>
            </a:rPr>
            <a:t>), and forecast </a:t>
          </a:r>
        </a:p>
      </dsp:txBody>
      <dsp:txXfrm>
        <a:off x="1057183" y="1145944"/>
        <a:ext cx="9458416" cy="915310"/>
      </dsp:txXfrm>
    </dsp:sp>
    <dsp:sp modelId="{48FCC0EE-F759-4074-AC4F-9C9ED4B4222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D7094-3BAF-4CB3-881E-8FA67676423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C318A-DBF4-45A3-8BE7-4ED7ADB4038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cs typeface="Calibri"/>
            </a:rPr>
            <a:t>2) Predictive analytics COGS, Expenses, and correlation analysis of historical prices for raw materials (cocoa, sugar, milk)</a:t>
          </a:r>
          <a:endParaRPr lang="en-US" sz="2200" kern="1200"/>
        </a:p>
      </dsp:txBody>
      <dsp:txXfrm>
        <a:off x="1057183" y="2290082"/>
        <a:ext cx="9458416" cy="915310"/>
      </dsp:txXfrm>
    </dsp:sp>
    <dsp:sp modelId="{F067974F-58C8-4877-A920-BBE72BCD47F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F7A20-70A8-48FC-B3B5-9C7F9BECA00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8021A-3C6D-4337-A4F5-416BCCFC86E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"/>
              <a:cs typeface="Calibri"/>
            </a:rPr>
            <a:t>3) Simulation tool: simulate production costs (COGS) based on changes in the underlying raw materials prices.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37926-C950-4D9E-8459-5E5EE81DE1F4}">
      <dsp:nvSpPr>
        <dsp:cNvPr id="0" name=""/>
        <dsp:cNvSpPr/>
      </dsp:nvSpPr>
      <dsp:spPr>
        <a:xfrm>
          <a:off x="58" y="1543612"/>
          <a:ext cx="2397810" cy="1977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2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Sales Performance/</a:t>
          </a:r>
          <a:r>
            <a:rPr lang="it-IT" sz="1600" kern="1200" err="1">
              <a:latin typeface="Calibri Light" panose="020F0302020204030204"/>
            </a:rPr>
            <a:t>region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Growth/region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Growth/country</a:t>
          </a:r>
        </a:p>
      </dsp:txBody>
      <dsp:txXfrm>
        <a:off x="45570" y="1589124"/>
        <a:ext cx="2306786" cy="1462877"/>
      </dsp:txXfrm>
    </dsp:sp>
    <dsp:sp modelId="{88133C85-1F17-46AC-AA61-8253B8074FB5}">
      <dsp:nvSpPr>
        <dsp:cNvPr id="0" name=""/>
        <dsp:cNvSpPr/>
      </dsp:nvSpPr>
      <dsp:spPr>
        <a:xfrm>
          <a:off x="1363041" y="2070221"/>
          <a:ext cx="2562226" cy="2562226"/>
        </a:xfrm>
        <a:prstGeom prst="leftCircularArrow">
          <a:avLst>
            <a:gd name="adj1" fmla="val 2836"/>
            <a:gd name="adj2" fmla="val 346422"/>
            <a:gd name="adj3" fmla="val 2121933"/>
            <a:gd name="adj4" fmla="val 9024489"/>
            <a:gd name="adj5" fmla="val 3309"/>
          </a:avLst>
        </a:prstGeom>
        <a:solidFill>
          <a:srgbClr val="FFC2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569B1-A27C-4B06-A669-4C53E47418AD}">
      <dsp:nvSpPr>
        <dsp:cNvPr id="0" name=""/>
        <dsp:cNvSpPr/>
      </dsp:nvSpPr>
      <dsp:spPr>
        <a:xfrm>
          <a:off x="532905" y="3097513"/>
          <a:ext cx="2131387" cy="847582"/>
        </a:xfrm>
        <a:prstGeom prst="roundRect">
          <a:avLst>
            <a:gd name="adj" fmla="val 10000"/>
          </a:avLst>
        </a:prstGeom>
        <a:solidFill>
          <a:srgbClr val="FFC2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>
              <a:solidFill>
                <a:srgbClr val="333333"/>
              </a:solidFill>
              <a:latin typeface="Calibri Light" panose="020F0302020204030204"/>
            </a:rPr>
            <a:t>1st Dashboard</a:t>
          </a:r>
          <a:endParaRPr lang="it-IT" sz="2700" b="1" kern="1200">
            <a:solidFill>
              <a:srgbClr val="333333"/>
            </a:solidFill>
          </a:endParaRPr>
        </a:p>
      </dsp:txBody>
      <dsp:txXfrm>
        <a:off x="557730" y="3122338"/>
        <a:ext cx="2081737" cy="797932"/>
      </dsp:txXfrm>
    </dsp:sp>
    <dsp:sp modelId="{49529037-2BA0-4D95-BDC0-8A31AFD21041}">
      <dsp:nvSpPr>
        <dsp:cNvPr id="0" name=""/>
        <dsp:cNvSpPr/>
      </dsp:nvSpPr>
      <dsp:spPr>
        <a:xfrm>
          <a:off x="3010331" y="1543612"/>
          <a:ext cx="2397810" cy="1977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2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COGS (forecast up to 2024)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P&amp;O </a:t>
          </a:r>
          <a:r>
            <a:rPr lang="it-IT" sz="1600" kern="1200" err="1">
              <a:latin typeface="Calibri Light" panose="020F0302020204030204"/>
            </a:rPr>
            <a:t>expenses</a:t>
          </a:r>
          <a:r>
            <a:rPr lang="it-IT" sz="1600" kern="1200">
              <a:latin typeface="Calibri Light" panose="020F0302020204030204"/>
            </a:rPr>
            <a:t> (forecast up to 2024)</a:t>
          </a:r>
          <a:endParaRPr lang="it-IT" sz="1600" kern="1200"/>
        </a:p>
      </dsp:txBody>
      <dsp:txXfrm>
        <a:off x="3055843" y="2012916"/>
        <a:ext cx="2306786" cy="1462877"/>
      </dsp:txXfrm>
    </dsp:sp>
    <dsp:sp modelId="{D8E545A1-36A2-4130-8671-6736BDD8371D}">
      <dsp:nvSpPr>
        <dsp:cNvPr id="0" name=""/>
        <dsp:cNvSpPr/>
      </dsp:nvSpPr>
      <dsp:spPr>
        <a:xfrm>
          <a:off x="4353332" y="354926"/>
          <a:ext cx="2868613" cy="2868613"/>
        </a:xfrm>
        <a:prstGeom prst="circularArrow">
          <a:avLst>
            <a:gd name="adj1" fmla="val 2533"/>
            <a:gd name="adj2" fmla="val 307245"/>
            <a:gd name="adj3" fmla="val 19517244"/>
            <a:gd name="adj4" fmla="val 12575511"/>
            <a:gd name="adj5" fmla="val 2955"/>
          </a:avLst>
        </a:prstGeom>
        <a:solidFill>
          <a:srgbClr val="FFC2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D800B-B88E-4C7D-8550-C12950FD4A66}">
      <dsp:nvSpPr>
        <dsp:cNvPr id="0" name=""/>
        <dsp:cNvSpPr/>
      </dsp:nvSpPr>
      <dsp:spPr>
        <a:xfrm>
          <a:off x="3543177" y="1119821"/>
          <a:ext cx="2131387" cy="847582"/>
        </a:xfrm>
        <a:prstGeom prst="roundRect">
          <a:avLst>
            <a:gd name="adj" fmla="val 10000"/>
          </a:avLst>
        </a:prstGeom>
        <a:solidFill>
          <a:srgbClr val="FFC2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2nd</a:t>
          </a:r>
          <a:r>
            <a:rPr lang="it-IT" sz="1800" b="1" kern="1200">
              <a:latin typeface="Calibri Light" panose="020F0302020204030204"/>
            </a:rPr>
            <a:t> </a:t>
          </a:r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Dashboard</a:t>
          </a:r>
        </a:p>
      </dsp:txBody>
      <dsp:txXfrm>
        <a:off x="3568002" y="1144646"/>
        <a:ext cx="2081737" cy="797932"/>
      </dsp:txXfrm>
    </dsp:sp>
    <dsp:sp modelId="{029403A1-CBD6-4523-9A0A-3F135A1CA3DB}">
      <dsp:nvSpPr>
        <dsp:cNvPr id="0" name=""/>
        <dsp:cNvSpPr/>
      </dsp:nvSpPr>
      <dsp:spPr>
        <a:xfrm>
          <a:off x="6020603" y="1543612"/>
          <a:ext cx="2397810" cy="1977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2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Simulation of 4 different chocolate products and commodity prices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>
              <a:latin typeface="Calibri Light" panose="020F0302020204030204"/>
            </a:rPr>
            <a:t> Switch ingredients % composition</a:t>
          </a:r>
          <a:endParaRPr lang="it-IT" sz="1600" kern="1200"/>
        </a:p>
      </dsp:txBody>
      <dsp:txXfrm>
        <a:off x="6066115" y="1589124"/>
        <a:ext cx="2306786" cy="1462877"/>
      </dsp:txXfrm>
    </dsp:sp>
    <dsp:sp modelId="{F90A621A-D0EA-4F56-A764-D287AF6EB7ED}">
      <dsp:nvSpPr>
        <dsp:cNvPr id="0" name=""/>
        <dsp:cNvSpPr/>
      </dsp:nvSpPr>
      <dsp:spPr>
        <a:xfrm>
          <a:off x="6553450" y="3097513"/>
          <a:ext cx="2131387" cy="847582"/>
        </a:xfrm>
        <a:prstGeom prst="roundRect">
          <a:avLst>
            <a:gd name="adj" fmla="val 10000"/>
          </a:avLst>
        </a:prstGeom>
        <a:solidFill>
          <a:srgbClr val="FFC2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3rd</a:t>
          </a:r>
          <a:r>
            <a:rPr lang="it-IT" sz="1800" b="1" kern="1200">
              <a:latin typeface="Calibri Light" panose="020F0302020204030204"/>
            </a:rPr>
            <a:t> </a:t>
          </a:r>
          <a:r>
            <a:rPr lang="it-IT" sz="1800" b="1" kern="1200">
              <a:solidFill>
                <a:srgbClr val="333333"/>
              </a:solidFill>
              <a:latin typeface="Calibri Light" panose="020F0302020204030204"/>
              <a:ea typeface="+mn-ea"/>
              <a:cs typeface="+mn-cs"/>
            </a:rPr>
            <a:t>Dashboard</a:t>
          </a:r>
        </a:p>
      </dsp:txBody>
      <dsp:txXfrm>
        <a:off x="6578275" y="3122338"/>
        <a:ext cx="2081737" cy="797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DB30B0-AF0E-A168-0C76-706D542B54DB}"/>
              </a:ext>
            </a:extLst>
          </p:cNvPr>
          <p:cNvSpPr txBox="1">
            <a:spLocks/>
          </p:cNvSpPr>
          <p:nvPr/>
        </p:nvSpPr>
        <p:spPr>
          <a:xfrm>
            <a:off x="2721844" y="1769011"/>
            <a:ext cx="11172825" cy="110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1: Dashboard for Lindt</a:t>
            </a:r>
          </a:p>
        </p:txBody>
      </p:sp>
      <p:pic>
        <p:nvPicPr>
          <p:cNvPr id="1026" name="Picture 2" descr="Seasonal Chocolates | Swiss DE">
            <a:extLst>
              <a:ext uri="{FF2B5EF4-FFF2-40B4-BE49-F238E27FC236}">
                <a16:creationId xmlns:a16="http://schemas.microsoft.com/office/drawing/2014/main" id="{16F9D7F4-7D62-727A-AD01-6F84CF79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9" y="3099316"/>
            <a:ext cx="4017227" cy="25665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DBE824-27B1-A6F4-2E5B-3C4912247678}"/>
              </a:ext>
            </a:extLst>
          </p:cNvPr>
          <p:cNvSpPr/>
          <p:nvPr/>
        </p:nvSpPr>
        <p:spPr>
          <a:xfrm>
            <a:off x="0" y="0"/>
            <a:ext cx="12192000" cy="18381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7" y="235820"/>
            <a:ext cx="11172825" cy="136653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Applied Financial Analytics for Strategic Decisions and Value Creation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020478-4912-4F9B-629E-608E68CE7670}"/>
              </a:ext>
            </a:extLst>
          </p:cNvPr>
          <p:cNvSpPr txBox="1">
            <a:spLocks/>
          </p:cNvSpPr>
          <p:nvPr/>
        </p:nvSpPr>
        <p:spPr>
          <a:xfrm>
            <a:off x="4970205" y="3008677"/>
            <a:ext cx="6322141" cy="307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Proudly presented by:</a:t>
            </a:r>
          </a:p>
          <a:p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Michele </a:t>
            </a:r>
            <a:r>
              <a:rPr lang="en-US" sz="24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Senkal</a:t>
            </a: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Shaoxi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</a:p>
          <a:p>
            <a:r>
              <a:rPr lang="en-US" sz="24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Gianmarco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Murgida</a:t>
            </a: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 Aylward</a:t>
            </a:r>
          </a:p>
          <a:p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Grégoire </a:t>
            </a:r>
            <a:r>
              <a:rPr lang="en-US" sz="24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Prétat</a:t>
            </a: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Yidan</a:t>
            </a: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</a:p>
          <a:p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Ying Fan</a:t>
            </a:r>
          </a:p>
          <a:p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Zingrich</a:t>
            </a:r>
          </a:p>
        </p:txBody>
      </p:sp>
    </p:spTree>
    <p:extLst>
      <p:ext uri="{BB962C8B-B14F-4D97-AF65-F5344CB8AC3E}">
        <p14:creationId xmlns:p14="http://schemas.microsoft.com/office/powerpoint/2010/main" val="6138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4318DBD-3AB8-43C6-AC7A-F2D4C8B7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8" y="1123950"/>
            <a:ext cx="9937011" cy="5562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BD5670-7CE5-0329-F03E-2A409719C9DC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FD3A02-5441-F041-FDC4-E34E03342F3A}"/>
              </a:ext>
            </a:extLst>
          </p:cNvPr>
          <p:cNvSpPr txBox="1">
            <a:spLocks/>
          </p:cNvSpPr>
          <p:nvPr/>
        </p:nvSpPr>
        <p:spPr>
          <a:xfrm>
            <a:off x="76201" y="183202"/>
            <a:ext cx="11277599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cs typeface="Calibri Light"/>
              </a:rPr>
              <a:t>Forecast of COGS and Operational, Personal Costs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2592B1-DA3A-5E61-B15F-8CF58148CAEA}"/>
              </a:ext>
            </a:extLst>
          </p:cNvPr>
          <p:cNvSpPr/>
          <p:nvPr/>
        </p:nvSpPr>
        <p:spPr>
          <a:xfrm>
            <a:off x="2257244" y="4494473"/>
            <a:ext cx="7936301" cy="219973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9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>
            <a:extLst>
              <a:ext uri="{FF2B5EF4-FFF2-40B4-BE49-F238E27FC236}">
                <a16:creationId xmlns:a16="http://schemas.microsoft.com/office/drawing/2014/main" id="{9C64EB2D-A15B-B7D6-F306-373240ED1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182" y="1436519"/>
            <a:ext cx="7693124" cy="5291677"/>
          </a:xfr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339D1E-07E0-7A4A-A9E9-CE82EFD4F348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92D0E9-BC10-8079-D894-CBDFAB4FBD6F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1"/>
                </a:solidFill>
              </a:rPr>
              <a:t>Operating</a:t>
            </a:r>
            <a:r>
              <a:rPr lang="en-GB" b="1">
                <a:solidFill>
                  <a:schemeClr val="bg1"/>
                </a:solidFill>
                <a:ea typeface="+mj-lt"/>
                <a:cs typeface="Arial" panose="020B0604020202020204" pitchFamily="34" charset="0"/>
              </a:rPr>
              <a:t> &amp; Personnel expenses</a:t>
            </a:r>
            <a:endParaRPr lang="it-IT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1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AC08FE1-3301-4A38-8026-FEACEE4A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9642"/>
            <a:ext cx="9614376" cy="5515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E03CEF-3990-29F0-8FF6-955526884C62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3A0E-F9BA-1120-BA54-819D934F9286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1"/>
                </a:solidFill>
              </a:rPr>
              <a:t>New Product Shelf</a:t>
            </a:r>
            <a:endParaRPr lang="it-IT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C8DCC-6A4E-49C8-824D-5D1C10F496B2}"/>
              </a:ext>
            </a:extLst>
          </p:cNvPr>
          <p:cNvSpPr txBox="1"/>
          <p:nvPr/>
        </p:nvSpPr>
        <p:spPr>
          <a:xfrm>
            <a:off x="1078706" y="1101712"/>
            <a:ext cx="4876800" cy="5593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81731-0DD1-4BA3-B96A-72B5E953E15C}"/>
              </a:ext>
            </a:extLst>
          </p:cNvPr>
          <p:cNvSpPr txBox="1"/>
          <p:nvPr/>
        </p:nvSpPr>
        <p:spPr>
          <a:xfrm>
            <a:off x="7315200" y="1081548"/>
            <a:ext cx="3585882" cy="5593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73FA0-4F6D-4255-9219-9263BAEEFD49}"/>
              </a:ext>
            </a:extLst>
          </p:cNvPr>
          <p:cNvSpPr txBox="1"/>
          <p:nvPr/>
        </p:nvSpPr>
        <p:spPr>
          <a:xfrm>
            <a:off x="5943600" y="1081548"/>
            <a:ext cx="1371600" cy="57764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2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BBF9569-E7C8-06B6-D713-CDDC6E4BA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8" y="4112765"/>
            <a:ext cx="5275292" cy="263764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C47664-4216-1C35-AEE5-FFB522D7E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24" y="4112765"/>
            <a:ext cx="5275292" cy="263764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04BDC1-E526-7391-4E7C-D5949C7B8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8" y="1166230"/>
            <a:ext cx="5275292" cy="263764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3D0E1-FDBB-B840-C2C9-55391AF2EADE}"/>
              </a:ext>
            </a:extLst>
          </p:cNvPr>
          <p:cNvSpPr txBox="1"/>
          <p:nvPr/>
        </p:nvSpPr>
        <p:spPr>
          <a:xfrm>
            <a:off x="5945020" y="1442994"/>
            <a:ext cx="491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We used Fakebook’s Time-Series Predictive Tool Prophet </a:t>
            </a:r>
            <a:b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 Analyze the Future price of: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Cocoa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Sugar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D053A0-8457-5548-7D91-0ADF1CB883B1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7E5EFE-339E-BC1E-A4C9-47A85C46CC53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1"/>
                </a:solidFill>
              </a:rPr>
              <a:t>Predictive Prices of Commodities</a:t>
            </a:r>
            <a:endParaRPr lang="it-IT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1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03D0E1-FDBB-B840-C2C9-55391AF2EADE}"/>
              </a:ext>
            </a:extLst>
          </p:cNvPr>
          <p:cNvSpPr txBox="1"/>
          <p:nvPr/>
        </p:nvSpPr>
        <p:spPr>
          <a:xfrm>
            <a:off x="515060" y="1514104"/>
            <a:ext cx="1129517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3600">
                <a:cs typeface="Calibri"/>
              </a:rPr>
              <a:t> As Lindt is one of Switzerland’s most beloved brands we are confident in the Business intelligence we have provided.</a:t>
            </a:r>
          </a:p>
          <a:p>
            <a:endParaRPr lang="en-AU" sz="3600">
              <a:cs typeface="Calibri"/>
            </a:endParaRPr>
          </a:p>
          <a:p>
            <a:r>
              <a:rPr lang="en-AU" sz="3600">
                <a:cs typeface="Calibri"/>
              </a:rPr>
              <a:t>Our</a:t>
            </a:r>
            <a:r>
              <a:rPr lang="en-GB" sz="3600">
                <a:cs typeface="Calibri"/>
              </a:rPr>
              <a:t> </a:t>
            </a:r>
            <a:r>
              <a:rPr lang="en-GB" sz="3600" err="1">
                <a:cs typeface="Calibri"/>
              </a:rPr>
              <a:t>PowerBi</a:t>
            </a:r>
            <a:r>
              <a:rPr lang="en-GB" sz="3600">
                <a:cs typeface="Calibri"/>
              </a:rPr>
              <a:t> </a:t>
            </a:r>
            <a:r>
              <a:rPr lang="en-AU" sz="3600">
                <a:cs typeface="Calibri"/>
              </a:rPr>
              <a:t>Dashboards &amp; Prediction Algorithm give us a range of prediction capabilities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>
                <a:cs typeface="Calibri"/>
              </a:rPr>
              <a:t>We can predict future Sales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>
                <a:cs typeface="Calibri"/>
              </a:rPr>
              <a:t>Estimate the impact of changes in commodity prices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>
                <a:cs typeface="Calibri"/>
              </a:rPr>
              <a:t>Calculate the expected profits if we modify the recipe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>
                <a:cs typeface="Calibri"/>
              </a:rPr>
              <a:t>Apply our Solution to similar products</a:t>
            </a:r>
            <a:endParaRPr lang="en-GB" sz="360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D053A0-8457-5548-7D91-0ADF1CB883B1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7E5EFE-339E-BC1E-A4C9-47A85C46CC53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1"/>
                </a:solidFill>
              </a:rPr>
              <a:t>Conclusion</a:t>
            </a:r>
            <a:endParaRPr lang="it-IT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71D88-A49F-74A2-C045-BB603E844FA1}"/>
              </a:ext>
            </a:extLst>
          </p:cNvPr>
          <p:cNvSpPr txBox="1"/>
          <p:nvPr/>
        </p:nvSpPr>
        <p:spPr>
          <a:xfrm>
            <a:off x="5181600" y="251536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56FA69-9C41-E8B3-FE7E-CC48CCD5C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372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42EE6C-6960-5335-DA03-F07E4349C010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465F3-559B-34AA-6F21-2A0B027C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202"/>
            <a:ext cx="10515600" cy="71514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Introduction</a:t>
            </a:r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46FE5-178E-AA9D-F622-2D648A94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developed</a:t>
            </a:r>
            <a:r>
              <a:rPr lang="it-IT">
                <a:cs typeface="Calibri"/>
              </a:rPr>
              <a:t> a Business </a:t>
            </a:r>
            <a:r>
              <a:rPr lang="it-IT" err="1">
                <a:cs typeface="Calibri"/>
              </a:rPr>
              <a:t>Inteligence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prototype</a:t>
            </a:r>
            <a:r>
              <a:rPr lang="it-IT">
                <a:cs typeface="Calibri"/>
              </a:rPr>
              <a:t> to </a:t>
            </a:r>
            <a:r>
              <a:rPr lang="it-IT" err="1">
                <a:cs typeface="Calibri"/>
              </a:rPr>
              <a:t>enable</a:t>
            </a:r>
            <a:r>
              <a:rPr lang="it-IT">
                <a:cs typeface="Calibri"/>
              </a:rPr>
              <a:t> the end-user to </a:t>
            </a:r>
            <a:r>
              <a:rPr lang="it-IT" err="1">
                <a:cs typeface="Calibri"/>
              </a:rPr>
              <a:t>explore</a:t>
            </a:r>
            <a:r>
              <a:rPr lang="it-IT">
                <a:cs typeface="Calibri"/>
              </a:rPr>
              <a:t> and </a:t>
            </a:r>
            <a:r>
              <a:rPr lang="it-IT" err="1">
                <a:cs typeface="Calibri"/>
              </a:rPr>
              <a:t>understand</a:t>
            </a:r>
            <a:r>
              <a:rPr lang="it-IT">
                <a:cs typeface="Calibri"/>
              </a:rPr>
              <a:t> the </a:t>
            </a:r>
            <a:r>
              <a:rPr lang="it-IT" err="1">
                <a:cs typeface="Calibri"/>
              </a:rPr>
              <a:t>multidimensional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financials</a:t>
            </a:r>
            <a:r>
              <a:rPr lang="it-IT">
                <a:cs typeface="Calibri"/>
              </a:rPr>
              <a:t> data in PowerBI. </a:t>
            </a:r>
          </a:p>
        </p:txBody>
      </p:sp>
      <p:graphicFrame>
        <p:nvGraphicFramePr>
          <p:cNvPr id="26" name="Diagramma 26">
            <a:extLst>
              <a:ext uri="{FF2B5EF4-FFF2-40B4-BE49-F238E27FC236}">
                <a16:creationId xmlns:a16="http://schemas.microsoft.com/office/drawing/2014/main" id="{68AAE906-33A0-FE4A-DE71-57A0B7FF4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645096"/>
              </p:ext>
            </p:extLst>
          </p:nvPr>
        </p:nvGraphicFramePr>
        <p:xfrm>
          <a:off x="1363979" y="2066925"/>
          <a:ext cx="8684896" cy="506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DDC3AF-6CD7-2C6D-29F3-F8FF0302B678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17D14C-7FF4-2DD6-B10B-2A83A79D1AF7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Introduction</a:t>
            </a:r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4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274B6F0-930C-367F-AC80-E21664A2E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283" y="1013763"/>
            <a:ext cx="7381433" cy="5844237"/>
          </a:xfr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A20AD-E489-94DD-5662-19F0B34230C1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8903E-ACCA-15D8-769A-F62F1E0C636F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Dashboard Overview</a:t>
            </a:r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8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6C2A829-466E-901A-3D95-5208B91F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7" y="1768370"/>
            <a:ext cx="5280522" cy="4540325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E879ABD-9754-B64E-212C-F209BB79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26" y="1834726"/>
            <a:ext cx="4404483" cy="4407612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2DD15B-1E5D-7A6E-6ACD-E1D288EEA641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EFDD5-1E6B-903D-17F3-214EDE509E4F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Dashboard Overview</a:t>
            </a:r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6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7C6AEEC-B49D-B23A-AE9B-CB52D2DE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8" y="1186967"/>
            <a:ext cx="7133622" cy="5467648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5FF82D-2372-E9D0-AFF5-6F6523292DDE}"/>
              </a:ext>
            </a:extLst>
          </p:cNvPr>
          <p:cNvSpPr txBox="1"/>
          <p:nvPr/>
        </p:nvSpPr>
        <p:spPr>
          <a:xfrm>
            <a:off x="7753350" y="1476373"/>
            <a:ext cx="443865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 panose="020F0502020204030204"/>
              </a:rPr>
              <a:t>Forecast of Sales (Mio/CHF):</a:t>
            </a:r>
          </a:p>
          <a:p>
            <a:endParaRPr lang="en-US" sz="2800">
              <a:cs typeface="Calibri" panose="020F0502020204030204"/>
            </a:endParaRPr>
          </a:p>
          <a:p>
            <a:r>
              <a:rPr lang="en-US" sz="2800">
                <a:cs typeface="Calibri" panose="020F0502020204030204"/>
              </a:rPr>
              <a:t>2022: 4862.79  (6.05%)</a:t>
            </a:r>
          </a:p>
          <a:p>
            <a:r>
              <a:rPr lang="en-US" sz="2800">
                <a:cs typeface="Calibri" panose="020F0502020204030204"/>
              </a:rPr>
              <a:t>2023: 5129.31  (5.48%)</a:t>
            </a:r>
          </a:p>
          <a:p>
            <a:r>
              <a:rPr lang="en-US" sz="2800">
                <a:cs typeface="Calibri" panose="020F0502020204030204"/>
              </a:rPr>
              <a:t>2024: 5402.94  (5.33%)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1657B-372D-7F34-3FD8-987EC6A9F8C8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A79563-6E7E-C689-55DA-0AA51009F059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Dashboard Overview</a:t>
            </a:r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2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C1865E5-00D1-06B0-54E6-8B6AD2DD2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7697"/>
              </p:ext>
            </p:extLst>
          </p:nvPr>
        </p:nvGraphicFramePr>
        <p:xfrm>
          <a:off x="1061615" y="1248696"/>
          <a:ext cx="1006877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2323282898"/>
                    </a:ext>
                  </a:extLst>
                </a:gridCol>
                <a:gridCol w="1396223">
                  <a:extLst>
                    <a:ext uri="{9D8B030D-6E8A-4147-A177-3AD203B41FA5}">
                      <a16:colId xmlns:a16="http://schemas.microsoft.com/office/drawing/2014/main" val="1006449561"/>
                    </a:ext>
                  </a:extLst>
                </a:gridCol>
                <a:gridCol w="892096">
                  <a:extLst>
                    <a:ext uri="{9D8B030D-6E8A-4147-A177-3AD203B41FA5}">
                      <a16:colId xmlns:a16="http://schemas.microsoft.com/office/drawing/2014/main" val="3468712646"/>
                    </a:ext>
                  </a:extLst>
                </a:gridCol>
                <a:gridCol w="929265">
                  <a:extLst>
                    <a:ext uri="{9D8B030D-6E8A-4147-A177-3AD203B41FA5}">
                      <a16:colId xmlns:a16="http://schemas.microsoft.com/office/drawing/2014/main" val="1156989580"/>
                    </a:ext>
                  </a:extLst>
                </a:gridCol>
                <a:gridCol w="929265">
                  <a:extLst>
                    <a:ext uri="{9D8B030D-6E8A-4147-A177-3AD203B41FA5}">
                      <a16:colId xmlns:a16="http://schemas.microsoft.com/office/drawing/2014/main" val="2056074330"/>
                    </a:ext>
                  </a:extLst>
                </a:gridCol>
                <a:gridCol w="2207171">
                  <a:extLst>
                    <a:ext uri="{9D8B030D-6E8A-4147-A177-3AD203B41FA5}">
                      <a16:colId xmlns:a16="http://schemas.microsoft.com/office/drawing/2014/main" val="10005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 sz="1800" u="none" strike="noStrike" noProof="0"/>
                        <a:t>Sale Price</a:t>
                      </a:r>
                      <a:endParaRPr lang="zh-CN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Cocoa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Weights in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2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 sz="1800" u="none" strike="noStrike" noProof="0"/>
                        <a:t>Lindt 70% Cocoa 100g</a:t>
                      </a:r>
                      <a:endParaRPr lang="zh-CN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2.75$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4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 sz="1800" u="none" strike="noStrike" noProof="0"/>
                        <a:t>LINDOR </a:t>
                      </a:r>
                      <a:r>
                        <a:rPr lang="en-GB" altLang="zh-CN" sz="1800" u="none" strike="noStrike" noProof="0" err="1"/>
                        <a:t>Tafelschokolade</a:t>
                      </a:r>
                      <a:r>
                        <a:rPr lang="en-GB" altLang="zh-CN" sz="1800" u="none" strike="noStrike" noProof="0"/>
                        <a:t> Weiss 100g</a:t>
                      </a:r>
                      <a:endParaRPr lang="zh-CN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2.4$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4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 sz="1800" u="none" strike="noStrike" noProof="0"/>
                        <a:t>LINDOR balls Milk Christmas 200g</a:t>
                      </a:r>
                      <a:endParaRPr lang="zh-CN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8.95$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4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 sz="1800" u="none" strike="noStrike" noProof="0"/>
                        <a:t>Lindt MINI Pralines Assorted 100g</a:t>
                      </a:r>
                      <a:endParaRPr lang="zh-CN" sz="18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6.95$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43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31AF73-2326-6913-01BB-0C84CC7DBD06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1A7503-1340-71DE-35E4-1C17448F411F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Expense Model Explanation</a:t>
            </a:r>
            <a:endParaRPr lang="it-IT" b="1">
              <a:solidFill>
                <a:schemeClr val="bg1"/>
              </a:solidFill>
            </a:endParaRPr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B4F3EC43-4240-CA40-C6B8-4D78E32D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99037"/>
              </p:ext>
            </p:extLst>
          </p:nvPr>
        </p:nvGraphicFramePr>
        <p:xfrm>
          <a:off x="119062" y="4036218"/>
          <a:ext cx="2667000" cy="14833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69111512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Expense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Cost of Goods Sold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5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Operational Cost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20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Personal Cost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73169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FDE50D6D-5C77-F2DD-ED5A-F5D70A48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86563"/>
              </p:ext>
            </p:extLst>
          </p:nvPr>
        </p:nvGraphicFramePr>
        <p:xfrm>
          <a:off x="3405187" y="4024312"/>
          <a:ext cx="4583906" cy="18541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91115125"/>
                    </a:ext>
                  </a:extLst>
                </a:gridCol>
                <a:gridCol w="2297906">
                  <a:extLst>
                    <a:ext uri="{9D8B030D-6E8A-4147-A177-3AD203B41FA5}">
                      <a16:colId xmlns:a16="http://schemas.microsoft.com/office/drawing/2014/main" val="269214512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Cost of Goods Sold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CN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/>
                        <a:t>Commodity Cost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CN" altLang="en-US" b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55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Wrapper Cost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0.35$/piece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20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Tariff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2.5% Cocoa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731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/>
                        <a:t>Freight-in Cost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等线"/>
                          <a:ea typeface="等线"/>
                        </a:rPr>
                        <a:t>54.45$/kg Cocoa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1616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BEB63A1F-0EA7-3561-62E0-BE59A3361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58632"/>
              </p:ext>
            </p:extLst>
          </p:nvPr>
        </p:nvGraphicFramePr>
        <p:xfrm>
          <a:off x="8667750" y="4036218"/>
          <a:ext cx="2667000" cy="14833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69111512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Commodity Cost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Cocoa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55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Sugar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20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Milk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73169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9DD71-E9D9-C521-AF92-DB3C78C4FA06}"/>
              </a:ext>
            </a:extLst>
          </p:cNvPr>
          <p:cNvSpPr/>
          <p:nvPr/>
        </p:nvSpPr>
        <p:spPr>
          <a:xfrm>
            <a:off x="2857499" y="4762499"/>
            <a:ext cx="535781" cy="34528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B6352E-9222-08AC-28B0-843589EDDC75}"/>
              </a:ext>
            </a:extLst>
          </p:cNvPr>
          <p:cNvSpPr/>
          <p:nvPr/>
        </p:nvSpPr>
        <p:spPr>
          <a:xfrm>
            <a:off x="8131968" y="4762499"/>
            <a:ext cx="535781" cy="34528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92BC99-47B9-8C9A-24E4-C540AF1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2" y="2112573"/>
            <a:ext cx="5294716" cy="307093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7" name="图片 8" descr="表格&#10;&#10;已自动生成说明">
            <a:extLst>
              <a:ext uri="{FF2B5EF4-FFF2-40B4-BE49-F238E27FC236}">
                <a16:creationId xmlns:a16="http://schemas.microsoft.com/office/drawing/2014/main" id="{A4ED2908-A427-8D69-293F-ABC27930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32" y="1081548"/>
            <a:ext cx="5259942" cy="5686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8B31E1-87CA-D328-DA84-D3D6A0A18FF4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E0C82C-9640-43C5-E30C-63FDA10A197A}"/>
              </a:ext>
            </a:extLst>
          </p:cNvPr>
          <p:cNvSpPr txBox="1">
            <a:spLocks/>
          </p:cNvSpPr>
          <p:nvPr/>
        </p:nvSpPr>
        <p:spPr>
          <a:xfrm>
            <a:off x="838200" y="183202"/>
            <a:ext cx="10515600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Expense Model Explanation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18DB1-CB61-BDFB-F61C-3E60CA8C4474}"/>
              </a:ext>
            </a:extLst>
          </p:cNvPr>
          <p:cNvSpPr/>
          <p:nvPr/>
        </p:nvSpPr>
        <p:spPr>
          <a:xfrm>
            <a:off x="6426678" y="6521680"/>
            <a:ext cx="4816415" cy="25879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4318DBD-3AB8-43C6-AC7A-F2D4C8B7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8" y="1123950"/>
            <a:ext cx="9937011" cy="5562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BD5670-7CE5-0329-F03E-2A409719C9DC}"/>
              </a:ext>
            </a:extLst>
          </p:cNvPr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FD3A02-5441-F041-FDC4-E34E03342F3A}"/>
              </a:ext>
            </a:extLst>
          </p:cNvPr>
          <p:cNvSpPr txBox="1">
            <a:spLocks/>
          </p:cNvSpPr>
          <p:nvPr/>
        </p:nvSpPr>
        <p:spPr>
          <a:xfrm>
            <a:off x="76201" y="183202"/>
            <a:ext cx="11277599" cy="71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cs typeface="Calibri Light"/>
              </a:rPr>
              <a:t>Forecast of COGS and Operational, Personal Costs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2592B1-DA3A-5E61-B15F-8CF58148CAEA}"/>
              </a:ext>
            </a:extLst>
          </p:cNvPr>
          <p:cNvSpPr/>
          <p:nvPr/>
        </p:nvSpPr>
        <p:spPr>
          <a:xfrm>
            <a:off x="2285999" y="1374587"/>
            <a:ext cx="7936301" cy="310550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902e35-564c-43f4-99fa-0b544ee26654" xsi:nil="true"/>
    <lcf76f155ced4ddcb4097134ff3c332f xmlns="f2cdb5f0-4915-44b2-aed2-f71e2e8ac3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FBED502FC173743BB789F87D6F82662" ma:contentTypeVersion="8" ma:contentTypeDescription="新建文档。" ma:contentTypeScope="" ma:versionID="4515672ff1a248e7a3765dc8031bd844">
  <xsd:schema xmlns:xsd="http://www.w3.org/2001/XMLSchema" xmlns:xs="http://www.w3.org/2001/XMLSchema" xmlns:p="http://schemas.microsoft.com/office/2006/metadata/properties" xmlns:ns2="f2cdb5f0-4915-44b2-aed2-f71e2e8ac3a1" xmlns:ns3="09902e35-564c-43f4-99fa-0b544ee26654" targetNamespace="http://schemas.microsoft.com/office/2006/metadata/properties" ma:root="true" ma:fieldsID="f4325093ef1b965e7583b4e4de1d8a8b" ns2:_="" ns3:_="">
    <xsd:import namespace="f2cdb5f0-4915-44b2-aed2-f71e2e8ac3a1"/>
    <xsd:import namespace="09902e35-564c-43f4-99fa-0b544ee26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db5f0-4915-44b2-aed2-f71e2e8ac3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图像标记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02e35-564c-43f4-99fa-0b544ee2665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d64b17b-8109-4314-9f7a-cb852465921b}" ma:internalName="TaxCatchAll" ma:showField="CatchAllData" ma:web="09902e35-564c-43f4-99fa-0b544ee266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DF8686-38B9-404C-BE36-61D46D660559}">
  <ds:schemaRefs>
    <ds:schemaRef ds:uri="09902e35-564c-43f4-99fa-0b544ee26654"/>
    <ds:schemaRef ds:uri="f2cdb5f0-4915-44b2-aed2-f71e2e8ac3a1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8187D27-3571-400B-AB65-71F9304B1C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62DDB-3936-4AC9-ACBD-8D1FC8896B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Applied Financial Analytics for Strategic Decisions and Value Creation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2022-11-23T09:57:15Z</dcterms:created>
  <dcterms:modified xsi:type="dcterms:W3CDTF">2022-12-06T22:00:19Z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0x010100FFBED502FC173743BB789F87D6F82662</vt:lpwstr>
  </property>
  <property fmtid="{D5CDD505-2E9C-101B-9397-08002B2CF9AE}" pid="3" name="MediaServiceImageTags">
    <vt:lpwstr/>
  </property>
</Properties>
</file>