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</p:sldIdLst>
  <p:sldSz cx="20116800" cy="10264775"/>
  <p:notesSz cx="20116800" cy="102647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8" y="240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6A92D8C8-C2DC-5333-62A5-F554CA1DD840}"/>
              </a:ext>
            </a:extLst>
          </p:cNvPr>
          <p:cNvSpPr/>
          <p:nvPr/>
        </p:nvSpPr>
        <p:spPr>
          <a:xfrm>
            <a:off x="4121839" y="1250596"/>
            <a:ext cx="504056" cy="432048"/>
          </a:xfrm>
          <a:prstGeom prst="flowChartConnec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A1D1CD-0A30-1D41-1FAB-2B8F18C9CB89}"/>
              </a:ext>
            </a:extLst>
          </p:cNvPr>
          <p:cNvSpPr/>
          <p:nvPr/>
        </p:nvSpPr>
        <p:spPr>
          <a:xfrm>
            <a:off x="2789691" y="1920217"/>
            <a:ext cx="3168352" cy="57606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schemeClr val="tx1"/>
                </a:solidFill>
              </a:rPr>
              <a:t>Initialize Cache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0ED6D26-BA9E-2556-AC2E-4643B64C7806}"/>
              </a:ext>
            </a:extLst>
          </p:cNvPr>
          <p:cNvSpPr/>
          <p:nvPr/>
        </p:nvSpPr>
        <p:spPr>
          <a:xfrm>
            <a:off x="8042176" y="1126751"/>
            <a:ext cx="2376264" cy="57606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schemeClr val="tx1"/>
                </a:solidFill>
              </a:rPr>
              <a:t>New Block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9F61741-02C6-7AA4-79AE-CA958EC04D50}"/>
              </a:ext>
            </a:extLst>
          </p:cNvPr>
          <p:cNvSpPr/>
          <p:nvPr/>
        </p:nvSpPr>
        <p:spPr>
          <a:xfrm>
            <a:off x="1292646" y="3849956"/>
            <a:ext cx="6162443" cy="18722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schemeClr val="tx1"/>
                </a:solidFill>
              </a:rPr>
              <a:t>Update Frequency Reuse Distance</a:t>
            </a:r>
          </a:p>
          <a:p>
            <a:pPr marL="514350" indent="-514350">
              <a:buAutoNum type="arabicPeriod"/>
            </a:pPr>
            <a:r>
              <a:rPr lang="en-IN" sz="2800" b="1" dirty="0">
                <a:solidFill>
                  <a:schemeClr val="tx1"/>
                </a:solidFill>
              </a:rPr>
              <a:t>Update the Average Reuse Distance</a:t>
            </a:r>
          </a:p>
          <a:p>
            <a:pPr marL="514350" indent="-514350">
              <a:buAutoNum type="arabicPeriod"/>
            </a:pPr>
            <a:r>
              <a:rPr lang="en-IN" sz="2800" b="1" dirty="0">
                <a:solidFill>
                  <a:schemeClr val="tx1"/>
                </a:solidFill>
              </a:rPr>
              <a:t>Update the Frequency</a:t>
            </a:r>
          </a:p>
          <a:p>
            <a:pPr marL="514350" indent="-514350">
              <a:buAutoNum type="arabicPeriod"/>
            </a:pPr>
            <a:r>
              <a:rPr lang="en-IN" sz="2800" b="1" dirty="0">
                <a:solidFill>
                  <a:schemeClr val="tx1"/>
                </a:solidFill>
              </a:rPr>
              <a:t>Update Last Used Cycle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5CCBA5-4CC0-63B6-F827-6E46E23DCB22}"/>
              </a:ext>
            </a:extLst>
          </p:cNvPr>
          <p:cNvSpPr/>
          <p:nvPr/>
        </p:nvSpPr>
        <p:spPr>
          <a:xfrm>
            <a:off x="7250087" y="1892027"/>
            <a:ext cx="4104456" cy="57606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schemeClr val="tx1"/>
                </a:solidFill>
              </a:rPr>
              <a:t>Check Cache Capacity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C38A9C-9B0A-53BD-3A43-A4B776953B8F}"/>
              </a:ext>
            </a:extLst>
          </p:cNvPr>
          <p:cNvSpPr/>
          <p:nvPr/>
        </p:nvSpPr>
        <p:spPr>
          <a:xfrm>
            <a:off x="7706413" y="3177994"/>
            <a:ext cx="3168352" cy="57606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schemeClr val="tx1"/>
                </a:solidFill>
              </a:rPr>
              <a:t>Insert New Block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ECF33E-A64C-3F6F-2403-2146B9FD3D5F}"/>
              </a:ext>
            </a:extLst>
          </p:cNvPr>
          <p:cNvSpPr/>
          <p:nvPr/>
        </p:nvSpPr>
        <p:spPr>
          <a:xfrm>
            <a:off x="7538120" y="4272803"/>
            <a:ext cx="3528391" cy="104826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schemeClr val="tx1"/>
                </a:solidFill>
              </a:rPr>
              <a:t>Update Frequency Reuse distance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5CB01C3-BD53-51CD-7C2C-91FABA159308}"/>
              </a:ext>
            </a:extLst>
          </p:cNvPr>
          <p:cNvSpPr/>
          <p:nvPr/>
        </p:nvSpPr>
        <p:spPr>
          <a:xfrm>
            <a:off x="2321639" y="2949878"/>
            <a:ext cx="4104456" cy="57606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schemeClr val="tx1"/>
                </a:solidFill>
              </a:rPr>
              <a:t>Check Block Presence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A9DE120-2881-AF72-9034-BFA2B5698608}"/>
              </a:ext>
            </a:extLst>
          </p:cNvPr>
          <p:cNvSpPr/>
          <p:nvPr/>
        </p:nvSpPr>
        <p:spPr>
          <a:xfrm>
            <a:off x="10969703" y="2657303"/>
            <a:ext cx="3564395" cy="150635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schemeClr val="tx1"/>
                </a:solidFill>
              </a:rPr>
              <a:t>Find Victim to Evict</a:t>
            </a:r>
          </a:p>
          <a:p>
            <a:pPr algn="ctr"/>
            <a:r>
              <a:rPr lang="en-IN" sz="2400" b="1" dirty="0">
                <a:solidFill>
                  <a:schemeClr val="tx1"/>
                </a:solidFill>
              </a:rPr>
              <a:t>1. Evict the Block with Minimum Weight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5E81F71-D54A-B6FF-2F4B-4498F0742E5A}"/>
              </a:ext>
            </a:extLst>
          </p:cNvPr>
          <p:cNvSpPr/>
          <p:nvPr/>
        </p:nvSpPr>
        <p:spPr>
          <a:xfrm>
            <a:off x="11257735" y="4610433"/>
            <a:ext cx="2988330" cy="57606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schemeClr val="tx1"/>
                </a:solidFill>
              </a:rPr>
              <a:t>Evict And Insert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D3CF539-5ADE-7F74-9031-167AA4BC6157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>
            <a:off x="4373867" y="1682644"/>
            <a:ext cx="0" cy="237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59E43CE-5D06-3F3A-39A4-C6D5D59F079A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4373867" y="2496281"/>
            <a:ext cx="0" cy="4535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D6FAA75-A961-4595-C58D-78899208DAAE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9290589" y="2468091"/>
            <a:ext cx="11726" cy="7099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58CC520-6F42-6E05-DB44-C52EB6C2F44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9290589" y="3754058"/>
            <a:ext cx="11727" cy="5187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76F50BB-EDDF-F95B-3538-CF8957A44550}"/>
              </a:ext>
            </a:extLst>
          </p:cNvPr>
          <p:cNvCxnSpPr>
            <a:cxnSpLocks/>
            <a:stCxn id="7" idx="3"/>
            <a:endCxn id="11" idx="0"/>
          </p:cNvCxnSpPr>
          <p:nvPr/>
        </p:nvCxnSpPr>
        <p:spPr>
          <a:xfrm>
            <a:off x="11354543" y="2180059"/>
            <a:ext cx="1397358" cy="47724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AD64568-0951-20A9-FD66-FB9BAF233EAD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12751900" y="4163657"/>
            <a:ext cx="1" cy="4467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E6732AAD-6954-60E2-3820-93C983B9A584}"/>
              </a:ext>
            </a:extLst>
          </p:cNvPr>
          <p:cNvSpPr/>
          <p:nvPr/>
        </p:nvSpPr>
        <p:spPr>
          <a:xfrm>
            <a:off x="12499873" y="5704214"/>
            <a:ext cx="504056" cy="432048"/>
          </a:xfrm>
          <a:prstGeom prst="flowChartConnec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BCBFBB1-FF4D-36C7-F7EF-604416031CDA}"/>
              </a:ext>
            </a:extLst>
          </p:cNvPr>
          <p:cNvSpPr txBox="1"/>
          <p:nvPr/>
        </p:nvSpPr>
        <p:spPr>
          <a:xfrm>
            <a:off x="6852571" y="2548767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NO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1543FB6-5D41-5D97-238E-FCEDAA703333}"/>
              </a:ext>
            </a:extLst>
          </p:cNvPr>
          <p:cNvSpPr txBox="1"/>
          <p:nvPr/>
        </p:nvSpPr>
        <p:spPr>
          <a:xfrm>
            <a:off x="4448502" y="3525942"/>
            <a:ext cx="562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YES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24B1058-739E-885E-BB9E-AE25317F566F}"/>
              </a:ext>
            </a:extLst>
          </p:cNvPr>
          <p:cNvSpPr txBox="1"/>
          <p:nvPr/>
        </p:nvSpPr>
        <p:spPr>
          <a:xfrm>
            <a:off x="12793538" y="2096171"/>
            <a:ext cx="686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FULL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583F41C-8408-0642-EA53-D183FFDC1345}"/>
              </a:ext>
            </a:extLst>
          </p:cNvPr>
          <p:cNvSpPr txBox="1"/>
          <p:nvPr/>
        </p:nvSpPr>
        <p:spPr>
          <a:xfrm>
            <a:off x="9290589" y="2642267"/>
            <a:ext cx="1206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NOT FULL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A2CBACA-45D4-4FE3-7A3F-F7AC395BC3A3}"/>
              </a:ext>
            </a:extLst>
          </p:cNvPr>
          <p:cNvCxnSpPr>
            <a:stCxn id="12" idx="2"/>
            <a:endCxn id="59" idx="0"/>
          </p:cNvCxnSpPr>
          <p:nvPr/>
        </p:nvCxnSpPr>
        <p:spPr>
          <a:xfrm>
            <a:off x="12751900" y="5186497"/>
            <a:ext cx="1" cy="5177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35DD9F5-803B-A045-3866-14590870AD0D}"/>
              </a:ext>
            </a:extLst>
          </p:cNvPr>
          <p:cNvCxnSpPr>
            <a:stCxn id="10" idx="2"/>
            <a:endCxn id="6" idx="0"/>
          </p:cNvCxnSpPr>
          <p:nvPr/>
        </p:nvCxnSpPr>
        <p:spPr>
          <a:xfrm>
            <a:off x="4373867" y="3525942"/>
            <a:ext cx="1" cy="324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617D165-C00A-6EC3-AD97-A043289D7A19}"/>
              </a:ext>
            </a:extLst>
          </p:cNvPr>
          <p:cNvCxnSpPr>
            <a:stCxn id="5" idx="1"/>
            <a:endCxn id="3" idx="6"/>
          </p:cNvCxnSpPr>
          <p:nvPr/>
        </p:nvCxnSpPr>
        <p:spPr>
          <a:xfrm flipH="1">
            <a:off x="4625895" y="1414783"/>
            <a:ext cx="3416281" cy="518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7E0A77BB-6773-6121-8C76-8561C5CB639E}"/>
              </a:ext>
            </a:extLst>
          </p:cNvPr>
          <p:cNvCxnSpPr>
            <a:stCxn id="6" idx="2"/>
            <a:endCxn id="59" idx="2"/>
          </p:cNvCxnSpPr>
          <p:nvPr/>
        </p:nvCxnSpPr>
        <p:spPr>
          <a:xfrm rot="16200000" flipH="1">
            <a:off x="8337834" y="1758198"/>
            <a:ext cx="198073" cy="812600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5228D6A-36F5-C139-98F5-46C45948F65C}"/>
              </a:ext>
            </a:extLst>
          </p:cNvPr>
          <p:cNvCxnSpPr>
            <a:stCxn id="9" idx="2"/>
          </p:cNvCxnSpPr>
          <p:nvPr/>
        </p:nvCxnSpPr>
        <p:spPr>
          <a:xfrm flipH="1">
            <a:off x="9302314" y="5321068"/>
            <a:ext cx="2" cy="5265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BC87FFFD-47FD-FEA7-E68A-9C1A680C4C8F}"/>
              </a:ext>
            </a:extLst>
          </p:cNvPr>
          <p:cNvCxnSpPr>
            <a:stCxn id="59" idx="6"/>
            <a:endCxn id="5" idx="3"/>
          </p:cNvCxnSpPr>
          <p:nvPr/>
        </p:nvCxnSpPr>
        <p:spPr>
          <a:xfrm flipH="1" flipV="1">
            <a:off x="10418440" y="1414783"/>
            <a:ext cx="2585489" cy="4505455"/>
          </a:xfrm>
          <a:prstGeom prst="bentConnector3">
            <a:avLst>
              <a:gd name="adj1" fmla="val -6313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8F4A9D95-75F3-83B3-F08D-1323FD99054F}"/>
              </a:ext>
            </a:extLst>
          </p:cNvPr>
          <p:cNvCxnSpPr>
            <a:stCxn id="10" idx="3"/>
            <a:endCxn id="7" idx="1"/>
          </p:cNvCxnSpPr>
          <p:nvPr/>
        </p:nvCxnSpPr>
        <p:spPr>
          <a:xfrm flipV="1">
            <a:off x="6426095" y="2180059"/>
            <a:ext cx="823992" cy="105785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A2155-F3F0-50EA-A289-163600AF4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94EB4-C043-7BD2-55F6-881AC95C7D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007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</TotalTime>
  <Words>55</Words>
  <Application>Microsoft Office PowerPoint</Application>
  <PresentationFormat>Custom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Calibri</vt:lpstr>
      <vt:lpstr>Theme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ContainerAdministrator</dc:creator>
  <cp:lastModifiedBy>Virendra Yadav</cp:lastModifiedBy>
  <cp:revision>3</cp:revision>
  <dcterms:modified xsi:type="dcterms:W3CDTF">2024-11-15T13:00:24Z</dcterms:modified>
</cp:coreProperties>
</file>