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5"/>
  </p:notesMasterIdLst>
  <p:sldIdLst>
    <p:sldId id="269" r:id="rId2"/>
    <p:sldId id="262" r:id="rId3"/>
    <p:sldId id="281" r:id="rId4"/>
    <p:sldId id="280" r:id="rId5"/>
    <p:sldId id="270" r:id="rId6"/>
    <p:sldId id="271" r:id="rId7"/>
    <p:sldId id="282" r:id="rId8"/>
    <p:sldId id="274" r:id="rId9"/>
    <p:sldId id="275" r:id="rId10"/>
    <p:sldId id="276" r:id="rId11"/>
    <p:sldId id="283" r:id="rId12"/>
    <p:sldId id="277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6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2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F6308-716E-44C1-99F2-B7FE68EB439A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0EE18-FAAF-41A8-9195-29DB554D0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7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10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222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252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58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656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539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338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475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697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565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435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97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3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5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15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792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0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044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41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8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6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2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1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7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0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1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10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1764323"/>
            <a:ext cx="8077200" cy="2895600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章 图中的路径</a:t>
            </a:r>
          </a:p>
        </p:txBody>
      </p:sp>
    </p:spTree>
    <p:extLst>
      <p:ext uri="{BB962C8B-B14F-4D97-AF65-F5344CB8AC3E}">
        <p14:creationId xmlns:p14="http://schemas.microsoft.com/office/powerpoint/2010/main" val="144690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Dijkstra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算法的核心：将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(v)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从无穷大到小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最终更新为真实的最短路程。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update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依赖的事实：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最短路径的子路径依然最短；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子路径长度更小。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sv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最短路径上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倒数第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点，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(u)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真值已得，则得到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(v)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真值。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沿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sv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路径的依次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update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，不会影响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(v)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的最终真值。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对于含负边的图，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成立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不成立。所以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Dijkstra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算法不再适用。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怎么办？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只要能够保证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sv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最短路径上的至多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|v|-1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条边被先后更新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未必连续进行，期间可夹杂其它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update)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，则可得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(v)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真值。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sv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最短路径未知？更新图中每条边，重复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|v|-1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次！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含负边图上的最短路径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27" y="1576200"/>
            <a:ext cx="4414577" cy="5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764" y="4329487"/>
            <a:ext cx="4901217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0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" y="1188601"/>
            <a:ext cx="8380800" cy="393024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含负边图上的最短路径：</a:t>
            </a:r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Bellman-Ford</a:t>
            </a:r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827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5205600"/>
          </a:xfrm>
        </p:spPr>
        <p:txBody>
          <a:bodyPr anchor="t">
            <a:normAutofit lnSpcReduction="10000"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长度为负值的圈：图上最短路径问题没有意义。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负圈的检测：在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Bellman-Ford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|V|-1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次操作之后在额外执行一次全图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update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。图中包含负圈当且仅当最后一次全图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update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中有某个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值继续减少！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为什么？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含负边图上的最短路径：</a:t>
            </a:r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Bellman-Ford</a:t>
            </a:r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2" y="1188000"/>
            <a:ext cx="7708776" cy="37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64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两类特殊的图中必然无负圈：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边长非负，可用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Dijkstra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有向无圈图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边长可负</a:t>
            </a: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有向无圈图中的最短路径：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00" y="2188800"/>
            <a:ext cx="74104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8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广度优先搜索：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从源点开始，按距离由近及远进行探索。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1686225"/>
            <a:ext cx="74485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2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广度优先搜索：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从源点开始，按距离由近及远进行探索。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等速扩张。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核心数据结构为一个队列。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每个顶点入队列出队列各一次。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每条边被检测一次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(D)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或两次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(G)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00" y="1958362"/>
            <a:ext cx="57150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1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非负边长图上的</a:t>
            </a:r>
            <a:r>
              <a:rPr lang="en-US" altLang="zh-CN" cap="none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Dijkstra</a:t>
            </a:r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算法：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95" y="1188000"/>
            <a:ext cx="73533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3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cap="none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Dijkstra</a:t>
            </a:r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算法：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" y="1188000"/>
            <a:ext cx="56388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5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cap="none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Dijkstra</a:t>
            </a:r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算法：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" y="1188000"/>
            <a:ext cx="5543550" cy="4019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700" y="2528662"/>
            <a:ext cx="30861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6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cap="none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Dijkstra</a:t>
            </a:r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算法：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195215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Dijkstra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算法可以视为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BFS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的一个拓展，但以</a:t>
            </a:r>
            <a:r>
              <a:rPr lang="zh-CN" altLang="en-US" sz="2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优先级队列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取代常规队列，从而能够处理非一致的边长。</a:t>
            </a: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Dijkstra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算法还可以看作从源点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向外进行区域扩张的过程。已知区域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为当前已知最短路径的顶点集合。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外所有顶点的最短路径必经过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的单边扩展。特别地，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的单边扩展顶点的最短路径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也必然经过这些单边扩展。如何确定哪些单边扩展是最短路径？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(R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内最短路程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扩展边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最小的一定是一个！</a:t>
            </a: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源点</a:t>
            </a:r>
            <a:r>
              <a:rPr lang="en-US" altLang="zh-CN" sz="2000" i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外顶点集合的距离！</a:t>
            </a: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时间复杂度依赖于优先级队列的实现。</a:t>
            </a: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deletemin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|+|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insert/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decreasekey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00" y="3715350"/>
            <a:ext cx="7740000" cy="17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3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优先级队列：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优先级队列的若干实现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2352675"/>
            <a:ext cx="73723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9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二分堆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优先级队列：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1660057"/>
            <a:ext cx="7920000" cy="430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1780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1783</TotalTime>
  <Words>557</Words>
  <Application>Microsoft Office PowerPoint</Application>
  <PresentationFormat>全屏显示(4:3)</PresentationFormat>
  <Paragraphs>98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华文楷体</vt:lpstr>
      <vt:lpstr>楷体</vt:lpstr>
      <vt:lpstr>宋体</vt:lpstr>
      <vt:lpstr>幼圆</vt:lpstr>
      <vt:lpstr>Calibri</vt:lpstr>
      <vt:lpstr>Century Gothic</vt:lpstr>
      <vt:lpstr>Times New Roman</vt:lpstr>
      <vt:lpstr>Wingdings</vt:lpstr>
      <vt:lpstr>Wingdings 3</vt:lpstr>
      <vt:lpstr>切片</vt:lpstr>
      <vt:lpstr>第4章 图中的路径</vt:lpstr>
      <vt:lpstr>广度优先搜索：</vt:lpstr>
      <vt:lpstr>广度优先搜索：</vt:lpstr>
      <vt:lpstr>非负边长图上的Dijkstra算法：</vt:lpstr>
      <vt:lpstr>Dijkstra算法：</vt:lpstr>
      <vt:lpstr>Dijkstra算法：</vt:lpstr>
      <vt:lpstr>Dijkstra算法：</vt:lpstr>
      <vt:lpstr>优先级队列：</vt:lpstr>
      <vt:lpstr>优先级队列：</vt:lpstr>
      <vt:lpstr>含负边图上的最短路径</vt:lpstr>
      <vt:lpstr>含负边图上的最短路径：Bellman-Ford算法</vt:lpstr>
      <vt:lpstr>含负边图上的最短路径：Bellman-Ford算法</vt:lpstr>
      <vt:lpstr>有向无圈图中的最短路径：</vt:lpstr>
    </vt:vector>
  </TitlesOfParts>
  <Company>ysu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信息论与计算理论</dc:title>
  <dc:creator>Gourmet Wang</dc:creator>
  <cp:lastModifiedBy>Windows User</cp:lastModifiedBy>
  <cp:revision>117</cp:revision>
  <dcterms:created xsi:type="dcterms:W3CDTF">2015-10-08T02:49:44Z</dcterms:created>
  <dcterms:modified xsi:type="dcterms:W3CDTF">2020-09-20T14:12:35Z</dcterms:modified>
</cp:coreProperties>
</file>