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7"/>
  </p:notesMasterIdLst>
  <p:sldIdLst>
    <p:sldId id="269" r:id="rId2"/>
    <p:sldId id="262" r:id="rId3"/>
    <p:sldId id="270" r:id="rId4"/>
    <p:sldId id="271" r:id="rId5"/>
    <p:sldId id="272" r:id="rId6"/>
    <p:sldId id="273" r:id="rId7"/>
    <p:sldId id="274" r:id="rId8"/>
    <p:sldId id="283" r:id="rId9"/>
    <p:sldId id="276" r:id="rId10"/>
    <p:sldId id="284" r:id="rId11"/>
    <p:sldId id="278" r:id="rId12"/>
    <p:sldId id="279" r:id="rId13"/>
    <p:sldId id="280" r:id="rId14"/>
    <p:sldId id="281" r:id="rId15"/>
    <p:sldId id="28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62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2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F6308-716E-44C1-99F2-B7FE68EB439A}" type="datetimeFigureOut">
              <a:rPr lang="zh-CN" altLang="en-US" smtClean="0"/>
              <a:t>2020/9/30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0EE18-FAAF-41A8-9195-29DB554D0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7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10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61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00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842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83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06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499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421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082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757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10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61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791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3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5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15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792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0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0044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41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8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6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2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1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7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0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1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10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533400" y="1900800"/>
            <a:ext cx="7609800" cy="2152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6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章  动态规划</a:t>
            </a:r>
          </a:p>
        </p:txBody>
      </p:sp>
    </p:spTree>
    <p:extLst>
      <p:ext uri="{BB962C8B-B14F-4D97-AF65-F5344CB8AC3E}">
        <p14:creationId xmlns:p14="http://schemas.microsoft.com/office/powerpoint/2010/main" val="144690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背包问题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无重复背包：即使知道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，依然无法确定第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类物品是否已经选入包内。所以前述定义的子问题没有帮助。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此时相邻子问题的差别应在于是否选择了某一类物品，因此需要对子问题可以选择的物品进行限制。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基于背包容量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和物品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1,…,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j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所能得到的最高价值</a:t>
            </a:r>
            <a:endPara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99200" lvl="1" indent="-342000">
              <a:spcBef>
                <a:spcPts val="0"/>
              </a:spcBef>
              <a:spcAft>
                <a:spcPts val="0"/>
              </a:spcAft>
            </a:pP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= max{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-1)+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-1)}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填写一个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行、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列的表格。计算每个单元格需时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453" y="3308738"/>
            <a:ext cx="7013448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7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链式矩阵乘法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10" y="1681198"/>
            <a:ext cx="7590949" cy="40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4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链式矩阵乘法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不同的结合方式对应不同的二叉树：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基于动态规划的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762" y="1542600"/>
            <a:ext cx="5324475" cy="1828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762" y="3751200"/>
            <a:ext cx="59626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1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最短路径问题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247745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最短可靠路径问题：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间最多经过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条边的最短路径。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：从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恰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经过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条边的最短路程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全源最短路径问题：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j, k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：仅允许使用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{1, 2…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为中间点时，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的最短路程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可得更短路径当且仅当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Floyd-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Warshall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375" y="1929000"/>
            <a:ext cx="4972050" cy="495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375" y="3107498"/>
            <a:ext cx="5035934" cy="14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0375" y="4956637"/>
            <a:ext cx="5953125" cy="314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800" y="3105807"/>
            <a:ext cx="7812000" cy="267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9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最短路径问题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旅行商问题：最短的哈密顿圈。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难解。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子问题：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00" y="1981107"/>
            <a:ext cx="7560000" cy="5934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225" y="2620145"/>
            <a:ext cx="4019550" cy="600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400" y="3766820"/>
            <a:ext cx="7560000" cy="191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树中的最大独立集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324169"/>
          </a:xfrm>
        </p:spPr>
        <p:txBody>
          <a:bodyPr anchor="t">
            <a:normAutofit lnSpcReduction="10000"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独立集：一组互不邻接的顶点。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最大独立集：顶点数量最多的独立集。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难解。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树中的最大独立集问题：易解。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子问题：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为根的树中最大独立集的规模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375" y="2431574"/>
            <a:ext cx="6288300" cy="3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3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DAG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中的最短路径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7999"/>
            <a:ext cx="8380800" cy="5399175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时间算法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动态规划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(DP)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是一种通用的算法设计技术，类似线性规划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(LP)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子问题构成一个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DAG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较大子问题的解依赖于较小子问题的解。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按照从小到大的顺序解决子问题并表格记录其解。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的时间效率：子问题的数量*子问题的时间效率。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087" y="1655550"/>
            <a:ext cx="68294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2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最长递增子序列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最长递增子序列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DAG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中的最长路径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：结尾于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的最长路径的长度</a:t>
            </a:r>
            <a:endPara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时间复杂性：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575" y="1278112"/>
            <a:ext cx="2838450" cy="485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837" y="2215575"/>
            <a:ext cx="48863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8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动态规划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pk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递归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5271042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最长递增子序列问题中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的定义可以直接转换为一个递归算法。但是其中包含子问题的重复计算，因而效率低下。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分治算法中的递归：子问题规模缩减迅速，递归树高度为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，递归树中的顶点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子问题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数量为多项式规模。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动态规划：被依赖的子问题仅比原问题略小，从而递归树为多项式高度、指数顶点。关键在于大多数顶点是重复的。所以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DP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的效率来自按照从小到大的顺序依次求解子问题、用表格记录子问题的解以避免重复计算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047" y="1864200"/>
            <a:ext cx="34290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最小编辑距离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问题：将一个字符串变换为另一个字符串所需的最少编辑操作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插入、删除、替换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的数量。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对齐：</a:t>
            </a:r>
            <a:endPara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E[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[1…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[1…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的最小编辑距离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在两者的最佳对齐方式下，最右侧有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种可能：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730" y="4555993"/>
            <a:ext cx="5267325" cy="809625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52D573E-16F4-40D2-B80C-2F4256BA17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549695"/>
              </p:ext>
            </p:extLst>
          </p:nvPr>
        </p:nvGraphicFramePr>
        <p:xfrm>
          <a:off x="1174952" y="2302007"/>
          <a:ext cx="60261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5" imgW="3632040" imgH="457200" progId="Equation.DSMT4">
                  <p:embed/>
                </p:oleObj>
              </mc:Choice>
              <mc:Fallback>
                <p:oleObj name="Equation" r:id="rId5" imgW="36320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4952" y="2302007"/>
                        <a:ext cx="6026150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358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最小编辑距离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所有的子问题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E[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构成一个二维表格，进行动态规划需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依序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求解。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737" y="4378500"/>
            <a:ext cx="5695950" cy="1600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737" y="1581075"/>
            <a:ext cx="67532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0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最小编辑距离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隐含的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DAG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：从最小编辑距离问题到最短路径问题！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顶点：子问题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有向边：子问题解的依赖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边的权值：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虚边长度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(diff=0)</a:t>
            </a:r>
          </a:p>
          <a:p>
            <a:pPr marL="1257300" lvl="2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实边长度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14" y="1712658"/>
            <a:ext cx="4176150" cy="460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3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创造性的定义子问题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定义恰当的子问题需要很强的创造性和反复的实验。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动态规划中有一些经常出现的子问题模式：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输入为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，子问题为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x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，子问题数量为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输入为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y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，子问题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，子问题数量为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nm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输入为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，子问题为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，子问题数量为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输入为根树。子问题为子树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982" y="2087214"/>
            <a:ext cx="4102715" cy="4995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128" y="2997657"/>
            <a:ext cx="4102715" cy="4995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647" y="3305927"/>
            <a:ext cx="3240259" cy="49950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982" y="3900159"/>
            <a:ext cx="4102715" cy="49950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6068" y="4494391"/>
            <a:ext cx="3477101" cy="181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3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背包问题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188000"/>
            <a:ext cx="8380800" cy="4946400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问题：背包容量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类物品的体积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和价值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。最大价值装载方法</a:t>
            </a: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问题的两个版本：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每类物品有一件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or</a:t>
            </a: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多件。</a:t>
            </a:r>
            <a:endParaRPr lang="en-US" altLang="zh-CN" sz="20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两个版本都是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难解的，都有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nW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可重复背包：令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子问题对应于较小容量的背包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最后装入</a:t>
            </a: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包中的是一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件体积为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的物品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从左至右填写一个长度为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的表格，计算每个单元格需时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隐含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dag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中的最长路径问题！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881" y="3131620"/>
            <a:ext cx="39147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8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2902</TotalTime>
  <Words>999</Words>
  <Application>Microsoft Office PowerPoint</Application>
  <PresentationFormat>全屏显示(4:3)</PresentationFormat>
  <Paragraphs>192</Paragraphs>
  <Slides>15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华文楷体</vt:lpstr>
      <vt:lpstr>楷体</vt:lpstr>
      <vt:lpstr>宋体</vt:lpstr>
      <vt:lpstr>Calibri</vt:lpstr>
      <vt:lpstr>Century Gothic</vt:lpstr>
      <vt:lpstr>Times New Roman</vt:lpstr>
      <vt:lpstr>Wingdings</vt:lpstr>
      <vt:lpstr>Wingdings 3</vt:lpstr>
      <vt:lpstr>切片</vt:lpstr>
      <vt:lpstr>Equation</vt:lpstr>
      <vt:lpstr>PowerPoint 演示文稿</vt:lpstr>
      <vt:lpstr>DAG中的最短路径</vt:lpstr>
      <vt:lpstr>最长递增子序列</vt:lpstr>
      <vt:lpstr>动态规划 pk 递归</vt:lpstr>
      <vt:lpstr>最小编辑距离</vt:lpstr>
      <vt:lpstr>最小编辑距离</vt:lpstr>
      <vt:lpstr>最小编辑距离</vt:lpstr>
      <vt:lpstr>创造性的定义子问题</vt:lpstr>
      <vt:lpstr>背包问题</vt:lpstr>
      <vt:lpstr>背包问题</vt:lpstr>
      <vt:lpstr>链式矩阵乘法</vt:lpstr>
      <vt:lpstr>链式矩阵乘法</vt:lpstr>
      <vt:lpstr>最短路径问题</vt:lpstr>
      <vt:lpstr>最短路径问题</vt:lpstr>
      <vt:lpstr>树中的最大独立集</vt:lpstr>
    </vt:vector>
  </TitlesOfParts>
  <Company>ysu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信息论与计算理论</dc:title>
  <dc:creator>Gourmet Wang</dc:creator>
  <cp:lastModifiedBy>Administrator</cp:lastModifiedBy>
  <cp:revision>179</cp:revision>
  <dcterms:created xsi:type="dcterms:W3CDTF">2015-10-08T02:49:44Z</dcterms:created>
  <dcterms:modified xsi:type="dcterms:W3CDTF">2020-09-30T07:27:28Z</dcterms:modified>
</cp:coreProperties>
</file>