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0" r:id="rId2"/>
    <p:sldId id="300" r:id="rId3"/>
    <p:sldId id="299" r:id="rId4"/>
    <p:sldId id="301" r:id="rId5"/>
    <p:sldId id="303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7432" autoAdjust="0"/>
  </p:normalViewPr>
  <p:slideViewPr>
    <p:cSldViewPr>
      <p:cViewPr varScale="1">
        <p:scale>
          <a:sx n="164" d="100"/>
          <a:sy n="164" d="100"/>
        </p:scale>
        <p:origin x="170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4FDD-CC50-4294-8AC5-8B37FA67645A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92BE-B928-427D-8552-81DBDAE2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9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4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3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9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1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9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7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3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9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0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2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Chapter </a:t>
            </a: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Paths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in Graphs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67544" y="4120679"/>
            <a:ext cx="8229600" cy="16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Science, 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Yanshan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University</a:t>
            </a:r>
          </a:p>
          <a:p>
            <a:pPr algn="r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Gang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in the presence of negative edges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nvariant of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    down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correct vale.</a:t>
            </a: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update((</a:t>
            </a:r>
            <a:r>
              <a:rPr lang="it-IT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it-IT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dist(</a:t>
            </a:r>
            <a:r>
              <a:rPr lang="nl-NL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min{dist(</a:t>
            </a:r>
            <a:r>
              <a:rPr lang="nl-NL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nl-NL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dist(</a:t>
            </a:r>
            <a:r>
              <a:rPr lang="nl-NL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nl-NL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facts about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second-last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in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correctly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set, then update()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the correct distance to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never make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small. Any extraneous update() is safe.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depends on two facts:</a:t>
            </a:r>
          </a:p>
          <a:p>
            <a:pPr marL="27288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 prefix of a shortest path is also a shortest path.</a:t>
            </a:r>
          </a:p>
          <a:p>
            <a:pPr marL="27288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length of a sub-path is less.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2 dose not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in the presence of negative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single-edge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mechanism fails.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03754"/>
              </p:ext>
            </p:extLst>
          </p:nvPr>
        </p:nvGraphicFramePr>
        <p:xfrm>
          <a:off x="5135887" y="1346592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4" imgW="228600" imgH="177480" progId="Equation.DSMT4">
                  <p:embed/>
                </p:oleObj>
              </mc:Choice>
              <mc:Fallback>
                <p:oleObj name="Equation" r:id="rId4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5887" y="1346592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503" y="4221088"/>
            <a:ext cx="1204913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negative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edges, look at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|-1 edges. If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updates performed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),…,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 that order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necessarily consecutively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then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1,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correctly computed.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doesn't matter what other updates occur on these edges, or what happens in the rest of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graph, because update()s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safe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on't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all the shortest paths beforehand?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all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|-1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times!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the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|·|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Bellman-Ford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08" y="1700808"/>
            <a:ext cx="381762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8" y="1362480"/>
            <a:ext cx="7712964" cy="3355086"/>
          </a:xfrm>
          <a:prstGeom prst="rect">
            <a:avLst/>
          </a:prstGeom>
        </p:spPr>
      </p:pic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|-1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 may be too much. When no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is reduced during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round, stop!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2" y="1360360"/>
            <a:ext cx="7702296" cy="3515106"/>
          </a:xfrm>
          <a:prstGeom prst="rect">
            <a:avLst/>
          </a:prstGeom>
        </p:spPr>
      </p:pic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cycles: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stopping after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|-1 iterations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perform one extra round. There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cycle if and only if some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is reduced during this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  <a:r>
              <a:rPr lang="en-US" altLang="zh-CN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)'+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)'+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)'+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)'+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)'+(−6+2+3)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383939"/>
            <a:ext cx="2211680" cy="1621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8629" y="3140968"/>
            <a:ext cx="24561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 ≤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− 6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 ≤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 ≤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in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 of graphs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no negative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cycles: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without negative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cycles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20888"/>
            <a:ext cx="6678168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readth-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earch: layer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propagation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wave upon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764704"/>
            <a:ext cx="2857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89" y="1969567"/>
            <a:ext cx="767238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data structure is the queue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Correctness:                       , there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moment at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distance ≤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distances correctly set;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vertice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their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 set to    ;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the nodes at distance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Complexity: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is put on the queue exactly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once. 2|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each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once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(digraph)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twice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(graph).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99" y="1640447"/>
            <a:ext cx="6520815" cy="221170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7037"/>
              </p:ext>
            </p:extLst>
          </p:nvPr>
        </p:nvGraphicFramePr>
        <p:xfrm>
          <a:off x="2235201" y="3962176"/>
          <a:ext cx="142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tion" r:id="rId7" imgW="1422360" imgH="291960" progId="Equation.DSMT4">
                  <p:embed/>
                </p:oleObj>
              </mc:Choice>
              <mc:Fallback>
                <p:oleObj name="Equation" r:id="rId7" imgW="1422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5201" y="3962176"/>
                        <a:ext cx="142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74332"/>
              </p:ext>
            </p:extLst>
          </p:nvPr>
        </p:nvGraphicFramePr>
        <p:xfrm>
          <a:off x="5614128" y="4701848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Equation" r:id="rId9" imgW="228600" imgH="177480" progId="Equation.DSMT4">
                  <p:embed/>
                </p:oleObj>
              </mc:Choice>
              <mc:Fallback>
                <p:oleObj name="Equation" r:id="rId9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4128" y="4701848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0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 in graphs with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non-negative integer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 lengths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358" y="1772814"/>
            <a:ext cx="7564755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Shortest-path problem in graphs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non-negative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lengths.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14" y="1644823"/>
            <a:ext cx="661416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96" y="1311648"/>
            <a:ext cx="7913370" cy="3013710"/>
          </a:xfrm>
          <a:prstGeom prst="rect">
            <a:avLst/>
          </a:prstGeom>
        </p:spPr>
      </p:pic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of BFS.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a regular queue, so as to prioritize nodes in a way that takes edge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lengths into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perspective: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outward from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steadily growing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distances and shortest paths are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known.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addition to it should be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is closest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Let us call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we identify it?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: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single-edge extensions of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implementation of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insert,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deletemin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decreasekey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binary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log|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2625264"/>
            <a:ext cx="7429500" cy="1588770"/>
          </a:xfrm>
          <a:prstGeom prst="rect">
            <a:avLst/>
          </a:prstGeom>
          <a:ln>
            <a:solidFill>
              <a:srgbClr val="0070C0"/>
            </a:solidFill>
          </a:ln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43391"/>
              </p:ext>
            </p:extLst>
          </p:nvPr>
        </p:nvGraphicFramePr>
        <p:xfrm>
          <a:off x="921303" y="4244384"/>
          <a:ext cx="74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Equation" r:id="rId7" imgW="749160" imgH="342720" progId="Equation.DSMT4">
                  <p:embed/>
                </p:oleObj>
              </mc:Choice>
              <mc:Fallback>
                <p:oleObj name="Equation" r:id="rId7" imgW="749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303" y="4244384"/>
                        <a:ext cx="749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implementations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priority queue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a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 </a:t>
            </a: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value of any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equal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that of its children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insert: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new element at the bottom of the tree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decreasekey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bubble up from its current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deletemin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value, move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tree 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with the smaller child and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43670"/>
              </p:ext>
            </p:extLst>
          </p:nvPr>
        </p:nvGraphicFramePr>
        <p:xfrm>
          <a:off x="971600" y="1601800"/>
          <a:ext cx="728421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224136"/>
                <a:gridCol w="2088232"/>
                <a:gridCol w="217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deletemin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insert/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decreasekey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Dijkstra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(|</a:t>
                      </a:r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kumimoji="0" lang="en-US" altLang="zh-CN" sz="20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heap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0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log|</a:t>
                      </a:r>
                      <a:r>
                        <a:rPr lang="en-US" altLang="zh-CN" sz="20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((|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|+|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|)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log|</a:t>
                      </a:r>
                      <a:r>
                        <a:rPr lang="en-US" altLang="zh-CN" sz="20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heap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log|</a:t>
                      </a:r>
                      <a:r>
                        <a:rPr kumimoji="0" lang="en-US" altLang="zh-CN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|)</a:t>
                      </a:r>
                      <a:endParaRPr kumimoji="0" lang="zh-CN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 (amortized)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(|</a:t>
                      </a:r>
                      <a:r>
                        <a:rPr kumimoji="0" lang="en-US" altLang="zh-CN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V|</a:t>
                      </a:r>
                      <a:r>
                        <a:rPr kumimoji="0" lang="en-US" altLang="zh-CN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log|</a:t>
                      </a:r>
                      <a:r>
                        <a:rPr kumimoji="0" lang="en-US" altLang="zh-CN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|+|</a:t>
                      </a:r>
                      <a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849632" y="2812297"/>
            <a:ext cx="5306268" cy="412095"/>
            <a:chOff x="2849632" y="2812297"/>
            <a:chExt cx="5306268" cy="41209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466206"/>
                </p:ext>
              </p:extLst>
            </p:nvPr>
          </p:nvGraphicFramePr>
          <p:xfrm>
            <a:off x="2849632" y="2817992"/>
            <a:ext cx="889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1" name="Equation" r:id="rId4" imgW="888840" imgH="406080" progId="Equation.DSMT4">
                    <p:embed/>
                  </p:oleObj>
                </mc:Choice>
                <mc:Fallback>
                  <p:oleObj name="Equation" r:id="rId4" imgW="88884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9632" y="2817992"/>
                          <a:ext cx="889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838071"/>
                </p:ext>
              </p:extLst>
            </p:nvPr>
          </p:nvGraphicFramePr>
          <p:xfrm>
            <a:off x="4079592" y="2812297"/>
            <a:ext cx="787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2" name="Equation" r:id="rId6" imgW="787320" imgH="406080" progId="Equation.DSMT4">
                    <p:embed/>
                  </p:oleObj>
                </mc:Choice>
                <mc:Fallback>
                  <p:oleObj name="Equation" r:id="rId6" imgW="7873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79592" y="2812297"/>
                          <a:ext cx="787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316543"/>
                </p:ext>
              </p:extLst>
            </p:nvPr>
          </p:nvGraphicFramePr>
          <p:xfrm>
            <a:off x="6162000" y="2815461"/>
            <a:ext cx="19939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3" name="Equation" r:id="rId8" imgW="1993680" imgH="406080" progId="Equation.DSMT4">
                    <p:embed/>
                  </p:oleObj>
                </mc:Choice>
                <mc:Fallback>
                  <p:oleObj name="Equation" r:id="rId8" imgW="19936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62000" y="2815461"/>
                          <a:ext cx="19939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03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implementations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a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 </a:t>
            </a: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value of any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equal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that of its children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7432358" cy="40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7104</TotalTime>
  <Words>850</Words>
  <Application>Microsoft Office PowerPoint</Application>
  <PresentationFormat>全屏显示(4:3)</PresentationFormat>
  <Paragraphs>172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华文楷体</vt:lpstr>
      <vt:lpstr>华文新魏</vt:lpstr>
      <vt:lpstr>华文行楷</vt:lpstr>
      <vt:lpstr>宋体</vt:lpstr>
      <vt:lpstr>Calibri</vt:lpstr>
      <vt:lpstr>Candara</vt:lpstr>
      <vt:lpstr>Symbol</vt:lpstr>
      <vt:lpstr>Times New Roman</vt:lpstr>
      <vt:lpstr>Wingdings</vt:lpstr>
      <vt:lpstr>波形</vt:lpstr>
      <vt:lpstr>Equation</vt:lpstr>
      <vt:lpstr>Chapter 4  Paths in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User</cp:lastModifiedBy>
  <cp:revision>543</cp:revision>
  <dcterms:modified xsi:type="dcterms:W3CDTF">2021-10-10T12:33:39Z</dcterms:modified>
</cp:coreProperties>
</file>