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handoutMasterIdLst>
    <p:handoutMasterId r:id="rId46"/>
  </p:handoutMasterIdLst>
  <p:sldIdLst>
    <p:sldId id="340" r:id="rId4"/>
    <p:sldId id="341" r:id="rId6"/>
    <p:sldId id="258" r:id="rId7"/>
    <p:sldId id="260" r:id="rId8"/>
    <p:sldId id="487" r:id="rId9"/>
    <p:sldId id="312" r:id="rId10"/>
    <p:sldId id="415" r:id="rId11"/>
    <p:sldId id="418" r:id="rId12"/>
    <p:sldId id="548" r:id="rId13"/>
    <p:sldId id="420" r:id="rId14"/>
    <p:sldId id="488" r:id="rId15"/>
    <p:sldId id="489" r:id="rId16"/>
    <p:sldId id="490" r:id="rId17"/>
    <p:sldId id="491" r:id="rId18"/>
    <p:sldId id="492" r:id="rId19"/>
    <p:sldId id="549" r:id="rId20"/>
    <p:sldId id="551" r:id="rId21"/>
    <p:sldId id="550" r:id="rId22"/>
    <p:sldId id="552" r:id="rId23"/>
    <p:sldId id="497" r:id="rId24"/>
    <p:sldId id="498" r:id="rId25"/>
    <p:sldId id="499" r:id="rId26"/>
    <p:sldId id="500" r:id="rId27"/>
    <p:sldId id="501" r:id="rId28"/>
    <p:sldId id="522" r:id="rId29"/>
    <p:sldId id="289" r:id="rId30"/>
    <p:sldId id="504" r:id="rId31"/>
    <p:sldId id="523" r:id="rId32"/>
    <p:sldId id="291" r:id="rId33"/>
    <p:sldId id="308" r:id="rId34"/>
    <p:sldId id="262" r:id="rId35"/>
    <p:sldId id="279" r:id="rId36"/>
    <p:sldId id="319" r:id="rId37"/>
    <p:sldId id="281" r:id="rId38"/>
    <p:sldId id="283" r:id="rId39"/>
    <p:sldId id="541" r:id="rId40"/>
    <p:sldId id="263" r:id="rId41"/>
    <p:sldId id="275" r:id="rId42"/>
    <p:sldId id="545" r:id="rId43"/>
    <p:sldId id="323" r:id="rId44"/>
    <p:sldId id="546" r:id="rId45"/>
  </p:sldIdLst>
  <p:sldSz cx="9144000" cy="6858000" type="screen4x3"/>
  <p:notesSz cx="6858000" cy="9144000"/>
  <p:custDataLst>
    <p:tags r:id="rId50"/>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E7BDB2"/>
    <a:srgbClr val="EF4E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7" autoAdjust="0"/>
    <p:restoredTop sz="95768"/>
  </p:normalViewPr>
  <p:slideViewPr>
    <p:cSldViewPr snapToGrid="0" snapToObjects="1">
      <p:cViewPr varScale="1">
        <p:scale>
          <a:sx n="110" d="100"/>
          <a:sy n="110" d="100"/>
        </p:scale>
        <p:origin x="1662" y="102"/>
      </p:cViewPr>
      <p:guideLst>
        <p:guide orient="horz" pos="1973"/>
        <p:guide pos="293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0" Type="http://schemas.openxmlformats.org/officeDocument/2006/relationships/tags" Target="tags/tag10.xml"/><Relationship Id="rId5" Type="http://schemas.openxmlformats.org/officeDocument/2006/relationships/notesMaster" Target="notesMasters/notesMaster1.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8.wmf"/><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e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59.wmf"/><Relationship Id="rId8" Type="http://schemas.openxmlformats.org/officeDocument/2006/relationships/image" Target="../media/image58.wmf"/><Relationship Id="rId7" Type="http://schemas.openxmlformats.org/officeDocument/2006/relationships/image" Target="../media/image57.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67.wmf"/><Relationship Id="rId7" Type="http://schemas.openxmlformats.org/officeDocument/2006/relationships/image" Target="../media/image66.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69.wmf"/><Relationship Id="rId1" Type="http://schemas.openxmlformats.org/officeDocument/2006/relationships/image" Target="../media/image68.wmf"/></Relationships>
</file>

<file path=ppt/drawings/_rels/vmlDrawing14.vml.rels><?xml version="1.0" encoding="UTF-8" standalone="yes"?>
<Relationships xmlns="http://schemas.openxmlformats.org/package/2006/relationships"><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25.jpeg"/></Relationships>
</file>

<file path=ppt/drawings/_rels/vmlDrawing15.vml.rels><?xml version="1.0" encoding="UTF-8" standalone="yes"?>
<Relationships xmlns="http://schemas.openxmlformats.org/package/2006/relationships"><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16.vml.rels><?xml version="1.0" encoding="UTF-8" standalone="yes"?>
<Relationships xmlns="http://schemas.openxmlformats.org/package/2006/relationships"><Relationship Id="rId7" Type="http://schemas.openxmlformats.org/officeDocument/2006/relationships/image" Target="../media/image94.wmf"/><Relationship Id="rId6" Type="http://schemas.openxmlformats.org/officeDocument/2006/relationships/image" Target="../media/image93.wmf"/><Relationship Id="rId5" Type="http://schemas.openxmlformats.org/officeDocument/2006/relationships/image" Target="../media/image92.wmf"/><Relationship Id="rId4" Type="http://schemas.openxmlformats.org/officeDocument/2006/relationships/image" Target="../media/image91.wmf"/><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98.wmf"/><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06.wmf"/><Relationship Id="rId7" Type="http://schemas.openxmlformats.org/officeDocument/2006/relationships/image" Target="../media/image105.wmf"/><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19.vml.rels><?xml version="1.0" encoding="UTF-8" standalone="yes"?>
<Relationships xmlns="http://schemas.openxmlformats.org/package/2006/relationships"><Relationship Id="rId6" Type="http://schemas.openxmlformats.org/officeDocument/2006/relationships/image" Target="../media/image110.wmf"/><Relationship Id="rId5" Type="http://schemas.openxmlformats.org/officeDocument/2006/relationships/image" Target="../media/image25.jpeg"/><Relationship Id="rId4" Type="http://schemas.openxmlformats.org/officeDocument/2006/relationships/image" Target="../media/image109.wmf"/><Relationship Id="rId3" Type="http://schemas.openxmlformats.org/officeDocument/2006/relationships/image" Target="../media/image105.wmf"/><Relationship Id="rId2" Type="http://schemas.openxmlformats.org/officeDocument/2006/relationships/image" Target="../media/image108.wmf"/><Relationship Id="rId1" Type="http://schemas.openxmlformats.org/officeDocument/2006/relationships/image" Target="../media/image107.w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17.wmf"/><Relationship Id="rId8" Type="http://schemas.openxmlformats.org/officeDocument/2006/relationships/image" Target="../media/image16.wmf"/><Relationship Id="rId7" Type="http://schemas.openxmlformats.org/officeDocument/2006/relationships/image" Target="../media/image15.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118.wmf"/><Relationship Id="rId8" Type="http://schemas.openxmlformats.org/officeDocument/2006/relationships/image" Target="../media/image117.wmf"/><Relationship Id="rId7" Type="http://schemas.openxmlformats.org/officeDocument/2006/relationships/image" Target="../media/image116.wmf"/><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13.wmf"/><Relationship Id="rId3" Type="http://schemas.openxmlformats.org/officeDocument/2006/relationships/image" Target="../media/image112.wmf"/><Relationship Id="rId2" Type="http://schemas.openxmlformats.org/officeDocument/2006/relationships/image" Target="../media/image25.jpeg"/><Relationship Id="rId16" Type="http://schemas.openxmlformats.org/officeDocument/2006/relationships/image" Target="../media/image125.wmf"/><Relationship Id="rId15" Type="http://schemas.openxmlformats.org/officeDocument/2006/relationships/image" Target="../media/image124.wmf"/><Relationship Id="rId14" Type="http://schemas.openxmlformats.org/officeDocument/2006/relationships/image" Target="../media/image123.wmf"/><Relationship Id="rId13" Type="http://schemas.openxmlformats.org/officeDocument/2006/relationships/image" Target="../media/image122.wmf"/><Relationship Id="rId12" Type="http://schemas.openxmlformats.org/officeDocument/2006/relationships/image" Target="../media/image121.wmf"/><Relationship Id="rId11" Type="http://schemas.openxmlformats.org/officeDocument/2006/relationships/image" Target="../media/image120.wmf"/><Relationship Id="rId10" Type="http://schemas.openxmlformats.org/officeDocument/2006/relationships/image" Target="../media/image119.wmf"/><Relationship Id="rId1" Type="http://schemas.openxmlformats.org/officeDocument/2006/relationships/image" Target="../media/image11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25.jpeg"/></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35.wmf"/><Relationship Id="rId1" Type="http://schemas.openxmlformats.org/officeDocument/2006/relationships/image" Target="../media/image13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37.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image" Target="../media/image138.wmf"/></Relationships>
</file>

<file path=ppt/drawings/_rels/vmlDrawing25.vml.rels><?xml version="1.0" encoding="UTF-8" standalone="yes"?>
<Relationships xmlns="http://schemas.openxmlformats.org/package/2006/relationships"><Relationship Id="rId9" Type="http://schemas.openxmlformats.org/officeDocument/2006/relationships/image" Target="../media/image114.wmf"/><Relationship Id="rId8" Type="http://schemas.openxmlformats.org/officeDocument/2006/relationships/image" Target="../media/image144.wmf"/><Relationship Id="rId7" Type="http://schemas.openxmlformats.org/officeDocument/2006/relationships/image" Target="../media/image143.wmf"/><Relationship Id="rId6" Type="http://schemas.openxmlformats.org/officeDocument/2006/relationships/image" Target="../media/image142.wmf"/><Relationship Id="rId5" Type="http://schemas.openxmlformats.org/officeDocument/2006/relationships/image" Target="../media/image141.wmf"/><Relationship Id="rId4" Type="http://schemas.openxmlformats.org/officeDocument/2006/relationships/image" Target="../media/image116.wmf"/><Relationship Id="rId3" Type="http://schemas.openxmlformats.org/officeDocument/2006/relationships/image" Target="../media/image115.wmf"/><Relationship Id="rId2" Type="http://schemas.openxmlformats.org/officeDocument/2006/relationships/image" Target="../media/image140.wmf"/><Relationship Id="rId12" Type="http://schemas.openxmlformats.org/officeDocument/2006/relationships/image" Target="../media/image146.wmf"/><Relationship Id="rId11" Type="http://schemas.openxmlformats.org/officeDocument/2006/relationships/image" Target="../media/image145.wmf"/><Relationship Id="rId10" Type="http://schemas.openxmlformats.org/officeDocument/2006/relationships/image" Target="../media/image113.wmf"/><Relationship Id="rId1" Type="http://schemas.openxmlformats.org/officeDocument/2006/relationships/image" Target="../media/image139.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20.wmf"/><Relationship Id="rId3" Type="http://schemas.openxmlformats.org/officeDocument/2006/relationships/image" Target="../media/image13.wmf"/><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26.wmf"/><Relationship Id="rId3" Type="http://schemas.openxmlformats.org/officeDocument/2006/relationships/image" Target="../media/image25.jpeg"/><Relationship Id="rId2" Type="http://schemas.openxmlformats.org/officeDocument/2006/relationships/image" Target="../media/image24.wmf"/><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37.wmf"/><Relationship Id="rId8" Type="http://schemas.openxmlformats.org/officeDocument/2006/relationships/image" Target="../media/image36.wmf"/><Relationship Id="rId7" Type="http://schemas.openxmlformats.org/officeDocument/2006/relationships/image" Target="../media/image35.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25.jpeg"/><Relationship Id="rId3" Type="http://schemas.openxmlformats.org/officeDocument/2006/relationships/image" Target="../media/image32.wmf"/><Relationship Id="rId2" Type="http://schemas.openxmlformats.org/officeDocument/2006/relationships/image" Target="../media/image31.wmf"/><Relationship Id="rId11" Type="http://schemas.openxmlformats.org/officeDocument/2006/relationships/image" Target="../media/image39.wmf"/><Relationship Id="rId10" Type="http://schemas.openxmlformats.org/officeDocument/2006/relationships/image" Target="../media/image38.wmf"/><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47.wmf"/><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E352C12-55A7-43AA-8C56-5F77FD7E6B38}"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048A42E-AD68-47E1-8497-7BCF25034962}"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FFFFFF"/>
                </a:solidFill>
                <a:latin typeface="Calibri" panose="020F0502020204030204" charset="0"/>
                <a:ea typeface="宋体" panose="02010600030101010101" pitchFamily="2" charset="-122"/>
              </a:defRPr>
            </a:lvl1pPr>
            <a:lvl2pPr marL="742950" indent="-285750">
              <a:defRPr>
                <a:solidFill>
                  <a:srgbClr val="FFFFFF"/>
                </a:solidFill>
                <a:latin typeface="Calibri" panose="020F0502020204030204" charset="0"/>
                <a:ea typeface="宋体" panose="02010600030101010101" pitchFamily="2" charset="-122"/>
              </a:defRPr>
            </a:lvl2pPr>
            <a:lvl3pPr marL="1143000" indent="-228600">
              <a:defRPr>
                <a:solidFill>
                  <a:srgbClr val="FFFFFF"/>
                </a:solidFill>
                <a:latin typeface="Calibri" panose="020F0502020204030204" charset="0"/>
                <a:ea typeface="宋体" panose="02010600030101010101" pitchFamily="2" charset="-122"/>
              </a:defRPr>
            </a:lvl3pPr>
            <a:lvl4pPr marL="1600200" indent="-228600">
              <a:defRPr>
                <a:solidFill>
                  <a:srgbClr val="FFFFFF"/>
                </a:solidFill>
                <a:latin typeface="Calibri" panose="020F0502020204030204" charset="0"/>
                <a:ea typeface="宋体" panose="02010600030101010101" pitchFamily="2" charset="-122"/>
              </a:defRPr>
            </a:lvl4pPr>
            <a:lvl5pPr marL="2057400" indent="-228600">
              <a:defRPr>
                <a:solidFill>
                  <a:srgbClr val="FFFFFF"/>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rgbClr val="FFFFFF"/>
                </a:solidFill>
                <a:latin typeface="Calibri" panose="020F050202020403020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99D93A89-757D-4EE1-8C91-D9E248A9A45E}" type="slidenum">
              <a:rPr kumimoji="0"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23" name="Rectangle 2"/>
          <p:cNvSpPr>
            <a:spLocks noGrp="1" noRot="1" noChangeAspect="1" noChangeArrowheads="1" noTextEdit="1"/>
          </p:cNvSpPr>
          <p:nvPr>
            <p:ph type="sldImg" idx="4294967295"/>
          </p:nvPr>
        </p:nvSpPr>
        <p:spPr/>
      </p:sp>
      <p:sp>
        <p:nvSpPr>
          <p:cNvPr id="5124" name="Rectangle 3"/>
          <p:cNvSpPr>
            <a:spLocks noGrp="1" noChangeArrowheads="1"/>
          </p:cNvSpPr>
          <p:nvPr>
            <p:ph type="body" idx="4294967295"/>
          </p:nvPr>
        </p:nvSpPr>
        <p:spPr/>
        <p:txBody>
          <a:bodyPr/>
          <a:lstStyle/>
          <a:p>
            <a:pPr eaLnBrk="1" hangingPunct="1"/>
            <a:r>
              <a:rPr lang="en-US" altLang="zh-CN"/>
              <a:t>1</a:t>
            </a:r>
            <a:r>
              <a:rPr lang="zh-CN" altLang="en-US"/>
              <a:t>学时</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en-US" sz="1200" dirty="0">
                <a:solidFill>
                  <a:schemeClr val="tx1"/>
                </a:solidFill>
                <a:latin typeface="Arial" panose="020B0604020202020204" pitchFamily="34" charset="0"/>
              </a:rPr>
            </a:fld>
            <a:endParaRPr lang="en-US" altLang="en-US" sz="1200" dirty="0">
              <a:solidFill>
                <a:schemeClr val="tx1"/>
              </a:solidFill>
              <a:latin typeface="Arial" panose="020B0604020202020204" pitchFamily="34" charset="0"/>
              <a:ea typeface="Arial" panose="020B0604020202020204" pitchFamily="34" charset="0"/>
            </a:endParaRPr>
          </a:p>
        </p:txBody>
      </p:sp>
      <p:sp>
        <p:nvSpPr>
          <p:cNvPr id="43010" name="Rectangle 2"/>
          <p:cNvSpPr>
            <a:spLocks noGrp="1" noRot="1" noChangeAspect="1" noTextEdit="1"/>
          </p:cNvSpPr>
          <p:nvPr>
            <p:ph type="sldImg"/>
          </p:nvPr>
        </p:nvSpPr>
        <p:spPr/>
      </p:sp>
      <p:sp>
        <p:nvSpPr>
          <p:cNvPr id="43011" name="Rectangle 3"/>
          <p:cNvSpPr>
            <a:spLocks noGrp="1"/>
          </p:cNvSpPr>
          <p:nvPr>
            <p:ph type="body"/>
          </p:nvPr>
        </p:nvSpPr>
        <p:spPr/>
        <p:txBody>
          <a:bodyPr wrap="square" lIns="91440" tIns="45720" rIns="91440" bIns="45720" anchor="t" anchorCtr="0"/>
          <a:lstStyle/>
          <a:p>
            <a:pPr lvl="0" eaLnBrk="1" hangingPunct="1"/>
            <a:r>
              <a:rPr lang="en-US" altLang="zh-CN" dirty="0"/>
              <a:t>e12 </a:t>
            </a:r>
            <a:r>
              <a:rPr lang="zh-CN" altLang="en-US" dirty="0"/>
              <a:t>本来属于</a:t>
            </a:r>
            <a:r>
              <a:rPr lang="en-US" altLang="zh-CN" dirty="0"/>
              <a:t>w1</a:t>
            </a:r>
            <a:r>
              <a:rPr lang="zh-CN" altLang="en-US" dirty="0"/>
              <a:t>但是位于大</a:t>
            </a:r>
            <a:r>
              <a:rPr lang="en-US" altLang="zh-CN" dirty="0"/>
              <a:t>omega2</a:t>
            </a:r>
            <a:r>
              <a:rPr lang="zh-CN" altLang="en-US" dirty="0"/>
              <a:t>判决空间，只能判断属于第二类！</a:t>
            </a:r>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solidFill>
                  <a:schemeClr val="tx1"/>
                </a:solidFill>
                <a:latin typeface="Arial" panose="020B0604020202020204" pitchFamily="34" charset="0"/>
                <a:cs typeface="Arial" panose="020B0604020202020204" pitchFamily="34" charset="0"/>
              </a:rPr>
            </a:fld>
            <a:endParaRPr lang="en-US" altLang="en-US" sz="1200"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56323" name="Rectangle 2"/>
          <p:cNvSpPr>
            <a:spLocks noGrp="1" noRot="1" noChangeAspect="1" noTextEdit="1"/>
          </p:cNvSpPr>
          <p:nvPr>
            <p:ph type="sldImg"/>
          </p:nvPr>
        </p:nvSpPr>
        <p:spPr/>
      </p:sp>
      <p:sp>
        <p:nvSpPr>
          <p:cNvPr id="56324" name="Rectangle 3"/>
          <p:cNvSpPr>
            <a:spLocks noGrp="1"/>
          </p:cNvSpPr>
          <p:nvPr>
            <p:ph type="body"/>
          </p:nvPr>
        </p:nvSpPr>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solidFill>
                  <a:schemeClr val="tx1"/>
                </a:solidFill>
                <a:latin typeface="Arial" panose="020B0604020202020204" pitchFamily="34" charset="0"/>
                <a:cs typeface="Arial" panose="020B0604020202020204" pitchFamily="34" charset="0"/>
              </a:rPr>
            </a:fld>
            <a:endParaRPr lang="en-US" altLang="en-US" sz="1200"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58371" name="Rectangle 2"/>
          <p:cNvSpPr>
            <a:spLocks noGrp="1" noRot="1" noChangeAspect="1" noTextEdit="1"/>
          </p:cNvSpPr>
          <p:nvPr>
            <p:ph type="sldImg"/>
          </p:nvPr>
        </p:nvSpPr>
        <p:spPr/>
      </p:sp>
      <p:sp>
        <p:nvSpPr>
          <p:cNvPr id="58372" name="Rectangle 3"/>
          <p:cNvSpPr>
            <a:spLocks noGrp="1"/>
          </p:cNvSpPr>
          <p:nvPr>
            <p:ph type="body"/>
          </p:nvPr>
        </p:nvSpPr>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solidFill>
                  <a:schemeClr val="tx1"/>
                </a:solidFill>
                <a:latin typeface="Arial" panose="020B0604020202020204" pitchFamily="34" charset="0"/>
                <a:cs typeface="Arial" panose="020B0604020202020204" pitchFamily="34" charset="0"/>
              </a:rPr>
            </a:fld>
            <a:endParaRPr lang="en-US" altLang="en-US" sz="1200"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60419" name="Rectangle 2"/>
          <p:cNvSpPr>
            <a:spLocks noGrp="1" noRot="1" noChangeAspect="1" noTextEdit="1"/>
          </p:cNvSpPr>
          <p:nvPr>
            <p:ph type="sldImg"/>
          </p:nvPr>
        </p:nvSpPr>
        <p:spPr/>
      </p:sp>
      <p:sp>
        <p:nvSpPr>
          <p:cNvPr id="60420" name="Rectangle 3"/>
          <p:cNvSpPr>
            <a:spLocks noGrp="1"/>
          </p:cNvSpPr>
          <p:nvPr>
            <p:ph type="body"/>
          </p:nvPr>
        </p:nvSpPr>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solidFill>
                  <a:schemeClr val="tx1"/>
                </a:solidFill>
                <a:latin typeface="Arial" panose="020B0604020202020204" pitchFamily="34" charset="0"/>
                <a:cs typeface="Arial" panose="020B0604020202020204" pitchFamily="34" charset="0"/>
              </a:rPr>
            </a:fld>
            <a:endParaRPr lang="en-US" altLang="en-US" sz="1200"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62467" name="Rectangle 2"/>
          <p:cNvSpPr>
            <a:spLocks noGrp="1" noRot="1" noChangeAspect="1" noTextEdit="1"/>
          </p:cNvSpPr>
          <p:nvPr>
            <p:ph type="sldImg"/>
          </p:nvPr>
        </p:nvSpPr>
        <p:spPr/>
      </p:sp>
      <p:sp>
        <p:nvSpPr>
          <p:cNvPr id="62468" name="Rectangle 3"/>
          <p:cNvSpPr>
            <a:spLocks noGrp="1"/>
          </p:cNvSpPr>
          <p:nvPr>
            <p:ph type="body"/>
          </p:nvPr>
        </p:nvSpPr>
        <p:spPr/>
        <p:txBody>
          <a:bodyPr wrap="square" lIns="91440" tIns="45720" rIns="91440" bIns="45720" anchor="t" anchorCtr="0"/>
          <a:lstStyle/>
          <a:p>
            <a:pPr lvl="0" eaLnBrk="1" hangingPunct="1"/>
            <a:r>
              <a:rPr lang="zh-CN" altLang="en-US" dirty="0"/>
              <a:t>样本和决策是固定的，关于 </a:t>
            </a:r>
            <a:r>
              <a:rPr lang="en-US" altLang="zh-CN" dirty="0"/>
              <a:t>wi</a:t>
            </a:r>
            <a:r>
              <a:rPr lang="zh-CN" altLang="en-US" dirty="0"/>
              <a:t>变化； 注意，一旦给定 损失矩阵，这个条件平均风险就是可以求出来的！！！</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solidFill>
                  <a:schemeClr val="tx1"/>
                </a:solidFill>
                <a:latin typeface="Arial" panose="020B0604020202020204" pitchFamily="34" charset="0"/>
                <a:cs typeface="Arial" panose="020B0604020202020204" pitchFamily="34" charset="0"/>
              </a:rPr>
            </a:fld>
            <a:endParaRPr lang="en-US" altLang="en-US" sz="1200"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64515" name="Rectangle 2"/>
          <p:cNvSpPr>
            <a:spLocks noGrp="1" noRot="1" noChangeAspect="1" noTextEdit="1"/>
          </p:cNvSpPr>
          <p:nvPr>
            <p:ph type="sldImg"/>
          </p:nvPr>
        </p:nvSpPr>
        <p:spPr/>
      </p:sp>
      <p:sp>
        <p:nvSpPr>
          <p:cNvPr id="64516" name="Rectangle 3"/>
          <p:cNvSpPr>
            <a:spLocks noGrp="1"/>
          </p:cNvSpPr>
          <p:nvPr>
            <p:ph type="body"/>
          </p:nvPr>
        </p:nvSpPr>
        <p:spPr/>
        <p:txBody>
          <a:bodyPr wrap="square" lIns="91440" tIns="45720" rIns="91440" bIns="45720" anchor="t" anchorCtr="0"/>
          <a:lstStyle/>
          <a:p>
            <a:pPr lvl="0" eaLnBrk="1" hangingPunct="1"/>
            <a:r>
              <a:rPr lang="en-US" altLang="zh-CN" dirty="0"/>
              <a:t>R(x)</a:t>
            </a:r>
            <a:r>
              <a:rPr lang="zh-CN" altLang="en-US" dirty="0"/>
              <a:t>是一个统一的表达形式，当</a:t>
            </a:r>
            <a:r>
              <a:rPr lang="en-US" altLang="zh-CN" dirty="0"/>
              <a:t>x</a:t>
            </a:r>
            <a:r>
              <a:rPr lang="zh-CN" altLang="en-US" dirty="0"/>
              <a:t>落在不同的</a:t>
            </a:r>
            <a:r>
              <a:rPr lang="en-US" altLang="zh-CN" dirty="0"/>
              <a:t>Omega_i </a:t>
            </a:r>
            <a:r>
              <a:rPr lang="zh-CN" altLang="en-US" dirty="0"/>
              <a:t>判决域内， </a:t>
            </a:r>
            <a:r>
              <a:rPr lang="en-US" altLang="zh-CN" dirty="0"/>
              <a:t>R(x</a:t>
            </a:r>
            <a:r>
              <a:rPr lang="zh-CN" altLang="en-US" dirty="0"/>
              <a:t>）</a:t>
            </a:r>
            <a:r>
              <a:rPr lang="en-US" altLang="zh-CN" dirty="0"/>
              <a:t>=R_i(x) !!!</a:t>
            </a:r>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每一个样本都进行的判决，相当于对整个样本空间</a:t>
            </a:r>
            <a:r>
              <a:rPr lang="en-US" altLang="zh-CN">
                <a:sym typeface="+mn-ea"/>
              </a:rPr>
              <a:t>Omega </a:t>
            </a:r>
            <a:r>
              <a:rPr lang="zh-CN" altLang="en-US">
                <a:sym typeface="+mn-ea"/>
              </a:rPr>
              <a:t>做了一个划分！！！  总分最高</a:t>
            </a:r>
            <a:r>
              <a:rPr lang="en-US" altLang="zh-CN">
                <a:sym typeface="+mn-ea"/>
              </a:rPr>
              <a:t>----</a:t>
            </a:r>
            <a:r>
              <a:rPr lang="zh-CN" altLang="en-US">
                <a:sym typeface="+mn-ea"/>
              </a:rPr>
              <a:t>每一名同学都获得自己所能的到的最高分。</a:t>
            </a:r>
            <a:endParaRPr lang="zh-CN" altLang="en-US">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没一个样本都进行的判决，相当于对整个样本空间</a:t>
            </a:r>
            <a:r>
              <a:rPr lang="en-US" altLang="zh-CN"/>
              <a:t>Omega </a:t>
            </a:r>
            <a:r>
              <a:rPr lang="zh-CN" altLang="en-US"/>
              <a:t>做了一个划分！！！</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solidFill>
                  <a:schemeClr val="tx1"/>
                </a:solidFill>
                <a:latin typeface="Arial" panose="020B0604020202020204" pitchFamily="34" charset="0"/>
                <a:cs typeface="Arial" panose="020B0604020202020204" pitchFamily="34" charset="0"/>
              </a:rPr>
            </a:fld>
            <a:endParaRPr lang="en-US" altLang="en-US" sz="1200"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80899" name="Rectangle 2"/>
          <p:cNvSpPr>
            <a:spLocks noGrp="1" noRot="1" noChangeAspect="1" noTextEdit="1"/>
          </p:cNvSpPr>
          <p:nvPr>
            <p:ph type="sldImg"/>
          </p:nvPr>
        </p:nvSpPr>
        <p:spPr/>
      </p:sp>
      <p:sp>
        <p:nvSpPr>
          <p:cNvPr id="80900" name="Rectangle 3"/>
          <p:cNvSpPr>
            <a:spLocks noGrp="1"/>
          </p:cNvSpPr>
          <p:nvPr>
            <p:ph type="body"/>
          </p:nvPr>
        </p:nvSpPr>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BA6006D-9DF7-4D1E-8D06-6D2873BBADB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solidFill>
                  <a:schemeClr val="tx1"/>
                </a:solidFill>
                <a:latin typeface="Arial" panose="020B0604020202020204" pitchFamily="34" charset="0"/>
                <a:cs typeface="Arial" panose="020B0604020202020204" pitchFamily="34" charset="0"/>
              </a:rPr>
            </a:fld>
            <a:endParaRPr lang="en-US" altLang="en-US" sz="1200"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30723" name="Rectangle 2"/>
          <p:cNvSpPr>
            <a:spLocks noGrp="1" noRot="1" noChangeAspect="1" noTextEdit="1"/>
          </p:cNvSpPr>
          <p:nvPr>
            <p:ph type="sldImg"/>
          </p:nvPr>
        </p:nvSpPr>
        <p:spPr/>
      </p:sp>
      <p:sp>
        <p:nvSpPr>
          <p:cNvPr id="30724" name="Rectangle 3"/>
          <p:cNvSpPr>
            <a:spLocks noGrp="1"/>
          </p:cNvSpPr>
          <p:nvPr>
            <p:ph type="body"/>
          </p:nvPr>
        </p:nvSpPr>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x1x2</a:t>
            </a:r>
            <a:r>
              <a:rPr lang="zh-CN" altLang="en-US"/>
              <a:t>。。。</a:t>
            </a:r>
            <a:r>
              <a:rPr lang="en-US" altLang="zh-CN"/>
              <a:t>xd </a:t>
            </a:r>
            <a:r>
              <a:rPr lang="zh-CN" altLang="en-US"/>
              <a:t>是</a:t>
            </a:r>
            <a:r>
              <a:rPr lang="en-US" altLang="zh-CN"/>
              <a:t>d</a:t>
            </a:r>
            <a:r>
              <a:rPr lang="zh-CN" altLang="en-US"/>
              <a:t>维特征分量！！！</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solidFill>
                  <a:schemeClr val="tx1"/>
                </a:solidFill>
                <a:latin typeface="Arial" panose="020B0604020202020204" pitchFamily="34" charset="0"/>
                <a:cs typeface="Arial" panose="020B0604020202020204" pitchFamily="34" charset="0"/>
              </a:rPr>
            </a:fld>
            <a:endParaRPr lang="en-US" altLang="en-US" sz="1200"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32771" name="Rectangle 2"/>
          <p:cNvSpPr>
            <a:spLocks noGrp="1" noRot="1" noChangeAspect="1" noTextEdit="1"/>
          </p:cNvSpPr>
          <p:nvPr>
            <p:ph type="sldImg"/>
          </p:nvPr>
        </p:nvSpPr>
        <p:spPr/>
      </p:sp>
      <p:sp>
        <p:nvSpPr>
          <p:cNvPr id="32772" name="Rectangle 3"/>
          <p:cNvSpPr>
            <a:spLocks noGrp="1"/>
          </p:cNvSpPr>
          <p:nvPr>
            <p:ph type="body"/>
          </p:nvPr>
        </p:nvSpPr>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solidFill>
                  <a:schemeClr val="tx1"/>
                </a:solidFill>
                <a:latin typeface="Arial" panose="020B0604020202020204" pitchFamily="34" charset="0"/>
                <a:cs typeface="Arial" panose="020B0604020202020204" pitchFamily="34" charset="0"/>
              </a:rPr>
            </a:fld>
            <a:endParaRPr lang="en-US" altLang="en-US" sz="1200"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34819" name="Rectangle 2"/>
          <p:cNvSpPr>
            <a:spLocks noGrp="1" noRot="1" noChangeAspect="1" noTextEdit="1"/>
          </p:cNvSpPr>
          <p:nvPr>
            <p:ph type="sldImg"/>
          </p:nvPr>
        </p:nvSpPr>
        <p:spPr/>
      </p:sp>
      <p:sp>
        <p:nvSpPr>
          <p:cNvPr id="34820" name="Rectangle 3"/>
          <p:cNvSpPr>
            <a:spLocks noGrp="1"/>
          </p:cNvSpPr>
          <p:nvPr>
            <p:ph type="body"/>
          </p:nvPr>
        </p:nvSpPr>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solidFill>
                  <a:schemeClr val="tx1"/>
                </a:solidFill>
                <a:latin typeface="Arial" panose="020B0604020202020204" pitchFamily="34" charset="0"/>
                <a:cs typeface="Arial" panose="020B0604020202020204" pitchFamily="34" charset="0"/>
              </a:rPr>
            </a:fld>
            <a:endParaRPr lang="en-US" altLang="en-US" sz="1200"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36867" name="Rectangle 2"/>
          <p:cNvSpPr>
            <a:spLocks noGrp="1" noRot="1" noChangeAspect="1" noTextEdit="1"/>
          </p:cNvSpPr>
          <p:nvPr>
            <p:ph type="sldImg"/>
          </p:nvPr>
        </p:nvSpPr>
        <p:spPr/>
      </p:sp>
      <p:sp>
        <p:nvSpPr>
          <p:cNvPr id="36868" name="Rectangle 3"/>
          <p:cNvSpPr>
            <a:spLocks noGrp="1"/>
          </p:cNvSpPr>
          <p:nvPr>
            <p:ph type="body"/>
          </p:nvPr>
        </p:nvSpPr>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solidFill>
                  <a:schemeClr val="tx1"/>
                </a:solidFill>
                <a:latin typeface="Arial" panose="020B0604020202020204" pitchFamily="34" charset="0"/>
                <a:cs typeface="Arial" panose="020B0604020202020204" pitchFamily="34" charset="0"/>
              </a:rPr>
            </a:fld>
            <a:endParaRPr lang="en-US" altLang="en-US" sz="1200"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
        <p:nvSpPr>
          <p:cNvPr id="38915" name="Rectangle 2"/>
          <p:cNvSpPr>
            <a:spLocks noGrp="1" noRot="1" noChangeAspect="1" noTextEdit="1"/>
          </p:cNvSpPr>
          <p:nvPr>
            <p:ph type="sldImg"/>
          </p:nvPr>
        </p:nvSpPr>
        <p:spPr/>
      </p:sp>
      <p:sp>
        <p:nvSpPr>
          <p:cNvPr id="38916" name="Rectangle 3"/>
          <p:cNvSpPr>
            <a:spLocks noGrp="1"/>
          </p:cNvSpPr>
          <p:nvPr>
            <p:ph type="body"/>
          </p:nvPr>
        </p:nvSpPr>
        <p:spPr/>
        <p:txBody>
          <a:bodyPr wrap="square" lIns="91440" tIns="45720" rIns="91440" bIns="45720" anchor="t" anchorCtr="0"/>
          <a:lstStyle/>
          <a:p>
            <a:pPr lvl="0" eaLnBrk="1" hangingPunct="1"/>
            <a:r>
              <a:rPr lang="zh-CN" altLang="en-US" dirty="0"/>
              <a:t>我们可以画出后验概率随着</a:t>
            </a:r>
            <a:r>
              <a:rPr lang="en-US" altLang="zh-CN" dirty="0"/>
              <a:t>x</a:t>
            </a:r>
            <a:r>
              <a:rPr lang="zh-CN" altLang="en-US" dirty="0"/>
              <a:t>变化的曲线！   哪个部分代表错误判决？</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en-US" sz="1200" dirty="0">
                <a:solidFill>
                  <a:schemeClr val="tx1"/>
                </a:solidFill>
                <a:latin typeface="Arial" panose="020B0604020202020204" pitchFamily="34" charset="0"/>
              </a:rPr>
            </a:fld>
            <a:endParaRPr lang="en-US" altLang="en-US" sz="1200" dirty="0">
              <a:solidFill>
                <a:schemeClr val="tx1"/>
              </a:solidFill>
              <a:latin typeface="Arial" panose="020B0604020202020204" pitchFamily="34" charset="0"/>
              <a:ea typeface="Arial" panose="020B0604020202020204" pitchFamily="34" charset="0"/>
            </a:endParaRPr>
          </a:p>
        </p:txBody>
      </p:sp>
      <p:sp>
        <p:nvSpPr>
          <p:cNvPr id="40962" name="Rectangle 2"/>
          <p:cNvSpPr>
            <a:spLocks noGrp="1" noRot="1" noChangeAspect="1" noTextEdit="1"/>
          </p:cNvSpPr>
          <p:nvPr>
            <p:ph type="sldImg"/>
          </p:nvPr>
        </p:nvSpPr>
        <p:spPr/>
      </p:sp>
      <p:sp>
        <p:nvSpPr>
          <p:cNvPr id="40963" name="Rectangle 3"/>
          <p:cNvSpPr>
            <a:spLocks noGrp="1"/>
          </p:cNvSpPr>
          <p:nvPr>
            <p:ph type="body"/>
          </p:nvPr>
        </p:nvSpPr>
        <p:spPr/>
        <p:txBody>
          <a:bodyPr wrap="square" lIns="91440" tIns="45720" rIns="91440" bIns="45720" anchor="t" anchorCtr="0"/>
          <a:lstStyle/>
          <a:p>
            <a:pPr lvl="0" eaLnBrk="1" hangingPunct="1"/>
            <a:r>
              <a:rPr lang="zh-CN" altLang="en-US" dirty="0"/>
              <a:t>大</a:t>
            </a:r>
            <a:r>
              <a:rPr lang="en-US" altLang="zh-CN" dirty="0"/>
              <a:t>omega</a:t>
            </a:r>
            <a:r>
              <a:rPr lang="zh-CN" altLang="en-US" dirty="0"/>
              <a:t>是判决区域！或判决空间！     联合概率求积分得到边缘概率！</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en-US" sz="1200" dirty="0">
                <a:solidFill>
                  <a:schemeClr val="tx1"/>
                </a:solidFill>
                <a:latin typeface="Arial" panose="020B0604020202020204" pitchFamily="34" charset="0"/>
              </a:rPr>
            </a:fld>
            <a:endParaRPr lang="en-US" altLang="en-US" sz="1200" dirty="0">
              <a:solidFill>
                <a:schemeClr val="tx1"/>
              </a:solidFill>
              <a:latin typeface="Arial" panose="020B0604020202020204" pitchFamily="34" charset="0"/>
              <a:ea typeface="Arial" panose="020B0604020202020204" pitchFamily="34" charset="0"/>
            </a:endParaRPr>
          </a:p>
        </p:txBody>
      </p:sp>
      <p:sp>
        <p:nvSpPr>
          <p:cNvPr id="43010" name="Rectangle 2"/>
          <p:cNvSpPr>
            <a:spLocks noGrp="1" noRot="1" noChangeAspect="1" noTextEdit="1"/>
          </p:cNvSpPr>
          <p:nvPr>
            <p:ph type="sldImg"/>
          </p:nvPr>
        </p:nvSpPr>
        <p:spPr/>
      </p:sp>
      <p:sp>
        <p:nvSpPr>
          <p:cNvPr id="43011" name="Rectangle 3"/>
          <p:cNvSpPr>
            <a:spLocks noGrp="1"/>
          </p:cNvSpPr>
          <p:nvPr>
            <p:ph type="body"/>
          </p:nvPr>
        </p:nvSpPr>
        <p:spPr/>
        <p:txBody>
          <a:bodyPr wrap="square" lIns="91440" tIns="45720" rIns="91440" bIns="45720" anchor="t" anchorCtr="0"/>
          <a:lstStyle/>
          <a:p>
            <a:pPr lvl="0" eaLnBrk="1" hangingPunct="1"/>
            <a:r>
              <a:rPr lang="en-US" altLang="zh-CN" dirty="0"/>
              <a:t>e12 </a:t>
            </a:r>
            <a:r>
              <a:rPr lang="zh-CN" altLang="en-US" dirty="0"/>
              <a:t>本来属于</a:t>
            </a:r>
            <a:r>
              <a:rPr lang="en-US" altLang="zh-CN" dirty="0"/>
              <a:t>w1</a:t>
            </a:r>
            <a:r>
              <a:rPr lang="zh-CN" altLang="en-US" dirty="0"/>
              <a:t>但是位于大</a:t>
            </a:r>
            <a:r>
              <a:rPr lang="en-US" altLang="zh-CN" dirty="0"/>
              <a:t>omega2</a:t>
            </a:r>
            <a:r>
              <a:rPr lang="zh-CN" altLang="en-US" dirty="0"/>
              <a:t>判决空间，只能判断属于第二类！</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en-US" sz="1200" dirty="0">
                <a:solidFill>
                  <a:schemeClr val="tx1"/>
                </a:solidFill>
                <a:latin typeface="Arial" panose="020B0604020202020204" pitchFamily="34" charset="0"/>
              </a:rPr>
            </a:fld>
            <a:endParaRPr lang="en-US" altLang="en-US" sz="1200" dirty="0">
              <a:solidFill>
                <a:schemeClr val="tx1"/>
              </a:solidFill>
              <a:latin typeface="Arial" panose="020B0604020202020204" pitchFamily="34" charset="0"/>
              <a:ea typeface="Arial" panose="020B0604020202020204" pitchFamily="34" charset="0"/>
            </a:endParaRPr>
          </a:p>
        </p:txBody>
      </p:sp>
      <p:sp>
        <p:nvSpPr>
          <p:cNvPr id="43010" name="Rectangle 2"/>
          <p:cNvSpPr>
            <a:spLocks noGrp="1" noRot="1" noChangeAspect="1" noTextEdit="1"/>
          </p:cNvSpPr>
          <p:nvPr>
            <p:ph type="sldImg"/>
          </p:nvPr>
        </p:nvSpPr>
        <p:spPr/>
      </p:sp>
      <p:sp>
        <p:nvSpPr>
          <p:cNvPr id="43011" name="Rectangle 3"/>
          <p:cNvSpPr>
            <a:spLocks noGrp="1"/>
          </p:cNvSpPr>
          <p:nvPr>
            <p:ph type="body"/>
          </p:nvPr>
        </p:nvSpPr>
        <p:spPr/>
        <p:txBody>
          <a:bodyPr wrap="square" lIns="91440" tIns="45720" rIns="91440" bIns="45720" anchor="t" anchorCtr="0"/>
          <a:lstStyle/>
          <a:p>
            <a:pPr lvl="0" eaLnBrk="1" hangingPunct="1"/>
            <a:r>
              <a:rPr lang="en-US" altLang="zh-CN" dirty="0"/>
              <a:t>e12 </a:t>
            </a:r>
            <a:r>
              <a:rPr lang="zh-CN" altLang="en-US" dirty="0"/>
              <a:t>本来属于</a:t>
            </a:r>
            <a:r>
              <a:rPr lang="en-US" altLang="zh-CN" dirty="0"/>
              <a:t>w1</a:t>
            </a:r>
            <a:r>
              <a:rPr lang="zh-CN" altLang="en-US" dirty="0"/>
              <a:t>但是位于大</a:t>
            </a:r>
            <a:r>
              <a:rPr lang="en-US" altLang="zh-CN" dirty="0"/>
              <a:t>omega2</a:t>
            </a:r>
            <a:r>
              <a:rPr lang="zh-CN" altLang="en-US" dirty="0"/>
              <a:t>判决空间，只能判断属于第二类！</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
        <p:nvSpPr>
          <p:cNvPr id="5" name="Rectangle 3"/>
          <p:cNvSpPr>
            <a:spLocks noGrp="1" noChangeArrowheads="1"/>
          </p:cNvSpPr>
          <p:nvPr>
            <p:ph type="sldNum" sz="quarter" idx="11"/>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5088719-DCD1-4AA6-A695-37E5E4873B94}"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endParaRPr>
          </a:p>
        </p:txBody>
      </p:sp>
      <p:sp>
        <p:nvSpPr>
          <p:cNvPr id="6" name="Rectangle 16"/>
          <p:cNvSpPr>
            <a:spLocks noGrp="1" noChangeArrowheads="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Rectangle 2"/>
          <p:cNvSpPr>
            <a:spLocks noGrp="1" noChangeArrowheads="1"/>
          </p:cNvSpPr>
          <p:nvPr>
            <p:ph type="ftr" sz="quarter" idx="10"/>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
        <p:nvSpPr>
          <p:cNvPr id="5" name="Rectangle 3"/>
          <p:cNvSpPr>
            <a:spLocks noGrp="1" noChangeArrowheads="1"/>
          </p:cNvSpPr>
          <p:nvPr>
            <p:ph type="sldNum" sz="quarter" idx="11"/>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047602D-4DCA-4727-9A01-19E89BD05827}"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endParaRPr>
          </a:p>
        </p:txBody>
      </p:sp>
      <p:sp>
        <p:nvSpPr>
          <p:cNvPr id="6" name="Rectangle 16"/>
          <p:cNvSpPr>
            <a:spLocks noGrp="1" noChangeArrowheads="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2"/>
          <p:cNvSpPr>
            <a:spLocks noGrp="1" noChangeArrowheads="1"/>
          </p:cNvSpPr>
          <p:nvPr>
            <p:ph type="ftr" sz="quarter" idx="10"/>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
        <p:nvSpPr>
          <p:cNvPr id="6" name="Rectangle 3"/>
          <p:cNvSpPr>
            <a:spLocks noGrp="1" noChangeArrowheads="1"/>
          </p:cNvSpPr>
          <p:nvPr>
            <p:ph type="sldNum" sz="quarter" idx="11"/>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FD5AB84-883A-4498-8146-19605F9ADDE1}"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endParaRPr>
          </a:p>
        </p:txBody>
      </p:sp>
      <p:sp>
        <p:nvSpPr>
          <p:cNvPr id="7" name="Rectangle 16"/>
          <p:cNvSpPr>
            <a:spLocks noGrp="1" noChangeArrowheads="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2"/>
          <p:cNvSpPr>
            <a:spLocks noGrp="1" noChangeArrowheads="1"/>
          </p:cNvSpPr>
          <p:nvPr>
            <p:ph type="ftr" sz="quarter" idx="10"/>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
        <p:nvSpPr>
          <p:cNvPr id="8" name="Rectangle 3"/>
          <p:cNvSpPr>
            <a:spLocks noGrp="1" noChangeArrowheads="1"/>
          </p:cNvSpPr>
          <p:nvPr>
            <p:ph type="sldNum" sz="quarter" idx="11"/>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B83137F-F6DE-43FB-A01F-81BF298BA160}"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endParaRPr>
          </a:p>
        </p:txBody>
      </p:sp>
      <p:sp>
        <p:nvSpPr>
          <p:cNvPr id="9" name="Rectangle 16"/>
          <p:cNvSpPr>
            <a:spLocks noGrp="1" noChangeArrowheads="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
        <p:nvSpPr>
          <p:cNvPr id="4" name="Rectangle 3"/>
          <p:cNvSpPr>
            <a:spLocks noGrp="1" noChangeArrowheads="1"/>
          </p:cNvSpPr>
          <p:nvPr>
            <p:ph type="sldNum" sz="quarter" idx="11"/>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B3B265F-90C4-4158-BC38-B897E16741C9}"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endParaRPr>
          </a:p>
        </p:txBody>
      </p:sp>
      <p:sp>
        <p:nvSpPr>
          <p:cNvPr id="5" name="Rectangle 16"/>
          <p:cNvSpPr>
            <a:spLocks noGrp="1" noChangeArrowheads="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
        <p:nvSpPr>
          <p:cNvPr id="3" name="Rectangle 3"/>
          <p:cNvSpPr>
            <a:spLocks noGrp="1" noChangeArrowheads="1"/>
          </p:cNvSpPr>
          <p:nvPr>
            <p:ph type="sldNum" sz="quarter" idx="11"/>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F8E5C1B-6F15-4B07-828B-1FF1A0525B2A}"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endParaRPr>
          </a:p>
        </p:txBody>
      </p:sp>
      <p:sp>
        <p:nvSpPr>
          <p:cNvPr id="4" name="Rectangle 16"/>
          <p:cNvSpPr>
            <a:spLocks noGrp="1" noChangeArrowheads="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
        <p:nvSpPr>
          <p:cNvPr id="6" name="Rectangle 3"/>
          <p:cNvSpPr>
            <a:spLocks noGrp="1" noChangeArrowheads="1"/>
          </p:cNvSpPr>
          <p:nvPr>
            <p:ph type="sldNum" sz="quarter" idx="11"/>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64D2CC1-0EE1-41E6-942F-0EC5354C5A55}"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endParaRPr>
          </a:p>
        </p:txBody>
      </p:sp>
      <p:sp>
        <p:nvSpPr>
          <p:cNvPr id="7" name="Rectangle 16"/>
          <p:cNvSpPr>
            <a:spLocks noGrp="1" noChangeArrowheads="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
        <p:nvSpPr>
          <p:cNvPr id="6" name="Rectangle 3"/>
          <p:cNvSpPr>
            <a:spLocks noGrp="1" noChangeArrowheads="1"/>
          </p:cNvSpPr>
          <p:nvPr>
            <p:ph type="sldNum" sz="quarter" idx="11"/>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6E4D56B-CD26-4CAF-949A-21C337BBA536}"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endParaRPr>
          </a:p>
        </p:txBody>
      </p:sp>
      <p:sp>
        <p:nvSpPr>
          <p:cNvPr id="7" name="Rectangle 16"/>
          <p:cNvSpPr>
            <a:spLocks noGrp="1" noChangeArrowheads="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
        <p:nvSpPr>
          <p:cNvPr id="5" name="Rectangle 3"/>
          <p:cNvSpPr>
            <a:spLocks noGrp="1" noChangeArrowheads="1"/>
          </p:cNvSpPr>
          <p:nvPr>
            <p:ph type="sldNum" sz="quarter" idx="11"/>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FE99660-F61D-4218-87DB-84AB27BCFC20}"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endParaRPr>
          </a:p>
        </p:txBody>
      </p:sp>
      <p:sp>
        <p:nvSpPr>
          <p:cNvPr id="6" name="Rectangle 16"/>
          <p:cNvSpPr>
            <a:spLocks noGrp="1" noChangeArrowheads="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
        <p:nvSpPr>
          <p:cNvPr id="5" name="Rectangle 3"/>
          <p:cNvSpPr>
            <a:spLocks noGrp="1" noChangeArrowheads="1"/>
          </p:cNvSpPr>
          <p:nvPr>
            <p:ph type="sldNum" sz="quarter" idx="11"/>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00683D9-E0B6-452A-9BFC-6C15129AEA18}"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endParaRPr>
          </a:p>
        </p:txBody>
      </p:sp>
      <p:sp>
        <p:nvSpPr>
          <p:cNvPr id="6" name="Rectangle 16"/>
          <p:cNvSpPr>
            <a:spLocks noGrp="1" noChangeArrowheads="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a:t>单击此处编辑母版标题样式</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341710" y="447468"/>
            <a:ext cx="8470106" cy="485982"/>
          </a:xfrm>
          <a:prstGeom prst="rect">
            <a:avLst/>
          </a:prstGeom>
        </p:spPr>
        <p:txBody>
          <a:bodyPr lIns="0" tIns="0" rIns="0" bIns="0" anchor="t">
            <a:normAutofit/>
          </a:bodyPr>
          <a:lstStyle>
            <a:lvl1pPr>
              <a:defRPr lang="zh-CN" altLang="en-US" baseline="0" dirty="0">
                <a:latin typeface="Yu Gothic UI" panose="020B0500000000000000" charset="-128"/>
                <a:ea typeface="黑体" panose="02010609060101010101" charset="-122"/>
              </a:defRPr>
            </a:lvl1pPr>
          </a:lstStyle>
          <a:p>
            <a:pPr marL="0" lvl="0" indent="0" defTabSz="890905">
              <a:lnSpc>
                <a:spcPts val="2575"/>
              </a:lnSpc>
              <a:spcBef>
                <a:spcPts val="0"/>
              </a:spcBef>
              <a:buFont typeface="Arial" panose="020B0604020202020204" pitchFamily="34" charset="0"/>
            </a:pPr>
            <a:r>
              <a:rPr lang="zh-CN" altLang="en-US"/>
              <a:t>单击此处编辑母版标题样式</a:t>
            </a:r>
            <a:endParaRPr lang="zh-CN" altLang="en-US" dirty="0"/>
          </a:p>
        </p:txBody>
      </p:sp>
      <p:sp>
        <p:nvSpPr>
          <p:cNvPr id="9" name="文本占位符 6"/>
          <p:cNvSpPr>
            <a:spLocks noGrp="1"/>
          </p:cNvSpPr>
          <p:nvPr>
            <p:ph type="body" sz="quarter" idx="10" hasCustomPrompt="1"/>
          </p:nvPr>
        </p:nvSpPr>
        <p:spPr>
          <a:xfrm>
            <a:off x="341710" y="1047751"/>
            <a:ext cx="8470106" cy="4879805"/>
          </a:xfrm>
          <a:prstGeom prst="rect">
            <a:avLst/>
          </a:prstGeom>
        </p:spPr>
        <p:txBody>
          <a:bodyPr/>
          <a:lstStyle>
            <a:lvl1pPr algn="just" fontAlgn="ctr">
              <a:buClrTx/>
              <a:defRPr baseline="0">
                <a:latin typeface="Yu Gothic UI" panose="020B0500000000000000" charset="-128"/>
                <a:ea typeface="黑体" panose="02010609060101010101" charset="-122"/>
                <a:cs typeface="Yu Gothic UI" panose="020B0500000000000000" charset="-128"/>
              </a:defRPr>
            </a:lvl1pPr>
          </a:lstStyle>
          <a:p>
            <a:r>
              <a:rPr lang="zh-CN" altLang="en-US" dirty="0"/>
              <a:t>单击此处输入文字</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smtClean="0"/>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smtClean="0"/>
              <a:t>单击此处编辑母版文本样式</a:t>
            </a:r>
            <a:endParaRPr lang="zh-CN" altLang="en-US" smtClean="0"/>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0350" y="42864"/>
            <a:ext cx="7886700" cy="777874"/>
          </a:xfrm>
          <a:prstGeom prst="rect">
            <a:avLst/>
          </a:prstGeom>
        </p:spPr>
        <p:txBody>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260350" y="1158536"/>
            <a:ext cx="8616950" cy="4930775"/>
          </a:xfrm>
        </p:spPr>
        <p:txBody>
          <a:bodyPr tIns="46800"/>
          <a:lstStyle>
            <a:lvl1pPr marL="228600" indent="-360045" algn="l">
              <a:buClr>
                <a:schemeClr val="accent1"/>
              </a:buClr>
              <a:buSzPct val="100000"/>
              <a:buFont typeface="Wingdings" panose="05000000000000000000" pitchFamily="2" charset="2"/>
              <a:buChar char="p"/>
              <a:defRPr lang="zh-CN" altLang="en-US" dirty="0" smtClean="0"/>
            </a:lvl1pPr>
            <a:lvl2pPr marL="685800" indent="-360045">
              <a:buClr>
                <a:schemeClr val="accent1"/>
              </a:buClr>
              <a:buFont typeface="Wingdings" panose="05000000000000000000" pitchFamily="2" charset="2"/>
              <a:buChar char="l"/>
              <a:defRPr sz="2000" baseline="0">
                <a:latin typeface="Verdana" panose="020B06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sz="1800" baseline="0">
                <a:latin typeface="Verdana" panose="020B06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5pPr>
            <a:lvl6pPr marL="2286000" indent="0">
              <a:buClr>
                <a:schemeClr val="tx2"/>
              </a:buClr>
              <a:buFont typeface="Arial" panose="020B0604020202020204" pitchFamily="34" charset="0"/>
              <a:buNone/>
              <a:defRPr/>
            </a:lvl6pPr>
            <a:lvl7pPr marL="2743200" indent="0">
              <a:buNone/>
              <a:defRPr/>
            </a:lvl7pPr>
            <a:lvl8pPr marL="3200400" indent="0">
              <a:buNone/>
              <a:defRPr/>
            </a:lvl8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endParaRPr lang="zh-CN" altLang="en-US"/>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45">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45">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45">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45">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260350" y="1724773"/>
            <a:ext cx="4006850" cy="4308473"/>
          </a:xfrm>
        </p:spPr>
        <p:txBody>
          <a:bodyPr/>
          <a:lstStyle>
            <a:lvl1pPr marL="228600" indent="-360045">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572000" y="1112791"/>
            <a:ext cx="4305300" cy="445293"/>
          </a:xfrm>
        </p:spPr>
        <p:txBody>
          <a:bodyPr>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572000" y="1724773"/>
            <a:ext cx="4305300" cy="4308473"/>
          </a:xfrm>
        </p:spPr>
        <p:txBody>
          <a:bodyPr/>
          <a:lstStyle>
            <a:lvl1pPr marL="228600" indent="-360045">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lstStyle>
            <a:lvl1pPr>
              <a:defRPr sz="3600" b="1"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新宋体" panose="02010609030101010101" charset="-122"/>
                <a:cs typeface="+mn-cs"/>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新宋体" panose="02010609030101010101" charset="-122"/>
                <a:cs typeface="+mn-cs"/>
              </a:endParaRPr>
            </a:p>
          </p:txBody>
        </p:sp>
        <p:grpSp>
          <p:nvGrpSpPr>
            <p:cNvPr id="7" name="Group 5"/>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新宋体" panose="02010609030101010101" charset="-122"/>
                  <a:cs typeface="+mn-cs"/>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新宋体" panose="02010609030101010101" charset="-122"/>
                  <a:cs typeface="+mn-cs"/>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新宋体" panose="02010609030101010101" charset="-122"/>
                  <a:cs typeface="+mn-cs"/>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新宋体" panose="02010609030101010101" charset="-122"/>
                  <a:cs typeface="+mn-cs"/>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新宋体" panose="02010609030101010101" charset="-122"/>
                  <a:cs typeface="+mn-cs"/>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新宋体" panose="02010609030101010101" charset="-122"/>
                  <a:cs typeface="+mn-cs"/>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新宋体" panose="02010609030101010101" charset="-122"/>
                  <a:cs typeface="+mn-cs"/>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新宋体" panose="02010609030101010101" charset="-122"/>
                  <a:cs typeface="+mn-cs"/>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新宋体" panose="02010609030101010101" charset="-122"/>
                  <a:cs typeface="+mn-cs"/>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新宋体" panose="02010609030101010101" charset="-122"/>
                  <a:cs typeface="+mn-cs"/>
                </a:endParaRPr>
              </a:p>
            </p:txBody>
          </p:sp>
        </p:grpSp>
      </p:grpSp>
      <p:sp>
        <p:nvSpPr>
          <p:cNvPr id="3176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endParaRPr lang="zh-CN" altLang="en-US" noProof="0"/>
          </a:p>
        </p:txBody>
      </p:sp>
      <p:sp>
        <p:nvSpPr>
          <p:cNvPr id="3176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endParaRPr lang="zh-CN" altLang="en-US" noProof="0"/>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
        <p:nvSpPr>
          <p:cNvPr id="19" name="Rectangle 17"/>
          <p:cNvSpPr>
            <a:spLocks noGrp="1" noChangeArrowheads="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
        <p:nvSpPr>
          <p:cNvPr id="20" name="Rectangle 18"/>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FF34017-CC65-4A53-B6E0-A58F9D47DFAC}"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3.jpe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4" Type="http://schemas.openxmlformats.org/officeDocument/2006/relationships/theme" Target="../theme/theme2.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260350" y="1050925"/>
            <a:ext cx="8629650" cy="507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8" name="标题占位符 7"/>
          <p:cNvSpPr>
            <a:spLocks noGrp="1"/>
          </p:cNvSpPr>
          <p:nvPr>
            <p:ph type="title"/>
          </p:nvPr>
        </p:nvSpPr>
        <p:spPr>
          <a:xfrm>
            <a:off x="260350" y="50800"/>
            <a:ext cx="7194550" cy="7874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rtl="0" eaLnBrk="0" fontAlgn="base" hangingPunct="0">
        <a:lnSpc>
          <a:spcPct val="90000"/>
        </a:lnSpc>
        <a:spcBef>
          <a:spcPct val="0"/>
        </a:spcBef>
        <a:spcAft>
          <a:spcPct val="0"/>
        </a:spcAft>
        <a:defRPr sz="3600" b="1" kern="120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cs typeface="+mj-cs"/>
        </a:defRPr>
      </a:lvl1pPr>
      <a:lvl2pPr algn="l" rtl="0" eaLnBrk="0" fontAlgn="base" hangingPunct="0">
        <a:lnSpc>
          <a:spcPct val="90000"/>
        </a:lnSpc>
        <a:spcBef>
          <a:spcPct val="0"/>
        </a:spcBef>
        <a:spcAft>
          <a:spcPct val="0"/>
        </a:spcAft>
        <a:defRPr sz="3600" b="1">
          <a:solidFill>
            <a:schemeClr val="accent1"/>
          </a:solidFill>
          <a:latin typeface="Verdana" panose="020B0604030504040204" pitchFamily="34" charset="0"/>
          <a:ea typeface="幼圆" panose="02010509060101010101" pitchFamily="49" charset="-122"/>
        </a:defRPr>
      </a:lvl2pPr>
      <a:lvl3pPr algn="l" rtl="0" eaLnBrk="0" fontAlgn="base" hangingPunct="0">
        <a:lnSpc>
          <a:spcPct val="90000"/>
        </a:lnSpc>
        <a:spcBef>
          <a:spcPct val="0"/>
        </a:spcBef>
        <a:spcAft>
          <a:spcPct val="0"/>
        </a:spcAft>
        <a:defRPr sz="3600" b="1">
          <a:solidFill>
            <a:schemeClr val="accent1"/>
          </a:solidFill>
          <a:latin typeface="Verdana" panose="020B0604030504040204" pitchFamily="34" charset="0"/>
          <a:ea typeface="幼圆" panose="02010509060101010101" pitchFamily="49" charset="-122"/>
        </a:defRPr>
      </a:lvl3pPr>
      <a:lvl4pPr algn="l" rtl="0" eaLnBrk="0" fontAlgn="base" hangingPunct="0">
        <a:lnSpc>
          <a:spcPct val="90000"/>
        </a:lnSpc>
        <a:spcBef>
          <a:spcPct val="0"/>
        </a:spcBef>
        <a:spcAft>
          <a:spcPct val="0"/>
        </a:spcAft>
        <a:defRPr sz="3600" b="1">
          <a:solidFill>
            <a:schemeClr val="accent1"/>
          </a:solidFill>
          <a:latin typeface="Verdana" panose="020B0604030504040204" pitchFamily="34" charset="0"/>
          <a:ea typeface="幼圆" panose="02010509060101010101" pitchFamily="49" charset="-122"/>
        </a:defRPr>
      </a:lvl4pPr>
      <a:lvl5pPr algn="l" rtl="0" eaLnBrk="0" fontAlgn="base" hangingPunct="0">
        <a:lnSpc>
          <a:spcPct val="90000"/>
        </a:lnSpc>
        <a:spcBef>
          <a:spcPct val="0"/>
        </a:spcBef>
        <a:spcAft>
          <a:spcPct val="0"/>
        </a:spcAft>
        <a:defRPr sz="3600" b="1">
          <a:solidFill>
            <a:schemeClr val="accent1"/>
          </a:solidFill>
          <a:latin typeface="Verdana" panose="020B0604030504040204" pitchFamily="34" charset="0"/>
          <a:ea typeface="幼圆" panose="02010509060101010101" pitchFamily="49" charset="-122"/>
        </a:defRPr>
      </a:lvl5pPr>
      <a:lvl6pPr marL="457200" algn="l" rtl="0" fontAlgn="base">
        <a:lnSpc>
          <a:spcPct val="90000"/>
        </a:lnSpc>
        <a:spcBef>
          <a:spcPct val="0"/>
        </a:spcBef>
        <a:spcAft>
          <a:spcPct val="0"/>
        </a:spcAft>
        <a:defRPr sz="3600" b="1">
          <a:solidFill>
            <a:schemeClr val="accent1"/>
          </a:solidFill>
          <a:latin typeface="Verdana" panose="020B0604030504040204" pitchFamily="34" charset="0"/>
          <a:ea typeface="幼圆" panose="02010509060101010101" pitchFamily="49" charset="-122"/>
        </a:defRPr>
      </a:lvl6pPr>
      <a:lvl7pPr marL="914400" algn="l" rtl="0" fontAlgn="base">
        <a:lnSpc>
          <a:spcPct val="90000"/>
        </a:lnSpc>
        <a:spcBef>
          <a:spcPct val="0"/>
        </a:spcBef>
        <a:spcAft>
          <a:spcPct val="0"/>
        </a:spcAft>
        <a:defRPr sz="3600" b="1">
          <a:solidFill>
            <a:schemeClr val="accent1"/>
          </a:solidFill>
          <a:latin typeface="Verdana" panose="020B0604030504040204" pitchFamily="34" charset="0"/>
          <a:ea typeface="幼圆" panose="02010509060101010101" pitchFamily="49" charset="-122"/>
        </a:defRPr>
      </a:lvl7pPr>
      <a:lvl8pPr marL="1371600" algn="l" rtl="0" fontAlgn="base">
        <a:lnSpc>
          <a:spcPct val="90000"/>
        </a:lnSpc>
        <a:spcBef>
          <a:spcPct val="0"/>
        </a:spcBef>
        <a:spcAft>
          <a:spcPct val="0"/>
        </a:spcAft>
        <a:defRPr sz="3600" b="1">
          <a:solidFill>
            <a:schemeClr val="accent1"/>
          </a:solidFill>
          <a:latin typeface="Verdana" panose="020B0604030504040204" pitchFamily="34" charset="0"/>
          <a:ea typeface="幼圆" panose="02010509060101010101" pitchFamily="49" charset="-122"/>
        </a:defRPr>
      </a:lvl8pPr>
      <a:lvl9pPr marL="1828800" algn="l" rtl="0" fontAlgn="base">
        <a:lnSpc>
          <a:spcPct val="90000"/>
        </a:lnSpc>
        <a:spcBef>
          <a:spcPct val="0"/>
        </a:spcBef>
        <a:spcAft>
          <a:spcPct val="0"/>
        </a:spcAft>
        <a:defRPr sz="3600" b="1">
          <a:solidFill>
            <a:schemeClr val="accent1"/>
          </a:solidFill>
          <a:latin typeface="Verdana" panose="020B0604030504040204" pitchFamily="34" charset="0"/>
          <a:ea typeface="幼圆" panose="02010509060101010101" pitchFamily="49" charset="-122"/>
        </a:defRPr>
      </a:lvl9pPr>
    </p:titleStyle>
    <p:bodyStyle>
      <a:lvl1pPr marL="228600" indent="-358775" algn="l" rtl="0" eaLnBrk="0" fontAlgn="base" hangingPunct="0">
        <a:lnSpc>
          <a:spcPct val="90000"/>
        </a:lnSpc>
        <a:spcBef>
          <a:spcPts val="1000"/>
        </a:spcBef>
        <a:spcAft>
          <a:spcPct val="0"/>
        </a:spcAft>
        <a:buClr>
          <a:schemeClr val="tx2"/>
        </a:buClr>
        <a:buSzPct val="120000"/>
        <a:buFont typeface="Wingdings" panose="05000000000000000000" pitchFamily="2" charset="2"/>
        <a:buChar char="p"/>
        <a:defRPr sz="2200" kern="1200">
          <a:solidFill>
            <a:schemeClr val="tx1"/>
          </a:solidFill>
          <a:latin typeface="Verdana" panose="020B0604030504040204" pitchFamily="34" charset="0"/>
          <a:ea typeface="幼圆" panose="02010509060101010101" pitchFamily="49" charset="-122"/>
          <a:cs typeface="+mn-cs"/>
        </a:defRPr>
      </a:lvl1pPr>
      <a:lvl2pPr marL="685800" indent="-358775" algn="l" rtl="0" eaLnBrk="0" fontAlgn="base" hangingPunct="0">
        <a:lnSpc>
          <a:spcPct val="90000"/>
        </a:lnSpc>
        <a:spcBef>
          <a:spcPts val="500"/>
        </a:spcBef>
        <a:spcAft>
          <a:spcPct val="0"/>
        </a:spcAft>
        <a:buClr>
          <a:schemeClr val="tx2"/>
        </a:buClr>
        <a:buFont typeface="Wingdings" panose="05000000000000000000" pitchFamily="2" charset="2"/>
        <a:buChar char="l"/>
        <a:defRPr sz="2000" kern="1200">
          <a:solidFill>
            <a:schemeClr val="tx1"/>
          </a:solidFill>
          <a:latin typeface="Verdana" panose="020B0604030504040204" pitchFamily="34" charset="0"/>
          <a:ea typeface="幼圆" panose="02010509060101010101" pitchFamily="49" charset="-122"/>
          <a:cs typeface="+mn-cs"/>
        </a:defRPr>
      </a:lvl2pPr>
      <a:lvl3pPr marL="1143000" indent="-358775" algn="l" rtl="0" eaLnBrk="0" fontAlgn="base" hangingPunct="0">
        <a:lnSpc>
          <a:spcPct val="90000"/>
        </a:lnSpc>
        <a:spcBef>
          <a:spcPts val="500"/>
        </a:spcBef>
        <a:spcAft>
          <a:spcPct val="0"/>
        </a:spcAft>
        <a:buClr>
          <a:schemeClr val="tx2"/>
        </a:buClr>
        <a:buFont typeface="Wingdings" panose="05000000000000000000" pitchFamily="2" charset="2"/>
        <a:buChar char="l"/>
        <a:defRPr kern="1200">
          <a:solidFill>
            <a:schemeClr val="tx1"/>
          </a:solidFill>
          <a:latin typeface="Verdana" panose="020B0604030504040204" pitchFamily="34" charset="0"/>
          <a:ea typeface="幼圆" panose="02010509060101010101" pitchFamily="49" charset="-122"/>
          <a:cs typeface="+mn-cs"/>
        </a:defRPr>
      </a:lvl3pPr>
      <a:lvl4pPr marL="1600200" indent="-358775" algn="l" rtl="0" eaLnBrk="0" fontAlgn="base" hangingPunct="0">
        <a:lnSpc>
          <a:spcPct val="90000"/>
        </a:lnSpc>
        <a:spcBef>
          <a:spcPts val="500"/>
        </a:spcBef>
        <a:spcAft>
          <a:spcPct val="0"/>
        </a:spcAft>
        <a:buClr>
          <a:schemeClr val="tx2"/>
        </a:buClr>
        <a:buFont typeface="Wingdings" panose="05000000000000000000" pitchFamily="2" charset="2"/>
        <a:buChar char="l"/>
        <a:defRPr sz="1600" kern="1200">
          <a:solidFill>
            <a:schemeClr val="tx1"/>
          </a:solidFill>
          <a:latin typeface="Verdana" panose="020B0604030504040204" pitchFamily="34" charset="0"/>
          <a:ea typeface="幼圆" panose="02010509060101010101" pitchFamily="49" charset="-122"/>
          <a:cs typeface="+mn-cs"/>
        </a:defRPr>
      </a:lvl4pPr>
      <a:lvl5pPr marL="2057400" indent="-358775" algn="l" rtl="0" eaLnBrk="0" fontAlgn="base" hangingPunct="0">
        <a:lnSpc>
          <a:spcPct val="90000"/>
        </a:lnSpc>
        <a:spcBef>
          <a:spcPts val="500"/>
        </a:spcBef>
        <a:spcAft>
          <a:spcPct val="0"/>
        </a:spcAft>
        <a:buClr>
          <a:schemeClr val="tx2"/>
        </a:buClr>
        <a:buFont typeface="Wingdings" panose="05000000000000000000" pitchFamily="2" charset="2"/>
        <a:buChar char="l"/>
        <a:defRPr sz="1600" kern="120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200" b="0">
                <a:solidFill>
                  <a:schemeClr val="tx1"/>
                </a:solidFill>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
        <p:nvSpPr>
          <p:cNvPr id="30723"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b="0">
                <a:solidFill>
                  <a:schemeClr val="tx1"/>
                </a:solidFill>
                <a:latin typeface="Arial Black" panose="020B0A040201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7E1A26B-9D06-495D-A8AF-6EA68A1F3455}" type="slidenum">
              <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endParaRPr>
          </a:p>
        </p:txBody>
      </p:sp>
      <p:grpSp>
        <p:nvGrpSpPr>
          <p:cNvPr id="1028" name="Group 4"/>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新宋体" panose="02010609030101010101" charset="-122"/>
                <a:cs typeface="+mn-cs"/>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新宋体" panose="02010609030101010101" charset="-122"/>
                <a:cs typeface="+mn-cs"/>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Arial" panose="020B0604020202020204" pitchFamily="34" charset="0"/>
                <a:ea typeface="新宋体" panose="02010609030101010101" charset="-122"/>
                <a:cs typeface="+mn-cs"/>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Arial" panose="020B0604020202020204" pitchFamily="34" charset="0"/>
                <a:ea typeface="新宋体" panose="02010609030101010101" charset="-122"/>
                <a:cs typeface="+mn-cs"/>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Arial" panose="020B0604020202020204" pitchFamily="34" charset="0"/>
                <a:ea typeface="新宋体" panose="02010609030101010101" charset="-122"/>
                <a:cs typeface="+mn-cs"/>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Arial" panose="020B0604020202020204" pitchFamily="34" charset="0"/>
                <a:ea typeface="新宋体" panose="02010609030101010101" charset="-122"/>
                <a:cs typeface="+mn-cs"/>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新宋体" panose="02010609030101010101" charset="-122"/>
                <a:cs typeface="+mn-cs"/>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Arial" panose="020B0604020202020204" pitchFamily="34" charset="0"/>
                <a:ea typeface="新宋体" panose="02010609030101010101" charset="-122"/>
                <a:cs typeface="+mn-cs"/>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b="1">
                  <a:solidFill>
                    <a:srgbClr val="0066FF"/>
                  </a:solidFill>
                  <a:latin typeface="Times New Roman" panose="02020603050405020304" pitchFamily="18" charset="0"/>
                  <a:ea typeface="楷体_GB2312" pitchFamily="49" charset="-122"/>
                </a:defRPr>
              </a:lvl1pPr>
              <a:lvl2pPr marL="742950" indent="-285750" algn="ctr">
                <a:defRPr sz="2400" b="1">
                  <a:solidFill>
                    <a:srgbClr val="0066FF"/>
                  </a:solidFill>
                  <a:latin typeface="Times New Roman" panose="02020603050405020304" pitchFamily="18" charset="0"/>
                  <a:ea typeface="楷体_GB2312" pitchFamily="49" charset="-122"/>
                </a:defRPr>
              </a:lvl2pPr>
              <a:lvl3pPr marL="1143000" indent="-228600" algn="ctr">
                <a:defRPr sz="2400" b="1">
                  <a:solidFill>
                    <a:srgbClr val="0066FF"/>
                  </a:solidFill>
                  <a:latin typeface="Times New Roman" panose="02020603050405020304" pitchFamily="18" charset="0"/>
                  <a:ea typeface="楷体_GB2312" pitchFamily="49" charset="-122"/>
                </a:defRPr>
              </a:lvl3pPr>
              <a:lvl4pPr marL="1600200" indent="-228600" algn="ctr">
                <a:defRPr sz="2400" b="1">
                  <a:solidFill>
                    <a:srgbClr val="0066FF"/>
                  </a:solidFill>
                  <a:latin typeface="Times New Roman" panose="02020603050405020304" pitchFamily="18" charset="0"/>
                  <a:ea typeface="楷体_GB2312" pitchFamily="49" charset="-122"/>
                </a:defRPr>
              </a:lvl4pPr>
              <a:lvl5pPr marL="2057400" indent="-228600" algn="ctr">
                <a:defRPr sz="2400" b="1">
                  <a:solidFill>
                    <a:srgbClr val="0066FF"/>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sz="2400" b="1">
                  <a:solidFill>
                    <a:srgbClr val="0066FF"/>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Arial" panose="020B0604020202020204" pitchFamily="34" charset="0"/>
                <a:ea typeface="新宋体" panose="02010609030101010101" charset="-122"/>
                <a:cs typeface="+mn-cs"/>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36"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b="0">
                <a:solidFill>
                  <a:schemeClr val="tx1"/>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Arial" panose="020B0604020202020204"/>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xStyles>
    <p:titleStyle>
      <a:lvl1pPr algn="l" rtl="0" eaLnBrk="0" fontAlgn="base" hangingPunct="0">
        <a:spcBef>
          <a:spcPct val="0"/>
        </a:spcBef>
        <a:spcAft>
          <a:spcPct val="0"/>
        </a:spcAft>
        <a:defRPr sz="4400" kern="1200">
          <a:solidFill>
            <a:schemeClr val="tx1"/>
          </a:solidFill>
          <a:latin typeface="+mj-lt"/>
          <a:ea typeface="新宋体" panose="02010609030101010101" charset="-122"/>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楷体_GB2312" pitchFamily="49"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楷体_GB2312" pitchFamily="49"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楷体_GB2312" pitchFamily="49"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楷体_GB2312" pitchFamily="49" charset="-122"/>
        </a:defRPr>
      </a:lvl5pPr>
      <a:lvl6pPr marL="457200" algn="l" rtl="0" fontAlgn="base">
        <a:spcBef>
          <a:spcPct val="0"/>
        </a:spcBef>
        <a:spcAft>
          <a:spcPct val="0"/>
        </a:spcAft>
        <a:defRPr sz="4400">
          <a:solidFill>
            <a:schemeClr val="tx1"/>
          </a:solidFill>
          <a:latin typeface="Arial" panose="020B0604020202020204" pitchFamily="34" charset="0"/>
          <a:ea typeface="楷体_GB2312" pitchFamily="49" charset="-122"/>
        </a:defRPr>
      </a:lvl6pPr>
      <a:lvl7pPr marL="914400" algn="l" rtl="0" fontAlgn="base">
        <a:spcBef>
          <a:spcPct val="0"/>
        </a:spcBef>
        <a:spcAft>
          <a:spcPct val="0"/>
        </a:spcAft>
        <a:defRPr sz="4400">
          <a:solidFill>
            <a:schemeClr val="tx1"/>
          </a:solidFill>
          <a:latin typeface="Arial" panose="020B0604020202020204" pitchFamily="34" charset="0"/>
          <a:ea typeface="楷体_GB2312" pitchFamily="49" charset="-122"/>
        </a:defRPr>
      </a:lvl7pPr>
      <a:lvl8pPr marL="1371600" algn="l" rtl="0" fontAlgn="base">
        <a:spcBef>
          <a:spcPct val="0"/>
        </a:spcBef>
        <a:spcAft>
          <a:spcPct val="0"/>
        </a:spcAft>
        <a:defRPr sz="4400">
          <a:solidFill>
            <a:schemeClr val="tx1"/>
          </a:solidFill>
          <a:latin typeface="Arial" panose="020B0604020202020204" pitchFamily="34" charset="0"/>
          <a:ea typeface="楷体_GB2312" pitchFamily="49" charset="-122"/>
        </a:defRPr>
      </a:lvl8pPr>
      <a:lvl9pPr marL="1828800" algn="l" rtl="0" fontAlgn="base">
        <a:spcBef>
          <a:spcPct val="0"/>
        </a:spcBef>
        <a:spcAft>
          <a:spcPct val="0"/>
        </a:spcAft>
        <a:defRPr sz="4400">
          <a:solidFill>
            <a:schemeClr val="tx1"/>
          </a:solidFill>
          <a:latin typeface="Arial" panose="020B0604020202020204" pitchFamily="34" charset="0"/>
          <a:ea typeface="楷体_GB2312"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新宋体" panose="02010609030101010101"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新宋体" panose="02010609030101010101" charset="-122"/>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新宋体" panose="02010609030101010101" charset="-122"/>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新宋体" panose="02010609030101010101" charset="-122"/>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新宋体" panose="0201060903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21.wmf"/><Relationship Id="rId2" Type="http://schemas.openxmlformats.org/officeDocument/2006/relationships/tags" Target="../tags/tag3.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image" Target="../media/image22.png"/></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25.bin"/><Relationship Id="rId8" Type="http://schemas.openxmlformats.org/officeDocument/2006/relationships/oleObject" Target="../embeddings/oleObject24.bin"/><Relationship Id="rId7" Type="http://schemas.openxmlformats.org/officeDocument/2006/relationships/oleObject" Target="../embeddings/oleObject23.bin"/><Relationship Id="rId6" Type="http://schemas.openxmlformats.org/officeDocument/2006/relationships/image" Target="../media/image25.jpeg"/><Relationship Id="rId5" Type="http://schemas.openxmlformats.org/officeDocument/2006/relationships/oleObject" Target="../embeddings/oleObject22.bin"/><Relationship Id="rId4" Type="http://schemas.openxmlformats.org/officeDocument/2006/relationships/image" Target="../media/image24.wmf"/><Relationship Id="rId3" Type="http://schemas.openxmlformats.org/officeDocument/2006/relationships/oleObject" Target="../embeddings/oleObject21.bin"/><Relationship Id="rId2" Type="http://schemas.openxmlformats.org/officeDocument/2006/relationships/image" Target="../media/image23.wmf"/><Relationship Id="rId13" Type="http://schemas.openxmlformats.org/officeDocument/2006/relationships/notesSlide" Target="../notesSlides/notesSlide3.xml"/><Relationship Id="rId12" Type="http://schemas.openxmlformats.org/officeDocument/2006/relationships/vmlDrawing" Target="../drawings/vmlDrawing4.vml"/><Relationship Id="rId11" Type="http://schemas.openxmlformats.org/officeDocument/2006/relationships/slideLayout" Target="../slideLayouts/slideLayout10.xml"/><Relationship Id="rId10" Type="http://schemas.openxmlformats.org/officeDocument/2006/relationships/image" Target="../media/image26.wmf"/><Relationship Id="rId1" Type="http://schemas.openxmlformats.org/officeDocument/2006/relationships/oleObject" Target="../embeddings/oleObject20.bin"/></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vmlDrawing" Target="../drawings/vmlDrawing5.vml"/><Relationship Id="rId5" Type="http://schemas.openxmlformats.org/officeDocument/2006/relationships/slideLayout" Target="../slideLayouts/slideLayout15.xml"/><Relationship Id="rId4" Type="http://schemas.openxmlformats.org/officeDocument/2006/relationships/image" Target="../media/image28.wmf"/><Relationship Id="rId3" Type="http://schemas.openxmlformats.org/officeDocument/2006/relationships/oleObject" Target="../embeddings/oleObject27.bin"/><Relationship Id="rId2" Type="http://schemas.openxmlformats.org/officeDocument/2006/relationships/image" Target="../media/image27.wmf"/><Relationship Id="rId1" Type="http://schemas.openxmlformats.org/officeDocument/2006/relationships/oleObject" Target="../embeddings/oleObject26.bin"/></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6.vml"/><Relationship Id="rId3" Type="http://schemas.openxmlformats.org/officeDocument/2006/relationships/slideLayout" Target="../slideLayouts/slideLayout15.xml"/><Relationship Id="rId2" Type="http://schemas.openxmlformats.org/officeDocument/2006/relationships/image" Target="../media/image29.wmf"/><Relationship Id="rId1" Type="http://schemas.openxmlformats.org/officeDocument/2006/relationships/oleObject" Target="../embeddings/oleObject28.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33.bin"/><Relationship Id="rId8" Type="http://schemas.openxmlformats.org/officeDocument/2006/relationships/image" Target="../media/image25.jpeg"/><Relationship Id="rId7" Type="http://schemas.openxmlformats.org/officeDocument/2006/relationships/oleObject" Target="../embeddings/oleObject32.bin"/><Relationship Id="rId6" Type="http://schemas.openxmlformats.org/officeDocument/2006/relationships/image" Target="../media/image32.wmf"/><Relationship Id="rId5" Type="http://schemas.openxmlformats.org/officeDocument/2006/relationships/oleObject" Target="../embeddings/oleObject31.bin"/><Relationship Id="rId4" Type="http://schemas.openxmlformats.org/officeDocument/2006/relationships/image" Target="../media/image31.wmf"/><Relationship Id="rId3" Type="http://schemas.openxmlformats.org/officeDocument/2006/relationships/oleObject" Target="../embeddings/oleObject30.bin"/><Relationship Id="rId29" Type="http://schemas.openxmlformats.org/officeDocument/2006/relationships/notesSlide" Target="../notesSlides/notesSlide6.xml"/><Relationship Id="rId28" Type="http://schemas.openxmlformats.org/officeDocument/2006/relationships/vmlDrawing" Target="../drawings/vmlDrawing7.vml"/><Relationship Id="rId27" Type="http://schemas.openxmlformats.org/officeDocument/2006/relationships/slideLayout" Target="../slideLayouts/slideLayout10.xml"/><Relationship Id="rId26" Type="http://schemas.openxmlformats.org/officeDocument/2006/relationships/image" Target="../media/image39.wmf"/><Relationship Id="rId25" Type="http://schemas.openxmlformats.org/officeDocument/2006/relationships/oleObject" Target="../embeddings/oleObject43.bin"/><Relationship Id="rId24" Type="http://schemas.openxmlformats.org/officeDocument/2006/relationships/image" Target="../media/image38.wmf"/><Relationship Id="rId23" Type="http://schemas.openxmlformats.org/officeDocument/2006/relationships/oleObject" Target="../embeddings/oleObject42.bin"/><Relationship Id="rId22" Type="http://schemas.openxmlformats.org/officeDocument/2006/relationships/image" Target="../media/image37.wmf"/><Relationship Id="rId21" Type="http://schemas.openxmlformats.org/officeDocument/2006/relationships/oleObject" Target="../embeddings/oleObject41.bin"/><Relationship Id="rId20" Type="http://schemas.openxmlformats.org/officeDocument/2006/relationships/image" Target="../media/image36.wmf"/><Relationship Id="rId2" Type="http://schemas.openxmlformats.org/officeDocument/2006/relationships/image" Target="../media/image30.wmf"/><Relationship Id="rId19" Type="http://schemas.openxmlformats.org/officeDocument/2006/relationships/oleObject" Target="../embeddings/oleObject40.bin"/><Relationship Id="rId18" Type="http://schemas.openxmlformats.org/officeDocument/2006/relationships/image" Target="../media/image35.wmf"/><Relationship Id="rId17" Type="http://schemas.openxmlformats.org/officeDocument/2006/relationships/oleObject" Target="../embeddings/oleObject39.bin"/><Relationship Id="rId16" Type="http://schemas.openxmlformats.org/officeDocument/2006/relationships/image" Target="../media/image34.wmf"/><Relationship Id="rId15" Type="http://schemas.openxmlformats.org/officeDocument/2006/relationships/oleObject" Target="../embeddings/oleObject38.bin"/><Relationship Id="rId14" Type="http://schemas.openxmlformats.org/officeDocument/2006/relationships/image" Target="../media/image33.wmf"/><Relationship Id="rId13" Type="http://schemas.openxmlformats.org/officeDocument/2006/relationships/oleObject" Target="../embeddings/oleObject37.bin"/><Relationship Id="rId12" Type="http://schemas.openxmlformats.org/officeDocument/2006/relationships/oleObject" Target="../embeddings/oleObject36.bin"/><Relationship Id="rId11" Type="http://schemas.openxmlformats.org/officeDocument/2006/relationships/oleObject" Target="../embeddings/oleObject35.bin"/><Relationship Id="rId10" Type="http://schemas.openxmlformats.org/officeDocument/2006/relationships/oleObject" Target="../embeddings/oleObject34.bin"/><Relationship Id="rId1" Type="http://schemas.openxmlformats.org/officeDocument/2006/relationships/oleObject" Target="../embeddings/oleObject29.bin"/></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vmlDrawing" Target="../drawings/vmlDrawing8.vml"/><Relationship Id="rId6" Type="http://schemas.openxmlformats.org/officeDocument/2006/relationships/slideLayout" Target="../slideLayouts/slideLayout10.xml"/><Relationship Id="rId5" Type="http://schemas.openxmlformats.org/officeDocument/2006/relationships/image" Target="../media/image42.wmf"/><Relationship Id="rId4" Type="http://schemas.openxmlformats.org/officeDocument/2006/relationships/oleObject" Target="../embeddings/oleObject45.bin"/><Relationship Id="rId3" Type="http://schemas.openxmlformats.org/officeDocument/2006/relationships/image" Target="../media/image41.wmf"/><Relationship Id="rId2" Type="http://schemas.openxmlformats.org/officeDocument/2006/relationships/oleObject" Target="../embeddings/oleObject44.bin"/><Relationship Id="rId1" Type="http://schemas.openxmlformats.org/officeDocument/2006/relationships/image" Target="../media/image40.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0.xml"/><Relationship Id="rId2" Type="http://schemas.openxmlformats.org/officeDocument/2006/relationships/image" Target="../media/image43.png"/><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0.xml"/><Relationship Id="rId2" Type="http://schemas.openxmlformats.org/officeDocument/2006/relationships/image" Target="../media/image43.png"/><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0.xml"/><Relationship Id="rId2" Type="http://schemas.openxmlformats.org/officeDocument/2006/relationships/image" Target="../media/image43.png"/><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image" Target="../media/image47.wmf"/><Relationship Id="rId7" Type="http://schemas.openxmlformats.org/officeDocument/2006/relationships/oleObject" Target="../embeddings/oleObject49.bin"/><Relationship Id="rId6" Type="http://schemas.openxmlformats.org/officeDocument/2006/relationships/image" Target="../media/image46.wmf"/><Relationship Id="rId5" Type="http://schemas.openxmlformats.org/officeDocument/2006/relationships/oleObject" Target="../embeddings/oleObject48.bin"/><Relationship Id="rId4" Type="http://schemas.openxmlformats.org/officeDocument/2006/relationships/image" Target="../media/image45.wmf"/><Relationship Id="rId3" Type="http://schemas.openxmlformats.org/officeDocument/2006/relationships/oleObject" Target="../embeddings/oleObject47.bin"/><Relationship Id="rId2" Type="http://schemas.openxmlformats.org/officeDocument/2006/relationships/image" Target="../media/image44.wmf"/><Relationship Id="rId11" Type="http://schemas.openxmlformats.org/officeDocument/2006/relationships/notesSlide" Target="../notesSlides/notesSlide12.xml"/><Relationship Id="rId10" Type="http://schemas.openxmlformats.org/officeDocument/2006/relationships/vmlDrawing" Target="../drawings/vmlDrawing9.vml"/><Relationship Id="rId1" Type="http://schemas.openxmlformats.org/officeDocument/2006/relationships/oleObject" Target="../embeddings/oleObject46.bin"/></Relationships>
</file>

<file path=ppt/slides/_rels/slide22.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vmlDrawing" Target="../drawings/vmlDrawing10.vml"/><Relationship Id="rId7" Type="http://schemas.openxmlformats.org/officeDocument/2006/relationships/slideLayout" Target="../slideLayouts/slideLayout10.xml"/><Relationship Id="rId6" Type="http://schemas.openxmlformats.org/officeDocument/2006/relationships/image" Target="../media/image50.wmf"/><Relationship Id="rId5" Type="http://schemas.openxmlformats.org/officeDocument/2006/relationships/oleObject" Target="../embeddings/oleObject52.bin"/><Relationship Id="rId4" Type="http://schemas.openxmlformats.org/officeDocument/2006/relationships/image" Target="../media/image49.wmf"/><Relationship Id="rId3" Type="http://schemas.openxmlformats.org/officeDocument/2006/relationships/oleObject" Target="../embeddings/oleObject51.bin"/><Relationship Id="rId2" Type="http://schemas.openxmlformats.org/officeDocument/2006/relationships/image" Target="../media/image48.emf"/><Relationship Id="rId1" Type="http://schemas.openxmlformats.org/officeDocument/2006/relationships/oleObject" Target="../embeddings/oleObject50.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57.bin"/><Relationship Id="rId8" Type="http://schemas.openxmlformats.org/officeDocument/2006/relationships/image" Target="../media/image54.wmf"/><Relationship Id="rId7" Type="http://schemas.openxmlformats.org/officeDocument/2006/relationships/oleObject" Target="../embeddings/oleObject56.bin"/><Relationship Id="rId6" Type="http://schemas.openxmlformats.org/officeDocument/2006/relationships/image" Target="../media/image53.wmf"/><Relationship Id="rId5" Type="http://schemas.openxmlformats.org/officeDocument/2006/relationships/oleObject" Target="../embeddings/oleObject55.bin"/><Relationship Id="rId4" Type="http://schemas.openxmlformats.org/officeDocument/2006/relationships/image" Target="../media/image52.wmf"/><Relationship Id="rId3" Type="http://schemas.openxmlformats.org/officeDocument/2006/relationships/oleObject" Target="../embeddings/oleObject54.bin"/><Relationship Id="rId21" Type="http://schemas.openxmlformats.org/officeDocument/2006/relationships/notesSlide" Target="../notesSlides/notesSlide14.xml"/><Relationship Id="rId20" Type="http://schemas.openxmlformats.org/officeDocument/2006/relationships/vmlDrawing" Target="../drawings/vmlDrawing11.vml"/><Relationship Id="rId2" Type="http://schemas.openxmlformats.org/officeDocument/2006/relationships/image" Target="../media/image51.wmf"/><Relationship Id="rId19" Type="http://schemas.openxmlformats.org/officeDocument/2006/relationships/slideLayout" Target="../slideLayouts/slideLayout15.xml"/><Relationship Id="rId18" Type="http://schemas.openxmlformats.org/officeDocument/2006/relationships/image" Target="../media/image59.wmf"/><Relationship Id="rId17" Type="http://schemas.openxmlformats.org/officeDocument/2006/relationships/oleObject" Target="../embeddings/oleObject61.bin"/><Relationship Id="rId16" Type="http://schemas.openxmlformats.org/officeDocument/2006/relationships/image" Target="../media/image58.wmf"/><Relationship Id="rId15" Type="http://schemas.openxmlformats.org/officeDocument/2006/relationships/oleObject" Target="../embeddings/oleObject60.bin"/><Relationship Id="rId14" Type="http://schemas.openxmlformats.org/officeDocument/2006/relationships/image" Target="../media/image57.wmf"/><Relationship Id="rId13" Type="http://schemas.openxmlformats.org/officeDocument/2006/relationships/oleObject" Target="../embeddings/oleObject59.bin"/><Relationship Id="rId12" Type="http://schemas.openxmlformats.org/officeDocument/2006/relationships/image" Target="../media/image56.wmf"/><Relationship Id="rId11" Type="http://schemas.openxmlformats.org/officeDocument/2006/relationships/oleObject" Target="../embeddings/oleObject58.bin"/><Relationship Id="rId10" Type="http://schemas.openxmlformats.org/officeDocument/2006/relationships/image" Target="../media/image55.wmf"/><Relationship Id="rId1" Type="http://schemas.openxmlformats.org/officeDocument/2006/relationships/oleObject" Target="../embeddings/oleObject53.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66.bin"/><Relationship Id="rId8" Type="http://schemas.openxmlformats.org/officeDocument/2006/relationships/image" Target="../media/image63.wmf"/><Relationship Id="rId7" Type="http://schemas.openxmlformats.org/officeDocument/2006/relationships/oleObject" Target="../embeddings/oleObject65.bin"/><Relationship Id="rId6" Type="http://schemas.openxmlformats.org/officeDocument/2006/relationships/image" Target="../media/image62.wmf"/><Relationship Id="rId5" Type="http://schemas.openxmlformats.org/officeDocument/2006/relationships/oleObject" Target="../embeddings/oleObject64.bin"/><Relationship Id="rId4" Type="http://schemas.openxmlformats.org/officeDocument/2006/relationships/image" Target="../media/image61.wmf"/><Relationship Id="rId3" Type="http://schemas.openxmlformats.org/officeDocument/2006/relationships/oleObject" Target="../embeddings/oleObject63.bin"/><Relationship Id="rId2" Type="http://schemas.openxmlformats.org/officeDocument/2006/relationships/image" Target="../media/image60.wmf"/><Relationship Id="rId19" Type="http://schemas.openxmlformats.org/officeDocument/2006/relationships/notesSlide" Target="../notesSlides/notesSlide15.xml"/><Relationship Id="rId18" Type="http://schemas.openxmlformats.org/officeDocument/2006/relationships/vmlDrawing" Target="../drawings/vmlDrawing12.vml"/><Relationship Id="rId17" Type="http://schemas.openxmlformats.org/officeDocument/2006/relationships/slideLayout" Target="../slideLayouts/slideLayout10.xml"/><Relationship Id="rId16" Type="http://schemas.openxmlformats.org/officeDocument/2006/relationships/image" Target="../media/image67.wmf"/><Relationship Id="rId15" Type="http://schemas.openxmlformats.org/officeDocument/2006/relationships/oleObject" Target="../embeddings/oleObject69.bin"/><Relationship Id="rId14" Type="http://schemas.openxmlformats.org/officeDocument/2006/relationships/image" Target="../media/image66.wmf"/><Relationship Id="rId13" Type="http://schemas.openxmlformats.org/officeDocument/2006/relationships/oleObject" Target="../embeddings/oleObject68.bin"/><Relationship Id="rId12" Type="http://schemas.openxmlformats.org/officeDocument/2006/relationships/image" Target="../media/image65.wmf"/><Relationship Id="rId11" Type="http://schemas.openxmlformats.org/officeDocument/2006/relationships/oleObject" Target="../embeddings/oleObject67.bin"/><Relationship Id="rId10" Type="http://schemas.openxmlformats.org/officeDocument/2006/relationships/image" Target="../media/image64.wmf"/><Relationship Id="rId1" Type="http://schemas.openxmlformats.org/officeDocument/2006/relationships/oleObject" Target="../embeddings/oleObject62.bin"/></Relationships>
</file>

<file path=ppt/slides/_rels/slide25.xml.rels><?xml version="1.0" encoding="UTF-8" standalone="yes"?>
<Relationships xmlns="http://schemas.openxmlformats.org/package/2006/relationships"><Relationship Id="rId9" Type="http://schemas.openxmlformats.org/officeDocument/2006/relationships/image" Target="../media/image73.wmf"/><Relationship Id="rId8" Type="http://schemas.openxmlformats.org/officeDocument/2006/relationships/oleObject" Target="../embeddings/oleObject72.bin"/><Relationship Id="rId7" Type="http://schemas.openxmlformats.org/officeDocument/2006/relationships/image" Target="../media/image72.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 Id="rId3" Type="http://schemas.openxmlformats.org/officeDocument/2006/relationships/oleObject" Target="../embeddings/oleObject71.bin"/><Relationship Id="rId2" Type="http://schemas.openxmlformats.org/officeDocument/2006/relationships/image" Target="../media/image68.wmf"/><Relationship Id="rId12" Type="http://schemas.openxmlformats.org/officeDocument/2006/relationships/notesSlide" Target="../notesSlides/notesSlide16.xml"/><Relationship Id="rId11" Type="http://schemas.openxmlformats.org/officeDocument/2006/relationships/vmlDrawing" Target="../drawings/vmlDrawing13.vml"/><Relationship Id="rId10" Type="http://schemas.openxmlformats.org/officeDocument/2006/relationships/slideLayout" Target="../slideLayouts/slideLayout15.xml"/><Relationship Id="rId1" Type="http://schemas.openxmlformats.org/officeDocument/2006/relationships/oleObject" Target="../embeddings/oleObject70.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77.bin"/><Relationship Id="rId8" Type="http://schemas.openxmlformats.org/officeDocument/2006/relationships/image" Target="../media/image76.wmf"/><Relationship Id="rId7" Type="http://schemas.openxmlformats.org/officeDocument/2006/relationships/oleObject" Target="../embeddings/oleObject76.bin"/><Relationship Id="rId6" Type="http://schemas.openxmlformats.org/officeDocument/2006/relationships/image" Target="../media/image75.wmf"/><Relationship Id="rId5" Type="http://schemas.openxmlformats.org/officeDocument/2006/relationships/oleObject" Target="../embeddings/oleObject75.bin"/><Relationship Id="rId4" Type="http://schemas.openxmlformats.org/officeDocument/2006/relationships/image" Target="../media/image74.wmf"/><Relationship Id="rId3" Type="http://schemas.openxmlformats.org/officeDocument/2006/relationships/oleObject" Target="../embeddings/oleObject74.bin"/><Relationship Id="rId2" Type="http://schemas.openxmlformats.org/officeDocument/2006/relationships/image" Target="../media/image25.jpeg"/><Relationship Id="rId15" Type="http://schemas.openxmlformats.org/officeDocument/2006/relationships/notesSlide" Target="../notesSlides/notesSlide17.xml"/><Relationship Id="rId14" Type="http://schemas.openxmlformats.org/officeDocument/2006/relationships/vmlDrawing" Target="../drawings/vmlDrawing14.vml"/><Relationship Id="rId13" Type="http://schemas.openxmlformats.org/officeDocument/2006/relationships/slideLayout" Target="../slideLayouts/slideLayout15.xml"/><Relationship Id="rId12" Type="http://schemas.openxmlformats.org/officeDocument/2006/relationships/image" Target="../media/image78.wmf"/><Relationship Id="rId11" Type="http://schemas.openxmlformats.org/officeDocument/2006/relationships/oleObject" Target="../embeddings/oleObject78.bin"/><Relationship Id="rId10" Type="http://schemas.openxmlformats.org/officeDocument/2006/relationships/image" Target="../media/image77.wmf"/><Relationship Id="rId1" Type="http://schemas.openxmlformats.org/officeDocument/2006/relationships/oleObject" Target="../embeddings/oleObject73.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83.bin"/><Relationship Id="rId8" Type="http://schemas.openxmlformats.org/officeDocument/2006/relationships/image" Target="../media/image82.wmf"/><Relationship Id="rId7" Type="http://schemas.openxmlformats.org/officeDocument/2006/relationships/oleObject" Target="../embeddings/oleObject82.bin"/><Relationship Id="rId6" Type="http://schemas.openxmlformats.org/officeDocument/2006/relationships/image" Target="../media/image81.wmf"/><Relationship Id="rId5" Type="http://schemas.openxmlformats.org/officeDocument/2006/relationships/oleObject" Target="../embeddings/oleObject81.bin"/><Relationship Id="rId4" Type="http://schemas.openxmlformats.org/officeDocument/2006/relationships/image" Target="../media/image80.wmf"/><Relationship Id="rId3" Type="http://schemas.openxmlformats.org/officeDocument/2006/relationships/oleObject" Target="../embeddings/oleObject80.bin"/><Relationship Id="rId2" Type="http://schemas.openxmlformats.org/officeDocument/2006/relationships/image" Target="../media/image79.wmf"/><Relationship Id="rId15" Type="http://schemas.openxmlformats.org/officeDocument/2006/relationships/notesSlide" Target="../notesSlides/notesSlide18.xml"/><Relationship Id="rId14" Type="http://schemas.openxmlformats.org/officeDocument/2006/relationships/vmlDrawing" Target="../drawings/vmlDrawing15.vml"/><Relationship Id="rId13" Type="http://schemas.openxmlformats.org/officeDocument/2006/relationships/slideLayout" Target="../slideLayouts/slideLayout10.xml"/><Relationship Id="rId12" Type="http://schemas.openxmlformats.org/officeDocument/2006/relationships/image" Target="../media/image84.wmf"/><Relationship Id="rId11" Type="http://schemas.openxmlformats.org/officeDocument/2006/relationships/oleObject" Target="../embeddings/oleObject84.bin"/><Relationship Id="rId10" Type="http://schemas.openxmlformats.org/officeDocument/2006/relationships/image" Target="../media/image83.wmf"/><Relationship Id="rId1" Type="http://schemas.openxmlformats.org/officeDocument/2006/relationships/oleObject" Target="../embeddings/oleObject79.bin"/></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png"/></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89.bin"/><Relationship Id="rId8" Type="http://schemas.openxmlformats.org/officeDocument/2006/relationships/image" Target="../media/image91.wmf"/><Relationship Id="rId7" Type="http://schemas.openxmlformats.org/officeDocument/2006/relationships/oleObject" Target="../embeddings/oleObject88.bin"/><Relationship Id="rId6" Type="http://schemas.openxmlformats.org/officeDocument/2006/relationships/image" Target="../media/image90.wmf"/><Relationship Id="rId5" Type="http://schemas.openxmlformats.org/officeDocument/2006/relationships/oleObject" Target="../embeddings/oleObject87.bin"/><Relationship Id="rId4" Type="http://schemas.openxmlformats.org/officeDocument/2006/relationships/image" Target="../media/image89.wmf"/><Relationship Id="rId3" Type="http://schemas.openxmlformats.org/officeDocument/2006/relationships/oleObject" Target="../embeddings/oleObject86.bin"/><Relationship Id="rId2" Type="http://schemas.openxmlformats.org/officeDocument/2006/relationships/image" Target="../media/image88.wmf"/><Relationship Id="rId17" Type="http://schemas.openxmlformats.org/officeDocument/2006/relationships/notesSlide" Target="../notesSlides/notesSlide19.xml"/><Relationship Id="rId16" Type="http://schemas.openxmlformats.org/officeDocument/2006/relationships/vmlDrawing" Target="../drawings/vmlDrawing16.vml"/><Relationship Id="rId15" Type="http://schemas.openxmlformats.org/officeDocument/2006/relationships/slideLayout" Target="../slideLayouts/slideLayout15.xml"/><Relationship Id="rId14" Type="http://schemas.openxmlformats.org/officeDocument/2006/relationships/image" Target="../media/image94.wmf"/><Relationship Id="rId13" Type="http://schemas.openxmlformats.org/officeDocument/2006/relationships/oleObject" Target="../embeddings/oleObject91.bin"/><Relationship Id="rId12" Type="http://schemas.openxmlformats.org/officeDocument/2006/relationships/image" Target="../media/image93.wmf"/><Relationship Id="rId11" Type="http://schemas.openxmlformats.org/officeDocument/2006/relationships/oleObject" Target="../embeddings/oleObject90.bin"/><Relationship Id="rId10" Type="http://schemas.openxmlformats.org/officeDocument/2006/relationships/image" Target="../media/image92.wmf"/><Relationship Id="rId1" Type="http://schemas.openxmlformats.org/officeDocument/2006/relationships/oleObject" Target="../embeddings/oleObject8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image" Target="../media/image98.wmf"/><Relationship Id="rId7" Type="http://schemas.openxmlformats.org/officeDocument/2006/relationships/oleObject" Target="../embeddings/oleObject95.bin"/><Relationship Id="rId6" Type="http://schemas.openxmlformats.org/officeDocument/2006/relationships/image" Target="../media/image97.wmf"/><Relationship Id="rId5" Type="http://schemas.openxmlformats.org/officeDocument/2006/relationships/oleObject" Target="../embeddings/oleObject94.bin"/><Relationship Id="rId4" Type="http://schemas.openxmlformats.org/officeDocument/2006/relationships/image" Target="../media/image96.wmf"/><Relationship Id="rId3" Type="http://schemas.openxmlformats.org/officeDocument/2006/relationships/oleObject" Target="../embeddings/oleObject93.bin"/><Relationship Id="rId2" Type="http://schemas.openxmlformats.org/officeDocument/2006/relationships/image" Target="../media/image95.wmf"/><Relationship Id="rId11" Type="http://schemas.openxmlformats.org/officeDocument/2006/relationships/notesSlide" Target="../notesSlides/notesSlide20.xml"/><Relationship Id="rId10" Type="http://schemas.openxmlformats.org/officeDocument/2006/relationships/vmlDrawing" Target="../drawings/vmlDrawing17.vml"/><Relationship Id="rId1" Type="http://schemas.openxmlformats.org/officeDocument/2006/relationships/oleObject" Target="../embeddings/oleObject92.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100.bin"/><Relationship Id="rId8" Type="http://schemas.openxmlformats.org/officeDocument/2006/relationships/image" Target="../media/image102.wmf"/><Relationship Id="rId7" Type="http://schemas.openxmlformats.org/officeDocument/2006/relationships/oleObject" Target="../embeddings/oleObject99.bin"/><Relationship Id="rId6" Type="http://schemas.openxmlformats.org/officeDocument/2006/relationships/image" Target="../media/image101.wmf"/><Relationship Id="rId5" Type="http://schemas.openxmlformats.org/officeDocument/2006/relationships/oleObject" Target="../embeddings/oleObject98.bin"/><Relationship Id="rId4" Type="http://schemas.openxmlformats.org/officeDocument/2006/relationships/image" Target="../media/image100.wmf"/><Relationship Id="rId3" Type="http://schemas.openxmlformats.org/officeDocument/2006/relationships/oleObject" Target="../embeddings/oleObject97.bin"/><Relationship Id="rId2" Type="http://schemas.openxmlformats.org/officeDocument/2006/relationships/image" Target="../media/image99.wmf"/><Relationship Id="rId18" Type="http://schemas.openxmlformats.org/officeDocument/2006/relationships/vmlDrawing" Target="../drawings/vmlDrawing18.vml"/><Relationship Id="rId17" Type="http://schemas.openxmlformats.org/officeDocument/2006/relationships/slideLayout" Target="../slideLayouts/slideLayout15.xml"/><Relationship Id="rId16" Type="http://schemas.openxmlformats.org/officeDocument/2006/relationships/image" Target="../media/image106.wmf"/><Relationship Id="rId15" Type="http://schemas.openxmlformats.org/officeDocument/2006/relationships/oleObject" Target="../embeddings/oleObject103.bin"/><Relationship Id="rId14" Type="http://schemas.openxmlformats.org/officeDocument/2006/relationships/image" Target="../media/image105.wmf"/><Relationship Id="rId13" Type="http://schemas.openxmlformats.org/officeDocument/2006/relationships/oleObject" Target="../embeddings/oleObject102.bin"/><Relationship Id="rId12" Type="http://schemas.openxmlformats.org/officeDocument/2006/relationships/image" Target="../media/image104.wmf"/><Relationship Id="rId11" Type="http://schemas.openxmlformats.org/officeDocument/2006/relationships/oleObject" Target="../embeddings/oleObject101.bin"/><Relationship Id="rId10" Type="http://schemas.openxmlformats.org/officeDocument/2006/relationships/image" Target="../media/image103.wmf"/><Relationship Id="rId1" Type="http://schemas.openxmlformats.org/officeDocument/2006/relationships/oleObject" Target="../embeddings/oleObject96.bin"/></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108.bin"/><Relationship Id="rId8" Type="http://schemas.openxmlformats.org/officeDocument/2006/relationships/image" Target="../media/image109.wmf"/><Relationship Id="rId7" Type="http://schemas.openxmlformats.org/officeDocument/2006/relationships/oleObject" Target="../embeddings/oleObject107.bin"/><Relationship Id="rId6" Type="http://schemas.openxmlformats.org/officeDocument/2006/relationships/image" Target="../media/image105.wmf"/><Relationship Id="rId5" Type="http://schemas.openxmlformats.org/officeDocument/2006/relationships/oleObject" Target="../embeddings/oleObject106.bin"/><Relationship Id="rId4" Type="http://schemas.openxmlformats.org/officeDocument/2006/relationships/image" Target="../media/image108.wmf"/><Relationship Id="rId3" Type="http://schemas.openxmlformats.org/officeDocument/2006/relationships/oleObject" Target="../embeddings/oleObject105.bin"/><Relationship Id="rId2" Type="http://schemas.openxmlformats.org/officeDocument/2006/relationships/image" Target="../media/image107.wmf"/><Relationship Id="rId16" Type="http://schemas.openxmlformats.org/officeDocument/2006/relationships/vmlDrawing" Target="../drawings/vmlDrawing19.vml"/><Relationship Id="rId15" Type="http://schemas.openxmlformats.org/officeDocument/2006/relationships/slideLayout" Target="../slideLayouts/slideLayout15.xml"/><Relationship Id="rId14" Type="http://schemas.openxmlformats.org/officeDocument/2006/relationships/image" Target="../media/image110.wmf"/><Relationship Id="rId13" Type="http://schemas.openxmlformats.org/officeDocument/2006/relationships/oleObject" Target="../embeddings/oleObject110.bin"/><Relationship Id="rId12" Type="http://schemas.openxmlformats.org/officeDocument/2006/relationships/tags" Target="../tags/tag7.xml"/><Relationship Id="rId11" Type="http://schemas.openxmlformats.org/officeDocument/2006/relationships/oleObject" Target="../embeddings/oleObject109.bin"/><Relationship Id="rId10" Type="http://schemas.openxmlformats.org/officeDocument/2006/relationships/image" Target="../media/image25.jpeg"/><Relationship Id="rId1" Type="http://schemas.openxmlformats.org/officeDocument/2006/relationships/oleObject" Target="../embeddings/oleObject104.bin"/></Relationships>
</file>

<file path=ppt/slides/_rels/slide34.xml.rels><?xml version="1.0" encoding="UTF-8" standalone="yes"?>
<Relationships xmlns="http://schemas.openxmlformats.org/package/2006/relationships"><Relationship Id="rId9" Type="http://schemas.openxmlformats.org/officeDocument/2006/relationships/image" Target="../media/image113.wmf"/><Relationship Id="rId8" Type="http://schemas.openxmlformats.org/officeDocument/2006/relationships/oleObject" Target="../embeddings/oleObject115.bin"/><Relationship Id="rId7" Type="http://schemas.openxmlformats.org/officeDocument/2006/relationships/image" Target="../media/image112.wmf"/><Relationship Id="rId6" Type="http://schemas.openxmlformats.org/officeDocument/2006/relationships/oleObject" Target="../embeddings/oleObject114.bin"/><Relationship Id="rId5" Type="http://schemas.openxmlformats.org/officeDocument/2006/relationships/oleObject" Target="../embeddings/oleObject113.bin"/><Relationship Id="rId4" Type="http://schemas.openxmlformats.org/officeDocument/2006/relationships/image" Target="../media/image25.jpeg"/><Relationship Id="rId36" Type="http://schemas.openxmlformats.org/officeDocument/2006/relationships/vmlDrawing" Target="../drawings/vmlDrawing20.vml"/><Relationship Id="rId35" Type="http://schemas.openxmlformats.org/officeDocument/2006/relationships/slideLayout" Target="../slideLayouts/slideLayout15.xml"/><Relationship Id="rId34" Type="http://schemas.openxmlformats.org/officeDocument/2006/relationships/image" Target="../media/image125.wmf"/><Relationship Id="rId33" Type="http://schemas.openxmlformats.org/officeDocument/2006/relationships/oleObject" Target="../embeddings/oleObject128.bin"/><Relationship Id="rId32" Type="http://schemas.openxmlformats.org/officeDocument/2006/relationships/image" Target="../media/image124.wmf"/><Relationship Id="rId31" Type="http://schemas.openxmlformats.org/officeDocument/2006/relationships/oleObject" Target="../embeddings/oleObject127.bin"/><Relationship Id="rId30" Type="http://schemas.openxmlformats.org/officeDocument/2006/relationships/image" Target="../media/image123.wmf"/><Relationship Id="rId3" Type="http://schemas.openxmlformats.org/officeDocument/2006/relationships/oleObject" Target="../embeddings/oleObject112.bin"/><Relationship Id="rId29" Type="http://schemas.openxmlformats.org/officeDocument/2006/relationships/oleObject" Target="../embeddings/oleObject126.bin"/><Relationship Id="rId28" Type="http://schemas.openxmlformats.org/officeDocument/2006/relationships/image" Target="../media/image122.wmf"/><Relationship Id="rId27" Type="http://schemas.openxmlformats.org/officeDocument/2006/relationships/oleObject" Target="../embeddings/oleObject125.bin"/><Relationship Id="rId26" Type="http://schemas.openxmlformats.org/officeDocument/2006/relationships/image" Target="../media/image121.wmf"/><Relationship Id="rId25" Type="http://schemas.openxmlformats.org/officeDocument/2006/relationships/oleObject" Target="../embeddings/oleObject124.bin"/><Relationship Id="rId24" Type="http://schemas.openxmlformats.org/officeDocument/2006/relationships/image" Target="../media/image120.wmf"/><Relationship Id="rId23" Type="http://schemas.openxmlformats.org/officeDocument/2006/relationships/oleObject" Target="../embeddings/oleObject123.bin"/><Relationship Id="rId22" Type="http://schemas.openxmlformats.org/officeDocument/2006/relationships/image" Target="../media/image119.wmf"/><Relationship Id="rId21" Type="http://schemas.openxmlformats.org/officeDocument/2006/relationships/oleObject" Target="../embeddings/oleObject122.bin"/><Relationship Id="rId20" Type="http://schemas.openxmlformats.org/officeDocument/2006/relationships/image" Target="../media/image118.wmf"/><Relationship Id="rId2" Type="http://schemas.openxmlformats.org/officeDocument/2006/relationships/image" Target="../media/image111.wmf"/><Relationship Id="rId19" Type="http://schemas.openxmlformats.org/officeDocument/2006/relationships/oleObject" Target="../embeddings/oleObject121.bin"/><Relationship Id="rId18" Type="http://schemas.openxmlformats.org/officeDocument/2006/relationships/image" Target="../media/image117.wmf"/><Relationship Id="rId17" Type="http://schemas.openxmlformats.org/officeDocument/2006/relationships/oleObject" Target="../embeddings/oleObject120.bin"/><Relationship Id="rId16" Type="http://schemas.openxmlformats.org/officeDocument/2006/relationships/image" Target="../media/image116.wmf"/><Relationship Id="rId15" Type="http://schemas.openxmlformats.org/officeDocument/2006/relationships/oleObject" Target="../embeddings/oleObject119.bin"/><Relationship Id="rId14" Type="http://schemas.openxmlformats.org/officeDocument/2006/relationships/image" Target="../media/image115.wmf"/><Relationship Id="rId13" Type="http://schemas.openxmlformats.org/officeDocument/2006/relationships/oleObject" Target="../embeddings/oleObject118.bin"/><Relationship Id="rId12" Type="http://schemas.openxmlformats.org/officeDocument/2006/relationships/oleObject" Target="../embeddings/oleObject117.bin"/><Relationship Id="rId11" Type="http://schemas.openxmlformats.org/officeDocument/2006/relationships/image" Target="../media/image114.wmf"/><Relationship Id="rId10" Type="http://schemas.openxmlformats.org/officeDocument/2006/relationships/oleObject" Target="../embeddings/oleObject116.bin"/><Relationship Id="rId1" Type="http://schemas.openxmlformats.org/officeDocument/2006/relationships/oleObject" Target="../embeddings/oleObject111.bin"/></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image" Target="../media/image127.wmf"/><Relationship Id="rId7" Type="http://schemas.openxmlformats.org/officeDocument/2006/relationships/oleObject" Target="../embeddings/oleObject133.bin"/><Relationship Id="rId6" Type="http://schemas.openxmlformats.org/officeDocument/2006/relationships/image" Target="../media/image126.wmf"/><Relationship Id="rId5" Type="http://schemas.openxmlformats.org/officeDocument/2006/relationships/oleObject" Target="../embeddings/oleObject132.bin"/><Relationship Id="rId4" Type="http://schemas.openxmlformats.org/officeDocument/2006/relationships/oleObject" Target="../embeddings/oleObject131.bin"/><Relationship Id="rId3" Type="http://schemas.openxmlformats.org/officeDocument/2006/relationships/oleObject" Target="../embeddings/oleObject130.bin"/><Relationship Id="rId2" Type="http://schemas.openxmlformats.org/officeDocument/2006/relationships/image" Target="../media/image25.jpeg"/><Relationship Id="rId10" Type="http://schemas.openxmlformats.org/officeDocument/2006/relationships/vmlDrawing" Target="../drawings/vmlDrawing21.vml"/><Relationship Id="rId1" Type="http://schemas.openxmlformats.org/officeDocument/2006/relationships/oleObject" Target="../embeddings/oleObject129.bin"/></Relationships>
</file>

<file path=ppt/slides/_rels/slide36.xml.rels><?xml version="1.0" encoding="UTF-8" standalone="yes"?>
<Relationships xmlns="http://schemas.openxmlformats.org/package/2006/relationships"><Relationship Id="rId8" Type="http://schemas.openxmlformats.org/officeDocument/2006/relationships/slideLayout" Target="../slideLayouts/slideLayout15.xml"/><Relationship Id="rId7" Type="http://schemas.openxmlformats.org/officeDocument/2006/relationships/image" Target="../media/image133.png"/><Relationship Id="rId6" Type="http://schemas.openxmlformats.org/officeDocument/2006/relationships/tags" Target="../tags/tag8.xml"/><Relationship Id="rId5" Type="http://schemas.openxmlformats.org/officeDocument/2006/relationships/image" Target="../media/image132.png"/><Relationship Id="rId4" Type="http://schemas.openxmlformats.org/officeDocument/2006/relationships/image" Target="../media/image131.png"/><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image" Target="../media/image1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8" Type="http://schemas.openxmlformats.org/officeDocument/2006/relationships/vmlDrawing" Target="../drawings/vmlDrawing22.vml"/><Relationship Id="rId7" Type="http://schemas.openxmlformats.org/officeDocument/2006/relationships/slideLayout" Target="../slideLayouts/slideLayout15.xml"/><Relationship Id="rId6" Type="http://schemas.openxmlformats.org/officeDocument/2006/relationships/image" Target="../media/image135.wmf"/><Relationship Id="rId5" Type="http://schemas.openxmlformats.org/officeDocument/2006/relationships/oleObject" Target="../embeddings/oleObject135.bin"/><Relationship Id="rId4" Type="http://schemas.openxmlformats.org/officeDocument/2006/relationships/image" Target="../media/image25.jpeg"/><Relationship Id="rId3" Type="http://schemas.openxmlformats.org/officeDocument/2006/relationships/tags" Target="../tags/tag9.xml"/><Relationship Id="rId2" Type="http://schemas.openxmlformats.org/officeDocument/2006/relationships/image" Target="../media/image134.wmf"/><Relationship Id="rId1" Type="http://schemas.openxmlformats.org/officeDocument/2006/relationships/oleObject" Target="../embeddings/oleObject134.bin"/></Relationships>
</file>

<file path=ppt/slides/_rels/slide39.xml.rels><?xml version="1.0" encoding="UTF-8" standalone="yes"?>
<Relationships xmlns="http://schemas.openxmlformats.org/package/2006/relationships"><Relationship Id="rId5" Type="http://schemas.openxmlformats.org/officeDocument/2006/relationships/vmlDrawing" Target="../drawings/vmlDrawing23.vml"/><Relationship Id="rId4" Type="http://schemas.openxmlformats.org/officeDocument/2006/relationships/slideLayout" Target="../slideLayouts/slideLayout4.xml"/><Relationship Id="rId3" Type="http://schemas.openxmlformats.org/officeDocument/2006/relationships/image" Target="../media/image137.wmf"/><Relationship Id="rId2" Type="http://schemas.openxmlformats.org/officeDocument/2006/relationships/oleObject" Target="../embeddings/oleObject136.bin"/><Relationship Id="rId1" Type="http://schemas.openxmlformats.org/officeDocument/2006/relationships/image" Target="../media/image1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4.xml"/><Relationship Id="rId4" Type="http://schemas.openxmlformats.org/officeDocument/2006/relationships/image" Target="../media/image25.jpeg"/><Relationship Id="rId3" Type="http://schemas.openxmlformats.org/officeDocument/2006/relationships/oleObject" Target="../embeddings/oleObject138.bin"/><Relationship Id="rId2" Type="http://schemas.openxmlformats.org/officeDocument/2006/relationships/image" Target="../media/image138.wmf"/><Relationship Id="rId1" Type="http://schemas.openxmlformats.org/officeDocument/2006/relationships/oleObject" Target="../embeddings/oleObject137.bin"/></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143.bin"/><Relationship Id="rId8" Type="http://schemas.openxmlformats.org/officeDocument/2006/relationships/image" Target="../media/image116.wmf"/><Relationship Id="rId7" Type="http://schemas.openxmlformats.org/officeDocument/2006/relationships/oleObject" Target="../embeddings/oleObject142.bin"/><Relationship Id="rId6" Type="http://schemas.openxmlformats.org/officeDocument/2006/relationships/image" Target="../media/image115.wmf"/><Relationship Id="rId5" Type="http://schemas.openxmlformats.org/officeDocument/2006/relationships/oleObject" Target="../embeddings/oleObject141.bin"/><Relationship Id="rId4" Type="http://schemas.openxmlformats.org/officeDocument/2006/relationships/image" Target="../media/image140.wmf"/><Relationship Id="rId31" Type="http://schemas.openxmlformats.org/officeDocument/2006/relationships/vmlDrawing" Target="../drawings/vmlDrawing25.vml"/><Relationship Id="rId30" Type="http://schemas.openxmlformats.org/officeDocument/2006/relationships/slideLayout" Target="../slideLayouts/slideLayout4.xml"/><Relationship Id="rId3" Type="http://schemas.openxmlformats.org/officeDocument/2006/relationships/oleObject" Target="../embeddings/oleObject140.bin"/><Relationship Id="rId29" Type="http://schemas.openxmlformats.org/officeDocument/2006/relationships/image" Target="../media/image146.wmf"/><Relationship Id="rId28" Type="http://schemas.openxmlformats.org/officeDocument/2006/relationships/oleObject" Target="../embeddings/oleObject155.bin"/><Relationship Id="rId27" Type="http://schemas.openxmlformats.org/officeDocument/2006/relationships/oleObject" Target="../embeddings/oleObject154.bin"/><Relationship Id="rId26" Type="http://schemas.openxmlformats.org/officeDocument/2006/relationships/oleObject" Target="../embeddings/oleObject153.bin"/><Relationship Id="rId25" Type="http://schemas.openxmlformats.org/officeDocument/2006/relationships/image" Target="../media/image145.wmf"/><Relationship Id="rId24" Type="http://schemas.openxmlformats.org/officeDocument/2006/relationships/oleObject" Target="../embeddings/oleObject152.bin"/><Relationship Id="rId23" Type="http://schemas.openxmlformats.org/officeDocument/2006/relationships/oleObject" Target="../embeddings/oleObject151.bin"/><Relationship Id="rId22" Type="http://schemas.openxmlformats.org/officeDocument/2006/relationships/oleObject" Target="../embeddings/oleObject150.bin"/><Relationship Id="rId21" Type="http://schemas.openxmlformats.org/officeDocument/2006/relationships/image" Target="../media/image113.wmf"/><Relationship Id="rId20" Type="http://schemas.openxmlformats.org/officeDocument/2006/relationships/oleObject" Target="../embeddings/oleObject149.bin"/><Relationship Id="rId2" Type="http://schemas.openxmlformats.org/officeDocument/2006/relationships/image" Target="../media/image139.wmf"/><Relationship Id="rId19" Type="http://schemas.openxmlformats.org/officeDocument/2006/relationships/image" Target="../media/image114.wmf"/><Relationship Id="rId18" Type="http://schemas.openxmlformats.org/officeDocument/2006/relationships/oleObject" Target="../embeddings/oleObject148.bin"/><Relationship Id="rId17" Type="http://schemas.openxmlformats.org/officeDocument/2006/relationships/oleObject" Target="../embeddings/oleObject147.bin"/><Relationship Id="rId16" Type="http://schemas.openxmlformats.org/officeDocument/2006/relationships/image" Target="../media/image144.wmf"/><Relationship Id="rId15" Type="http://schemas.openxmlformats.org/officeDocument/2006/relationships/oleObject" Target="../embeddings/oleObject146.bin"/><Relationship Id="rId14" Type="http://schemas.openxmlformats.org/officeDocument/2006/relationships/image" Target="../media/image143.wmf"/><Relationship Id="rId13" Type="http://schemas.openxmlformats.org/officeDocument/2006/relationships/oleObject" Target="../embeddings/oleObject145.bin"/><Relationship Id="rId12" Type="http://schemas.openxmlformats.org/officeDocument/2006/relationships/image" Target="../media/image142.wmf"/><Relationship Id="rId11" Type="http://schemas.openxmlformats.org/officeDocument/2006/relationships/oleObject" Target="../embeddings/oleObject144.bin"/><Relationship Id="rId10" Type="http://schemas.openxmlformats.org/officeDocument/2006/relationships/image" Target="../media/image141.wmf"/><Relationship Id="rId1" Type="http://schemas.openxmlformats.org/officeDocument/2006/relationships/oleObject" Target="../embeddings/oleObject139.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7.wmf"/><Relationship Id="rId7" Type="http://schemas.openxmlformats.org/officeDocument/2006/relationships/oleObject" Target="../embeddings/oleObject4.bin"/><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2" Type="http://schemas.openxmlformats.org/officeDocument/2006/relationships/vmlDrawing" Target="../drawings/vmlDrawing1.vml"/><Relationship Id="rId11" Type="http://schemas.openxmlformats.org/officeDocument/2006/relationships/slideLayout" Target="../slideLayouts/slideLayout15.xml"/><Relationship Id="rId10" Type="http://schemas.openxmlformats.org/officeDocument/2006/relationships/image" Target="../media/image8.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oleObject" Target="../embeddings/oleObject9.bin"/><Relationship Id="rId7" Type="http://schemas.openxmlformats.org/officeDocument/2006/relationships/image" Target="../media/image11.wmf"/><Relationship Id="rId6" Type="http://schemas.openxmlformats.org/officeDocument/2006/relationships/oleObject" Target="../embeddings/oleObject8.bin"/><Relationship Id="rId5" Type="http://schemas.openxmlformats.org/officeDocument/2006/relationships/image" Target="../media/image10.wmf"/><Relationship Id="rId4" Type="http://schemas.openxmlformats.org/officeDocument/2006/relationships/oleObject" Target="../embeddings/oleObject7.bin"/><Relationship Id="rId3" Type="http://schemas.openxmlformats.org/officeDocument/2006/relationships/image" Target="../media/image9.wmf"/><Relationship Id="rId22" Type="http://schemas.openxmlformats.org/officeDocument/2006/relationships/vmlDrawing" Target="../drawings/vmlDrawing2.vml"/><Relationship Id="rId21" Type="http://schemas.openxmlformats.org/officeDocument/2006/relationships/slideLayout" Target="../slideLayouts/slideLayout15.xml"/><Relationship Id="rId20" Type="http://schemas.openxmlformats.org/officeDocument/2006/relationships/image" Target="../media/image17.wmf"/><Relationship Id="rId2" Type="http://schemas.openxmlformats.org/officeDocument/2006/relationships/oleObject" Target="../embeddings/oleObject6.bin"/><Relationship Id="rId19" Type="http://schemas.openxmlformats.org/officeDocument/2006/relationships/oleObject" Target="../embeddings/oleObject15.bin"/><Relationship Id="rId18" Type="http://schemas.openxmlformats.org/officeDocument/2006/relationships/image" Target="../media/image16.wmf"/><Relationship Id="rId17" Type="http://schemas.openxmlformats.org/officeDocument/2006/relationships/oleObject" Target="../embeddings/oleObject14.bin"/><Relationship Id="rId16" Type="http://schemas.openxmlformats.org/officeDocument/2006/relationships/image" Target="../media/image15.wmf"/><Relationship Id="rId15" Type="http://schemas.openxmlformats.org/officeDocument/2006/relationships/oleObject" Target="../embeddings/oleObject13.bin"/><Relationship Id="rId14" Type="http://schemas.openxmlformats.org/officeDocument/2006/relationships/image" Target="../media/image14.wmf"/><Relationship Id="rId13" Type="http://schemas.openxmlformats.org/officeDocument/2006/relationships/oleObject" Target="../embeddings/oleObject12.bin"/><Relationship Id="rId12" Type="http://schemas.openxmlformats.org/officeDocument/2006/relationships/image" Target="../media/image13.wmf"/><Relationship Id="rId11" Type="http://schemas.openxmlformats.org/officeDocument/2006/relationships/oleObject" Target="../embeddings/oleObject11.bin"/><Relationship Id="rId10" Type="http://schemas.openxmlformats.org/officeDocument/2006/relationships/image" Target="../media/image12.wmf"/><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image" Target="../media/image20.wmf"/><Relationship Id="rId7" Type="http://schemas.openxmlformats.org/officeDocument/2006/relationships/oleObject" Target="../embeddings/oleObject19.bin"/><Relationship Id="rId6" Type="http://schemas.openxmlformats.org/officeDocument/2006/relationships/image" Target="../media/image13.wmf"/><Relationship Id="rId5" Type="http://schemas.openxmlformats.org/officeDocument/2006/relationships/oleObject" Target="../embeddings/oleObject18.bin"/><Relationship Id="rId4" Type="http://schemas.openxmlformats.org/officeDocument/2006/relationships/image" Target="../media/image19.wmf"/><Relationship Id="rId3" Type="http://schemas.openxmlformats.org/officeDocument/2006/relationships/oleObject" Target="../embeddings/oleObject17.bin"/><Relationship Id="rId2" Type="http://schemas.openxmlformats.org/officeDocument/2006/relationships/image" Target="../media/image18.wmf"/><Relationship Id="rId10" Type="http://schemas.openxmlformats.org/officeDocument/2006/relationships/vmlDrawing" Target="../drawings/vmlDrawing3.vml"/><Relationship Id="rId1" Type="http://schemas.openxmlformats.org/officeDocument/2006/relationships/oleObject" Target="../embeddings/oleObject1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267744" y="1628800"/>
            <a:ext cx="8668072" cy="2209800"/>
          </a:xfrm>
        </p:spPr>
        <p:txBody>
          <a:bodyPr/>
          <a:lstStyle/>
          <a:p>
            <a:pPr eaLnBrk="1" hangingPunct="1"/>
            <a:r>
              <a:rPr lang="zh-CN" altLang="en-US" sz="6000" dirty="0"/>
              <a:t>模式识别</a:t>
            </a:r>
            <a:r>
              <a:rPr lang="en-US" altLang="zh-CN" sz="6000" dirty="0">
                <a:solidFill>
                  <a:srgbClr val="92D050"/>
                </a:solidFill>
              </a:rPr>
              <a:t>&amp;</a:t>
            </a:r>
            <a:r>
              <a:rPr lang="zh-CN" altLang="en-US" sz="6000" dirty="0"/>
              <a:t>机器学习</a:t>
            </a:r>
            <a:endParaRPr lang="zh-CN" altLang="en-US" sz="6000" dirty="0"/>
          </a:p>
        </p:txBody>
      </p:sp>
      <p:sp>
        <p:nvSpPr>
          <p:cNvPr id="4099" name="Rectangle 3"/>
          <p:cNvSpPr>
            <a:spLocks noGrp="1" noChangeArrowheads="1"/>
          </p:cNvSpPr>
          <p:nvPr>
            <p:ph type="subTitle" idx="1"/>
          </p:nvPr>
        </p:nvSpPr>
        <p:spPr>
          <a:xfrm>
            <a:off x="1619672" y="4653136"/>
            <a:ext cx="6019800" cy="1752600"/>
          </a:xfrm>
        </p:spPr>
        <p:txBody>
          <a:bodyPr/>
          <a:lstStyle/>
          <a:p>
            <a:pPr eaLnBrk="1" hangingPunct="1"/>
            <a:r>
              <a:rPr lang="zh-CN" altLang="en-US" dirty="0"/>
              <a:t>       授课教师：任福全</a:t>
            </a:r>
            <a:endParaRPr lang="en-US" altLang="zh-CN" dirty="0"/>
          </a:p>
          <a:p>
            <a:pPr eaLnBrk="1" hangingPunct="1"/>
            <a:r>
              <a:rPr lang="zh-CN" altLang="en-US" dirty="0"/>
              <a:t>理学院信息与计算科学系</a:t>
            </a:r>
            <a:endParaRPr lang="en-US" altLang="zh-CN" dirty="0"/>
          </a:p>
          <a:p>
            <a:pPr eaLnBrk="1" hangingPunct="1"/>
            <a:endParaRPr lang="en-US" alt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9" name="Group 3"/>
          <p:cNvGraphicFramePr>
            <a:graphicFrameLocks noGrp="1"/>
          </p:cNvGraphicFramePr>
          <p:nvPr>
            <p:custDataLst>
              <p:tags r:id="rId1"/>
            </p:custDataLst>
          </p:nvPr>
        </p:nvGraphicFramePr>
        <p:xfrm>
          <a:off x="963930" y="653415"/>
          <a:ext cx="5427345" cy="504825"/>
        </p:xfrm>
        <a:graphic>
          <a:graphicData uri="http://schemas.openxmlformats.org/drawingml/2006/table">
            <a:tbl>
              <a:tblPr/>
              <a:tblGrid>
                <a:gridCol w="5427345"/>
              </a:tblGrid>
              <a:tr h="504825">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sz="2600" b="1" i="0" u="none" strike="noStrike" cap="none" normalizeH="0" baseline="0" dirty="0">
                          <a:ln>
                            <a:noFill/>
                          </a:ln>
                          <a:solidFill>
                            <a:schemeClr val="tx1"/>
                          </a:solidFill>
                          <a:effectLst/>
                          <a:latin typeface="新宋体" panose="02010609030101010101" charset="-122"/>
                          <a:ea typeface="新宋体" panose="02010609030101010101" charset="-122"/>
                        </a:rPr>
                        <a:t>多类问题</a:t>
                      </a:r>
                      <a:r>
                        <a:rPr lang="zh-CN" sz="2600" b="1">
                          <a:ln>
                            <a:noFill/>
                          </a:ln>
                          <a:effectLst/>
                          <a:latin typeface="新宋体" panose="02010609030101010101" charset="-122"/>
                          <a:ea typeface="新宋体" panose="02010609030101010101" charset="-122"/>
                          <a:sym typeface="新宋体" panose="02010609030101010101" charset="-122"/>
                        </a:rPr>
                        <a:t>最小错误率的贝叶斯准则</a:t>
                      </a:r>
                      <a:endParaRPr kumimoji="0" lang="zh-CN" sz="2600" b="1" i="0" u="none" strike="noStrike" cap="none" normalizeH="0" baseline="0" dirty="0">
                        <a:ln>
                          <a:noFill/>
                        </a:ln>
                        <a:solidFill>
                          <a:schemeClr val="tx1"/>
                        </a:solidFill>
                        <a:effectLst/>
                        <a:latin typeface="新宋体" panose="02010609030101010101" charset="-122"/>
                        <a:ea typeface="新宋体" panose="02010609030101010101" charset="-122"/>
                      </a:endParaRPr>
                    </a:p>
                  </a:txBody>
                  <a:tcPr anchor="ctr" horzOverflow="overflow">
                    <a:lnL w="12700" cap="flat" cmpd="sng" algn="ctr">
                      <a:solidFill>
                        <a:srgbClr val="990033"/>
                      </a:solidFill>
                      <a:prstDash val="sysDash"/>
                      <a:round/>
                      <a:headEnd type="none" w="med" len="med"/>
                      <a:tailEnd type="none" w="med" len="med"/>
                    </a:lnL>
                    <a:lnR w="12700" cap="flat" cmpd="sng" algn="ctr">
                      <a:solidFill>
                        <a:srgbClr val="990033"/>
                      </a:solidFill>
                      <a:prstDash val="sysDash"/>
                      <a:round/>
                      <a:headEnd type="none" w="med" len="med"/>
                      <a:tailEnd type="none" w="med" len="med"/>
                    </a:lnR>
                    <a:lnT w="12700" cap="flat" cmpd="sng" algn="ctr">
                      <a:solidFill>
                        <a:srgbClr val="990033"/>
                      </a:solidFill>
                      <a:prstDash val="sysDash"/>
                      <a:round/>
                      <a:headEnd type="none" w="med" len="med"/>
                      <a:tailEnd type="none" w="med" len="med"/>
                    </a:lnT>
                    <a:lnB w="12700" cap="flat" cmpd="sng" algn="ctr">
                      <a:solidFill>
                        <a:srgbClr val="990033"/>
                      </a:solidFill>
                      <a:prstDash val="sysDash"/>
                      <a:round/>
                      <a:headEnd type="none" w="med" len="med"/>
                      <a:tailEnd type="none" w="med" len="med"/>
                    </a:lnB>
                    <a:lnTlToBr>
                      <a:noFill/>
                    </a:lnTlToBr>
                    <a:lnBlToTr>
                      <a:noFill/>
                    </a:lnBlToTr>
                    <a:gradFill rotWithShape="0">
                      <a:gsLst>
                        <a:gs pos="0">
                          <a:schemeClr val="bg1"/>
                        </a:gs>
                        <a:gs pos="100000">
                          <a:srgbClr val="A8F6A8"/>
                        </a:gs>
                      </a:gsLst>
                      <a:path path="shape">
                        <a:fillToRect l="50000" t="50000" r="50000" b="50000"/>
                      </a:path>
                    </a:gradFill>
                  </a:tcPr>
                </a:tc>
              </a:tr>
            </a:tbl>
          </a:graphicData>
        </a:graphic>
      </p:graphicFrame>
      <p:pic>
        <p:nvPicPr>
          <p:cNvPr id="24586" name="Picture 10"/>
          <p:cNvPicPr>
            <a:picLocks noChangeAspect="1"/>
          </p:cNvPicPr>
          <p:nvPr>
            <p:custDataLst>
              <p:tags r:id="rId2"/>
            </p:custDataLst>
          </p:nvPr>
        </p:nvPicPr>
        <p:blipFill>
          <a:blip r:embed="rId3"/>
          <a:stretch>
            <a:fillRect/>
          </a:stretch>
        </p:blipFill>
        <p:spPr>
          <a:xfrm>
            <a:off x="632460" y="1896745"/>
            <a:ext cx="7223125" cy="2154555"/>
          </a:xfrm>
          <a:prstGeom prst="rect">
            <a:avLst/>
          </a:prstGeom>
          <a:noFill/>
          <a:ln w="25400" cap="flat" cmpd="sng">
            <a:solidFill>
              <a:srgbClr val="FF0000"/>
            </a:solidFill>
            <a:prstDash val="solid"/>
            <a:miter/>
            <a:headEnd type="none" w="med" len="med"/>
            <a:tailEnd type="none" w="med"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box(in)">
                                      <p:cBhvr>
                                        <p:cTn id="7" dur="500"/>
                                        <p:tgtEl>
                                          <p:spTgt spid="2457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4586"/>
                                        </p:tgtEl>
                                        <p:attrNameLst>
                                          <p:attrName>style.visibility</p:attrName>
                                        </p:attrNameLst>
                                      </p:cBhvr>
                                      <p:to>
                                        <p:strVal val="visible"/>
                                      </p:to>
                                    </p:set>
                                    <p:animEffect transition="in" filter="box(in)">
                                      <p:cBhvr>
                                        <p:cTn id="12" dur="500"/>
                                        <p:tgtEl>
                                          <p:spTgt spid="24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txBox="1">
            <a:spLocks noGrp="1"/>
          </p:cNvSpPr>
          <p:nvPr>
            <p:ph type="sldNum" sz="quarter" idx="4294967295"/>
          </p:nvPr>
        </p:nvSpPr>
        <p:spPr>
          <a:xfrm>
            <a:off x="7239000" y="6243638"/>
            <a:ext cx="1905000" cy="457200"/>
          </a:xfrm>
          <a:prstGeom prst="rect">
            <a:avLst/>
          </a:prstGeom>
          <a:noFill/>
          <a:ln w="9525">
            <a:noFill/>
          </a:ln>
        </p:spPr>
        <p:txBody>
          <a:bodyPr/>
          <a:lstStyle/>
          <a:p>
            <a:pPr marL="0" indent="0" eaLnBrk="1" hangingPunct="1">
              <a:spcBef>
                <a:spcPct val="0"/>
              </a:spcBef>
              <a:buNone/>
            </a:pPr>
            <a:fld id="{9A0DB2DC-4C9A-4742-B13C-FB6460FD3503}" type="slidenum">
              <a:rPr lang="zh-CN" altLang="en-US" sz="1400" dirty="0">
                <a:solidFill>
                  <a:schemeClr val="tx1"/>
                </a:solidFill>
                <a:latin typeface="Tahoma" panose="020B0604030504040204" pitchFamily="34" charset="0"/>
              </a:rPr>
            </a:fld>
            <a:endParaRPr lang="zh-CN" altLang="en-US" sz="1400" dirty="0">
              <a:solidFill>
                <a:schemeClr val="tx1"/>
              </a:solidFill>
              <a:latin typeface="Tahoma" panose="020B0604030504040204" pitchFamily="34" charset="0"/>
            </a:endParaRPr>
          </a:p>
        </p:txBody>
      </p:sp>
      <p:sp>
        <p:nvSpPr>
          <p:cNvPr id="991234" name="Text Box 2"/>
          <p:cNvSpPr txBox="1"/>
          <p:nvPr/>
        </p:nvSpPr>
        <p:spPr>
          <a:xfrm>
            <a:off x="614363" y="2111375"/>
            <a:ext cx="8135937" cy="230695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algn="just">
              <a:lnSpc>
                <a:spcPct val="100000"/>
              </a:lnSpc>
              <a:spcBef>
                <a:spcPts val="600"/>
              </a:spcBef>
              <a:buNone/>
            </a:pPr>
            <a:r>
              <a:rPr lang="zh-CN" altLang="en-US" sz="2400" b="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已知：（统计结果）</a:t>
            </a:r>
            <a:endParaRPr lang="zh-CN" altLang="en-US" sz="2400" b="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endParaRPr>
          </a:p>
          <a:p>
            <a:pPr marL="0" lvl="0" indent="0" algn="just">
              <a:lnSpc>
                <a:spcPct val="100000"/>
              </a:lnSpc>
              <a:spcBef>
                <a:spcPts val="600"/>
              </a:spcBef>
              <a:buNone/>
            </a:pPr>
            <a:r>
              <a:rPr lang="zh-CN" altLang="en-US" sz="2400" b="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先验概率：	</a:t>
            </a:r>
            <a:r>
              <a:rPr lang="en-US" altLang="zh-CN" sz="2400" b="1" i="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P</a:t>
            </a:r>
            <a:r>
              <a:rPr lang="en-US" altLang="zh-CN" sz="2400" b="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a:t>
            </a:r>
            <a:r>
              <a:rPr lang="en-US" altLang="zh-CN" sz="2400" b="1" i="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sym typeface="Symbol" panose="05050102010706020507" pitchFamily="18" charset="2"/>
              </a:rPr>
              <a:t></a:t>
            </a:r>
            <a:r>
              <a:rPr lang="en-US" altLang="zh-CN" sz="2400" b="1" baseline="-25000"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1</a:t>
            </a:r>
            <a:r>
              <a:rPr lang="en-US" altLang="zh-CN" sz="2400" b="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)=1/3</a:t>
            </a:r>
            <a:r>
              <a:rPr lang="zh-CN" altLang="en-US" sz="2400" b="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（鲈鱼出现的概率）</a:t>
            </a:r>
            <a:endParaRPr lang="zh-CN" altLang="en-US" sz="2400" b="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endParaRPr>
          </a:p>
          <a:p>
            <a:pPr marL="0" lvl="0" indent="0" algn="just">
              <a:lnSpc>
                <a:spcPct val="100000"/>
              </a:lnSpc>
              <a:spcBef>
                <a:spcPts val="600"/>
              </a:spcBef>
              <a:buNone/>
            </a:pPr>
            <a:r>
              <a:rPr lang="zh-CN" altLang="en-US" sz="2400" b="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	    	</a:t>
            </a:r>
            <a:r>
              <a:rPr lang="en-US" altLang="zh-CN" sz="2400" b="1" i="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P</a:t>
            </a:r>
            <a:r>
              <a:rPr lang="en-US" altLang="zh-CN" sz="2400" b="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a:t>
            </a:r>
            <a:r>
              <a:rPr lang="en-US" altLang="zh-CN" sz="2400" b="1" i="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sym typeface="Symbol" panose="05050102010706020507" pitchFamily="18" charset="2"/>
              </a:rPr>
              <a:t></a:t>
            </a:r>
            <a:r>
              <a:rPr lang="en-US" altLang="zh-CN" sz="2400" b="1" baseline="-25000"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2</a:t>
            </a:r>
            <a:r>
              <a:rPr lang="en-US" altLang="zh-CN" sz="2400" b="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)=1-</a:t>
            </a:r>
            <a:r>
              <a:rPr lang="en-US" altLang="zh-CN" sz="2400" b="1" i="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P</a:t>
            </a:r>
            <a:r>
              <a:rPr lang="en-US" altLang="zh-CN" sz="2400" b="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a:t>
            </a:r>
            <a:r>
              <a:rPr lang="en-US" altLang="zh-CN" sz="2400" b="1" i="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sym typeface="Symbol" panose="05050102010706020507" pitchFamily="18" charset="2"/>
              </a:rPr>
              <a:t></a:t>
            </a:r>
            <a:r>
              <a:rPr lang="en-US" altLang="zh-CN" sz="2400" b="1" i="1" baseline="-25000"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1</a:t>
            </a:r>
            <a:r>
              <a:rPr lang="en-US" altLang="zh-CN" sz="2400" b="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)=2/3 </a:t>
            </a:r>
            <a:r>
              <a:rPr lang="zh-CN" altLang="en-US" sz="2800" b="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a:t>
            </a:r>
            <a:r>
              <a:rPr lang="zh-CN" altLang="en-US" sz="2400" b="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鲑鱼出现的概率</a:t>
            </a:r>
            <a:r>
              <a:rPr lang="zh-CN" altLang="en-US" sz="2800" b="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a:t>
            </a:r>
            <a:endParaRPr lang="zh-CN" altLang="en-US" sz="2400" b="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endParaRPr>
          </a:p>
          <a:p>
            <a:pPr marL="0" lvl="0" indent="0" algn="just">
              <a:lnSpc>
                <a:spcPct val="100000"/>
              </a:lnSpc>
              <a:spcBef>
                <a:spcPts val="600"/>
              </a:spcBef>
              <a:buNone/>
            </a:pPr>
            <a:r>
              <a:rPr lang="zh-CN" altLang="en-US" sz="2400" b="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条件概率：	</a:t>
            </a:r>
            <a:r>
              <a:rPr lang="en-US" altLang="zh-CN" sz="2400" b="1" i="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p</a:t>
            </a:r>
            <a:r>
              <a:rPr lang="en-US" altLang="zh-CN" sz="2400" b="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a:t>
            </a:r>
            <a:r>
              <a:rPr lang="en-US" altLang="zh-CN" sz="2400" b="1" i="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x</a:t>
            </a:r>
            <a:r>
              <a:rPr lang="en-US" altLang="zh-CN" sz="2400" b="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a:t>
            </a:r>
            <a:r>
              <a:rPr lang="en-US" altLang="zh-CN" sz="2400" b="1" i="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sym typeface="Symbol" panose="05050102010706020507" pitchFamily="18" charset="2"/>
              </a:rPr>
              <a:t></a:t>
            </a:r>
            <a:r>
              <a:rPr lang="en-US" altLang="zh-CN" sz="2400" b="1" i="1" baseline="-25000"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1</a:t>
            </a:r>
            <a:r>
              <a:rPr lang="en-US" altLang="zh-CN" sz="2400" b="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 </a:t>
            </a:r>
            <a:r>
              <a:rPr lang="zh-CN" altLang="en-US" sz="2400" b="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见图示（鲈鱼的长度特征分布概率）</a:t>
            </a:r>
            <a:endParaRPr lang="zh-CN" altLang="en-US" sz="2400" b="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endParaRPr>
          </a:p>
          <a:p>
            <a:pPr marL="0" lvl="0" indent="0" algn="just">
              <a:lnSpc>
                <a:spcPct val="100000"/>
              </a:lnSpc>
              <a:spcBef>
                <a:spcPts val="600"/>
              </a:spcBef>
              <a:buNone/>
            </a:pPr>
            <a:r>
              <a:rPr lang="zh-CN" altLang="en-US" sz="2400" b="1" i="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		</a:t>
            </a:r>
            <a:r>
              <a:rPr lang="en-US" altLang="zh-CN" sz="2400" b="1" i="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p</a:t>
            </a:r>
            <a:r>
              <a:rPr lang="en-US" altLang="zh-CN" sz="2400" b="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a:t>
            </a:r>
            <a:r>
              <a:rPr lang="en-US" altLang="zh-CN" sz="2400" b="1" i="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x</a:t>
            </a:r>
            <a:r>
              <a:rPr lang="en-US" altLang="zh-CN" sz="2400" b="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a:t>
            </a:r>
            <a:r>
              <a:rPr lang="en-US" altLang="zh-CN" sz="2400" b="1" i="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sym typeface="Symbol" panose="05050102010706020507" pitchFamily="18" charset="2"/>
              </a:rPr>
              <a:t></a:t>
            </a:r>
            <a:r>
              <a:rPr lang="en-US" altLang="zh-CN" sz="2400" b="1" i="1" baseline="-25000"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2</a:t>
            </a:r>
            <a:r>
              <a:rPr lang="en-US" altLang="zh-CN" sz="2400" b="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a:t>
            </a:r>
            <a:r>
              <a:rPr lang="zh-CN" altLang="en-US" sz="2400" b="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rPr>
              <a:t>见图示（鲑鱼的长度特征分布概率</a:t>
            </a:r>
            <a:r>
              <a:rPr lang="zh-CN" altLang="en-US" sz="2400" b="1" dirty="0">
                <a:latin typeface="Times New Roman" panose="02020603050405020304" pitchFamily="18" charset="0"/>
                <a:ea typeface="黑体" panose="02010609060101010101" charset="-122"/>
                <a:cs typeface="Times New Roman" panose="02020603050405020304" pitchFamily="18" charset="0"/>
              </a:rPr>
              <a:t>）</a:t>
            </a:r>
            <a:endParaRPr lang="zh-CN" altLang="en-US" sz="2400" b="1" dirty="0">
              <a:latin typeface="Times New Roman" panose="02020603050405020304" pitchFamily="18" charset="0"/>
              <a:ea typeface="黑体" panose="02010609060101010101" charset="-122"/>
              <a:cs typeface="Times New Roman" panose="02020603050405020304" pitchFamily="18" charset="0"/>
            </a:endParaRPr>
          </a:p>
        </p:txBody>
      </p:sp>
      <p:sp>
        <p:nvSpPr>
          <p:cNvPr id="991235" name="Text Box 3"/>
          <p:cNvSpPr txBox="1"/>
          <p:nvPr/>
        </p:nvSpPr>
        <p:spPr>
          <a:xfrm>
            <a:off x="905510" y="4795838"/>
            <a:ext cx="8135938" cy="6826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algn="just">
              <a:lnSpc>
                <a:spcPct val="160000"/>
              </a:lnSpc>
              <a:spcBef>
                <a:spcPts val="600"/>
              </a:spcBef>
              <a:buNone/>
            </a:pPr>
            <a:r>
              <a:rPr lang="zh-CN" altLang="en-US" sz="2400" b="1" dirty="0">
                <a:solidFill>
                  <a:srgbClr val="FF0000"/>
                </a:solidFill>
                <a:latin typeface="宋体" panose="02010600030101010101" pitchFamily="2" charset="-122"/>
                <a:ea typeface="新宋体" panose="02010609030101010101" charset="-122"/>
              </a:rPr>
              <a:t>问题：</a:t>
            </a:r>
            <a:r>
              <a:rPr lang="zh-CN" altLang="en-US" sz="2400" b="1" dirty="0">
                <a:solidFill>
                  <a:schemeClr val="bg2">
                    <a:lumMod val="60000"/>
                    <a:lumOff val="40000"/>
                  </a:schemeClr>
                </a:solidFill>
                <a:latin typeface="宋体" panose="02010600030101010101" pitchFamily="2" charset="-122"/>
                <a:ea typeface="新宋体" panose="02010609030101010101" charset="-122"/>
              </a:rPr>
              <a:t>如果一条鱼</a:t>
            </a:r>
            <a:r>
              <a:rPr lang="en-US" altLang="zh-CN" sz="2400" b="1" dirty="0">
                <a:solidFill>
                  <a:schemeClr val="bg2">
                    <a:lumMod val="60000"/>
                    <a:lumOff val="40000"/>
                  </a:schemeClr>
                </a:solidFill>
                <a:latin typeface="宋体" panose="02010600030101010101" pitchFamily="2" charset="-122"/>
                <a:ea typeface="新宋体" panose="02010609030101010101" charset="-122"/>
              </a:rPr>
              <a:t>x</a:t>
            </a:r>
            <a:r>
              <a:rPr lang="zh-CN" altLang="en-US" sz="2400" b="1" dirty="0">
                <a:solidFill>
                  <a:schemeClr val="bg2">
                    <a:lumMod val="60000"/>
                    <a:lumOff val="40000"/>
                  </a:schemeClr>
                </a:solidFill>
                <a:latin typeface="宋体" panose="02010600030101010101" pitchFamily="2" charset="-122"/>
                <a:ea typeface="新宋体" panose="02010609030101010101" charset="-122"/>
              </a:rPr>
              <a:t>＝</a:t>
            </a:r>
            <a:r>
              <a:rPr lang="en-US" altLang="zh-CN" sz="2400" b="1" dirty="0">
                <a:solidFill>
                  <a:schemeClr val="bg2">
                    <a:lumMod val="60000"/>
                    <a:lumOff val="40000"/>
                  </a:schemeClr>
                </a:solidFill>
                <a:latin typeface="宋体" panose="02010600030101010101" pitchFamily="2" charset="-122"/>
                <a:ea typeface="新宋体" panose="02010609030101010101" charset="-122"/>
              </a:rPr>
              <a:t>10</a:t>
            </a:r>
            <a:r>
              <a:rPr lang="zh-CN" altLang="en-US" sz="2400" b="1" dirty="0">
                <a:solidFill>
                  <a:schemeClr val="bg2">
                    <a:lumMod val="60000"/>
                    <a:lumOff val="40000"/>
                  </a:schemeClr>
                </a:solidFill>
                <a:latin typeface="宋体" panose="02010600030101010101" pitchFamily="2" charset="-122"/>
                <a:ea typeface="新宋体" panose="02010609030101010101" charset="-122"/>
              </a:rPr>
              <a:t>，是什么类别？</a:t>
            </a:r>
            <a:endParaRPr lang="zh-CN" altLang="en-US" sz="2400" b="1" dirty="0">
              <a:solidFill>
                <a:schemeClr val="bg2">
                  <a:lumMod val="60000"/>
                  <a:lumOff val="40000"/>
                </a:schemeClr>
              </a:solidFill>
              <a:latin typeface="宋体" panose="02010600030101010101" pitchFamily="2" charset="-122"/>
              <a:ea typeface="新宋体" panose="02010609030101010101" charset="-122"/>
            </a:endParaRPr>
          </a:p>
        </p:txBody>
      </p:sp>
      <p:pic>
        <p:nvPicPr>
          <p:cNvPr id="29701" name="图片 1"/>
          <p:cNvPicPr>
            <a:picLocks noChangeAspect="1"/>
          </p:cNvPicPr>
          <p:nvPr/>
        </p:nvPicPr>
        <p:blipFill>
          <a:blip r:embed="rId1"/>
          <a:stretch>
            <a:fillRect/>
          </a:stretch>
        </p:blipFill>
        <p:spPr>
          <a:xfrm>
            <a:off x="1039495" y="843598"/>
            <a:ext cx="8104188" cy="990600"/>
          </a:xfrm>
          <a:prstGeom prst="rect">
            <a:avLst/>
          </a:prstGeom>
          <a:noFill/>
          <a:ln w="9525">
            <a:noFill/>
          </a:ln>
        </p:spPr>
      </p:pic>
      <p:sp>
        <p:nvSpPr>
          <p:cNvPr id="29702" name="矩形 2"/>
          <p:cNvSpPr/>
          <p:nvPr/>
        </p:nvSpPr>
        <p:spPr>
          <a:xfrm>
            <a:off x="71120" y="641033"/>
            <a:ext cx="1388110" cy="64516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0"/>
              </a:spcBef>
              <a:buNone/>
            </a:pPr>
            <a:r>
              <a:rPr lang="zh-CN" altLang="en-US" sz="3600" dirty="0">
                <a:solidFill>
                  <a:schemeClr val="tx1"/>
                </a:solidFill>
                <a:latin typeface="Verdana" panose="020B0604030504040204" pitchFamily="34" charset="0"/>
                <a:ea typeface="新宋体" panose="02010609030101010101" charset="-122"/>
              </a:rPr>
              <a:t>例</a:t>
            </a:r>
            <a:r>
              <a:rPr lang="en-US" altLang="zh-CN" sz="3600" dirty="0">
                <a:solidFill>
                  <a:schemeClr val="tx1"/>
                </a:solidFill>
                <a:latin typeface="Verdana" panose="020B0604030504040204" pitchFamily="34" charset="0"/>
                <a:ea typeface="新宋体" panose="02010609030101010101" charset="-122"/>
              </a:rPr>
              <a:t>2.1</a:t>
            </a:r>
            <a:endParaRPr lang="en-US" altLang="zh-CN" sz="3600" dirty="0">
              <a:solidFill>
                <a:schemeClr val="tx1"/>
              </a:solidFill>
              <a:latin typeface="Verdana" panose="020B0604030504040204" pitchFamily="34" charset="0"/>
              <a:ea typeface="新宋体" panose="02010609030101010101" charset="-122"/>
            </a:endParaRPr>
          </a:p>
        </p:txBody>
      </p:sp>
      <p:sp>
        <p:nvSpPr>
          <p:cNvPr id="29703" name="矩形 3"/>
          <p:cNvSpPr/>
          <p:nvPr/>
        </p:nvSpPr>
        <p:spPr>
          <a:xfrm>
            <a:off x="3935413" y="5748338"/>
            <a:ext cx="2076450" cy="781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algn="just" eaLnBrk="1" hangingPunct="1">
              <a:lnSpc>
                <a:spcPct val="160000"/>
              </a:lnSpc>
              <a:spcBef>
                <a:spcPts val="600"/>
              </a:spcBef>
              <a:buNone/>
            </a:pPr>
            <a:r>
              <a:rPr lang="en-US" altLang="zh-CN" sz="2800" b="1" i="1" dirty="0">
                <a:ea typeface="新宋体" panose="02010609030101010101" charset="-122"/>
              </a:rPr>
              <a:t>P</a:t>
            </a:r>
            <a:r>
              <a:rPr lang="en-US" altLang="zh-CN" sz="2800" b="1" dirty="0">
                <a:ea typeface="新宋体" panose="02010609030101010101" charset="-122"/>
              </a:rPr>
              <a:t>(</a:t>
            </a:r>
            <a:r>
              <a:rPr lang="en-US" altLang="zh-CN" sz="2800" b="1" i="1" dirty="0">
                <a:ea typeface="新宋体" panose="02010609030101010101" charset="-122"/>
                <a:sym typeface="Symbol" panose="05050102010706020507" pitchFamily="18" charset="2"/>
              </a:rPr>
              <a:t></a:t>
            </a:r>
            <a:r>
              <a:rPr lang="en-US" altLang="zh-CN" sz="2800" b="1" dirty="0">
                <a:ea typeface="新宋体" panose="02010609030101010101" charset="-122"/>
              </a:rPr>
              <a:t>|</a:t>
            </a:r>
            <a:r>
              <a:rPr lang="en-US" altLang="zh-CN" sz="2800" b="1" i="1" dirty="0">
                <a:ea typeface="新宋体" panose="02010609030101010101" charset="-122"/>
              </a:rPr>
              <a:t>x</a:t>
            </a:r>
            <a:r>
              <a:rPr lang="en-US" altLang="zh-CN" sz="2800" b="1" dirty="0">
                <a:ea typeface="新宋体" panose="02010609030101010101" charset="-122"/>
              </a:rPr>
              <a:t>=10)=?</a:t>
            </a:r>
            <a:endParaRPr lang="en-US" altLang="zh-CN" sz="2800" b="1" dirty="0">
              <a:ea typeface="新宋体" panose="02010609030101010101" charset="-122"/>
            </a:endParaRPr>
          </a:p>
        </p:txBody>
      </p:sp>
      <p:sp>
        <p:nvSpPr>
          <p:cNvPr id="29704" name="矩形 4"/>
          <p:cNvSpPr/>
          <p:nvPr/>
        </p:nvSpPr>
        <p:spPr>
          <a:xfrm>
            <a:off x="711200" y="5856288"/>
            <a:ext cx="2914650" cy="5222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0"/>
              </a:spcBef>
              <a:buNone/>
            </a:pPr>
            <a:r>
              <a:rPr lang="zh-CN" altLang="en-US" sz="2800" b="1" dirty="0">
                <a:latin typeface="宋体" panose="02010600030101010101" pitchFamily="2" charset="-122"/>
                <a:ea typeface="新宋体" panose="02010609030101010101" charset="-122"/>
              </a:rPr>
              <a:t>即求：后验概率</a:t>
            </a:r>
            <a:r>
              <a:rPr lang="zh-CN" altLang="en-US" sz="1800" b="1" dirty="0">
                <a:latin typeface="宋体" panose="02010600030101010101" pitchFamily="2" charset="-122"/>
                <a:ea typeface="新宋体" panose="02010609030101010101" charset="-122"/>
              </a:rPr>
              <a:t>：</a:t>
            </a:r>
            <a:endParaRPr lang="zh-CN" altLang="en-US" sz="1800" b="1" dirty="0">
              <a:latin typeface="宋体" panose="02010600030101010101" pitchFamily="2" charset="-122"/>
              <a:ea typeface="新宋体" panose="0201060903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1234"/>
                                        </p:tgtEl>
                                        <p:attrNameLst>
                                          <p:attrName>style.visibility</p:attrName>
                                        </p:attrNameLst>
                                      </p:cBhvr>
                                      <p:to>
                                        <p:strVal val="visible"/>
                                      </p:to>
                                    </p:set>
                                    <p:animEffect transition="in" filter="blinds(horizontal)">
                                      <p:cBhvr>
                                        <p:cTn id="7" dur="500"/>
                                        <p:tgtEl>
                                          <p:spTgt spid="9912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91235"/>
                                        </p:tgtEl>
                                        <p:attrNameLst>
                                          <p:attrName>style.visibility</p:attrName>
                                        </p:attrNameLst>
                                      </p:cBhvr>
                                      <p:to>
                                        <p:strVal val="visible"/>
                                      </p:to>
                                    </p:set>
                                    <p:animEffect transition="in" filter="blinds(horizontal)">
                                      <p:cBhvr>
                                        <p:cTn id="12" dur="500"/>
                                        <p:tgtEl>
                                          <p:spTgt spid="991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1234" grpId="0"/>
      <p:bldP spid="9912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txBox="1">
            <a:spLocks noGrp="1"/>
          </p:cNvSpPr>
          <p:nvPr>
            <p:ph type="sldNum" sz="quarter"/>
          </p:nvPr>
        </p:nvSpPr>
        <p:spPr>
          <a:xfrm>
            <a:off x="7239000" y="6243638"/>
            <a:ext cx="1905000" cy="457200"/>
          </a:xfrm>
          <a:prstGeom prst="rect">
            <a:avLst/>
          </a:prstGeom>
          <a:noFill/>
          <a:ln w="9525">
            <a:noFill/>
          </a:ln>
        </p:spPr>
        <p:txBody>
          <a:bodyPr/>
          <a:lstStyle/>
          <a:p>
            <a:pPr marL="0" indent="0" eaLnBrk="1" hangingPunct="1">
              <a:spcBef>
                <a:spcPct val="0"/>
              </a:spcBef>
              <a:buNone/>
            </a:pPr>
            <a:fld id="{9A0DB2DC-4C9A-4742-B13C-FB6460FD3503}" type="slidenum">
              <a:rPr lang="zh-CN" altLang="en-US" sz="1400" dirty="0">
                <a:solidFill>
                  <a:schemeClr val="tx1"/>
                </a:solidFill>
                <a:latin typeface="Tahoma" panose="020B0604030504040204" pitchFamily="34" charset="0"/>
              </a:rPr>
            </a:fld>
            <a:endParaRPr lang="zh-CN" altLang="en-US" sz="1400" dirty="0">
              <a:solidFill>
                <a:schemeClr val="tx1"/>
              </a:solidFill>
              <a:latin typeface="Tahoma" panose="020B0604030504040204" pitchFamily="34" charset="0"/>
            </a:endParaRPr>
          </a:p>
        </p:txBody>
      </p:sp>
      <p:grpSp>
        <p:nvGrpSpPr>
          <p:cNvPr id="31747" name="Group 3"/>
          <p:cNvGrpSpPr/>
          <p:nvPr/>
        </p:nvGrpSpPr>
        <p:grpSpPr>
          <a:xfrm>
            <a:off x="644525" y="1140571"/>
            <a:ext cx="6360531" cy="4383927"/>
            <a:chOff x="3951" y="671"/>
            <a:chExt cx="1825" cy="1670"/>
          </a:xfrm>
        </p:grpSpPr>
        <p:sp>
          <p:nvSpPr>
            <p:cNvPr id="31760" name="Line 4"/>
            <p:cNvSpPr/>
            <p:nvPr/>
          </p:nvSpPr>
          <p:spPr>
            <a:xfrm>
              <a:off x="4392" y="1680"/>
              <a:ext cx="1200" cy="0"/>
            </a:xfrm>
            <a:prstGeom prst="line">
              <a:avLst/>
            </a:prstGeom>
            <a:ln w="9525" cap="flat" cmpd="sng">
              <a:solidFill>
                <a:schemeClr val="tx1"/>
              </a:solidFill>
              <a:prstDash val="solid"/>
              <a:headEnd type="none" w="med" len="med"/>
              <a:tailEnd type="triangle" w="med" len="med"/>
            </a:ln>
          </p:spPr>
        </p:sp>
        <p:sp>
          <p:nvSpPr>
            <p:cNvPr id="31761" name="Line 5"/>
            <p:cNvSpPr/>
            <p:nvPr/>
          </p:nvSpPr>
          <p:spPr>
            <a:xfrm flipV="1">
              <a:off x="4392" y="768"/>
              <a:ext cx="0" cy="912"/>
            </a:xfrm>
            <a:prstGeom prst="line">
              <a:avLst/>
            </a:prstGeom>
            <a:ln w="9525" cap="flat" cmpd="sng">
              <a:solidFill>
                <a:schemeClr val="tx1"/>
              </a:solidFill>
              <a:prstDash val="solid"/>
              <a:headEnd type="none" w="med" len="med"/>
              <a:tailEnd type="triangle" w="med" len="med"/>
            </a:ln>
          </p:spPr>
        </p:sp>
        <p:sp>
          <p:nvSpPr>
            <p:cNvPr id="31762" name="Freeform 6"/>
            <p:cNvSpPr/>
            <p:nvPr/>
          </p:nvSpPr>
          <p:spPr>
            <a:xfrm>
              <a:off x="4464" y="1022"/>
              <a:ext cx="894" cy="615"/>
            </a:xfrm>
            <a:custGeom>
              <a:avLst/>
              <a:gdLst/>
              <a:ahLst/>
              <a:cxnLst>
                <a:cxn ang="0">
                  <a:pos x="0" y="615"/>
                </a:cxn>
                <a:cxn ang="0">
                  <a:pos x="170" y="432"/>
                </a:cxn>
                <a:cxn ang="0">
                  <a:pos x="288" y="121"/>
                </a:cxn>
                <a:cxn ang="0">
                  <a:pos x="359" y="0"/>
                </a:cxn>
                <a:cxn ang="0">
                  <a:pos x="429" y="121"/>
                </a:cxn>
                <a:cxn ang="0">
                  <a:pos x="552" y="432"/>
                </a:cxn>
                <a:cxn ang="0">
                  <a:pos x="716" y="605"/>
                </a:cxn>
              </a:cxnLst>
              <a:rect l="0" t="0" r="0" b="0"/>
              <a:pathLst>
                <a:path w="1116" h="615">
                  <a:moveTo>
                    <a:pt x="0" y="615"/>
                  </a:moveTo>
                  <a:cubicBezTo>
                    <a:pt x="43" y="585"/>
                    <a:pt x="190" y="514"/>
                    <a:pt x="265" y="432"/>
                  </a:cubicBezTo>
                  <a:cubicBezTo>
                    <a:pt x="340" y="350"/>
                    <a:pt x="399" y="193"/>
                    <a:pt x="448" y="121"/>
                  </a:cubicBezTo>
                  <a:cubicBezTo>
                    <a:pt x="497" y="49"/>
                    <a:pt x="522" y="0"/>
                    <a:pt x="559" y="0"/>
                  </a:cubicBezTo>
                  <a:cubicBezTo>
                    <a:pt x="596" y="0"/>
                    <a:pt x="618" y="49"/>
                    <a:pt x="668" y="121"/>
                  </a:cubicBezTo>
                  <a:cubicBezTo>
                    <a:pt x="718" y="193"/>
                    <a:pt x="785" y="351"/>
                    <a:pt x="860" y="432"/>
                  </a:cubicBezTo>
                  <a:cubicBezTo>
                    <a:pt x="935" y="513"/>
                    <a:pt x="1063" y="569"/>
                    <a:pt x="1116" y="605"/>
                  </a:cubicBezTo>
                </a:path>
              </a:pathLst>
            </a:custGeom>
            <a:no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31763" name="Freeform 7"/>
            <p:cNvSpPr/>
            <p:nvPr/>
          </p:nvSpPr>
          <p:spPr>
            <a:xfrm>
              <a:off x="4763" y="1240"/>
              <a:ext cx="933" cy="397"/>
            </a:xfrm>
            <a:custGeom>
              <a:avLst/>
              <a:gdLst/>
              <a:ahLst/>
              <a:cxnLst>
                <a:cxn ang="0">
                  <a:pos x="0" y="397"/>
                </a:cxn>
                <a:cxn ang="0">
                  <a:pos x="284" y="223"/>
                </a:cxn>
                <a:cxn ang="0">
                  <a:pos x="477" y="3"/>
                </a:cxn>
                <a:cxn ang="0">
                  <a:pos x="659" y="205"/>
                </a:cxn>
                <a:cxn ang="0">
                  <a:pos x="933" y="397"/>
                </a:cxn>
              </a:cxnLst>
              <a:rect l="0" t="0" r="0" b="0"/>
              <a:pathLst>
                <a:path w="933" h="397">
                  <a:moveTo>
                    <a:pt x="0" y="397"/>
                  </a:moveTo>
                  <a:cubicBezTo>
                    <a:pt x="46" y="368"/>
                    <a:pt x="205" y="289"/>
                    <a:pt x="284" y="223"/>
                  </a:cubicBezTo>
                  <a:cubicBezTo>
                    <a:pt x="363" y="157"/>
                    <a:pt x="415" y="6"/>
                    <a:pt x="477" y="3"/>
                  </a:cubicBezTo>
                  <a:cubicBezTo>
                    <a:pt x="539" y="0"/>
                    <a:pt x="583" y="139"/>
                    <a:pt x="659" y="205"/>
                  </a:cubicBezTo>
                  <a:cubicBezTo>
                    <a:pt x="735" y="271"/>
                    <a:pt x="876" y="357"/>
                    <a:pt x="933" y="397"/>
                  </a:cubicBezTo>
                </a:path>
              </a:pathLst>
            </a:custGeom>
            <a:noFill/>
            <a:ln w="9525" cap="flat" cmpd="sng">
              <a:solidFill>
                <a:schemeClr val="bg2">
                  <a:lumMod val="60000"/>
                  <a:lumOff val="40000"/>
                  <a:alpha val="100000"/>
                </a:schemeClr>
              </a:solidFill>
              <a:prstDash val="solid"/>
              <a:round/>
              <a:headEnd type="none" w="med" len="med"/>
              <a:tailEnd type="none" w="med" len="med"/>
            </a:ln>
          </p:spPr>
          <p:txBody>
            <a:bodyPr/>
            <a:lstStyle/>
            <a:p>
              <a:endParaRPr lang="zh-CN" altLang="en-US"/>
            </a:p>
          </p:txBody>
        </p:sp>
        <p:sp>
          <p:nvSpPr>
            <p:cNvPr id="31764" name="Line 8"/>
            <p:cNvSpPr/>
            <p:nvPr/>
          </p:nvSpPr>
          <p:spPr>
            <a:xfrm flipV="1">
              <a:off x="4899" y="864"/>
              <a:ext cx="213" cy="250"/>
            </a:xfrm>
            <a:prstGeom prst="line">
              <a:avLst/>
            </a:prstGeom>
            <a:ln w="9525" cap="flat" cmpd="sng">
              <a:solidFill>
                <a:srgbClr val="FF0000"/>
              </a:solidFill>
              <a:prstDash val="solid"/>
              <a:headEnd type="none" w="med" len="med"/>
              <a:tailEnd type="triangle" w="med" len="med"/>
            </a:ln>
          </p:spPr>
        </p:sp>
        <p:sp>
          <p:nvSpPr>
            <p:cNvPr id="31765" name="Line 9"/>
            <p:cNvSpPr/>
            <p:nvPr/>
          </p:nvSpPr>
          <p:spPr>
            <a:xfrm flipV="1">
              <a:off x="5224" y="1070"/>
              <a:ext cx="128" cy="207"/>
            </a:xfrm>
            <a:prstGeom prst="line">
              <a:avLst/>
            </a:prstGeom>
            <a:ln w="9525" cap="flat" cmpd="sng">
              <a:solidFill>
                <a:schemeClr val="bg2">
                  <a:lumMod val="60000"/>
                  <a:lumOff val="40000"/>
                </a:schemeClr>
              </a:solidFill>
              <a:prstDash val="solid"/>
              <a:headEnd type="none" w="med" len="med"/>
              <a:tailEnd type="triangle" w="med" len="med"/>
            </a:ln>
          </p:spPr>
        </p:sp>
        <p:graphicFrame>
          <p:nvGraphicFramePr>
            <p:cNvPr id="31766" name="Object 10"/>
            <p:cNvGraphicFramePr>
              <a:graphicFrameLocks noChangeAspect="1"/>
            </p:cNvGraphicFramePr>
            <p:nvPr/>
          </p:nvGraphicFramePr>
          <p:xfrm>
            <a:off x="5068" y="671"/>
            <a:ext cx="263" cy="150"/>
          </p:xfrm>
          <a:graphic>
            <a:graphicData uri="http://schemas.openxmlformats.org/presentationml/2006/ole">
              <mc:AlternateContent xmlns:mc="http://schemas.openxmlformats.org/markup-compatibility/2006">
                <mc:Choice xmlns:v="urn:schemas-microsoft-com:vml" Requires="v">
                  <p:oleObj spid="_x0000_s6151" name="" r:id="rId1" imgW="533400" imgH="228600" progId="Equation.3">
                    <p:embed/>
                  </p:oleObj>
                </mc:Choice>
                <mc:Fallback>
                  <p:oleObj name="" r:id="rId1" imgW="533400" imgH="228600" progId="Equation.3">
                    <p:embed/>
                    <p:pic>
                      <p:nvPicPr>
                        <p:cNvPr id="0" name="图片 3080"/>
                        <p:cNvPicPr/>
                        <p:nvPr/>
                      </p:nvPicPr>
                      <p:blipFill>
                        <a:blip r:embed="rId2"/>
                        <a:stretch>
                          <a:fillRect/>
                        </a:stretch>
                      </p:blipFill>
                      <p:spPr>
                        <a:xfrm>
                          <a:off x="5068" y="671"/>
                          <a:ext cx="263" cy="150"/>
                        </a:xfrm>
                        <a:prstGeom prst="rect">
                          <a:avLst/>
                        </a:prstGeom>
                        <a:noFill/>
                        <a:ln w="38100">
                          <a:noFill/>
                          <a:miter/>
                        </a:ln>
                      </p:spPr>
                    </p:pic>
                  </p:oleObj>
                </mc:Fallback>
              </mc:AlternateContent>
            </a:graphicData>
          </a:graphic>
        </p:graphicFrame>
        <p:graphicFrame>
          <p:nvGraphicFramePr>
            <p:cNvPr id="31767" name="Object 11"/>
            <p:cNvGraphicFramePr>
              <a:graphicFrameLocks noChangeAspect="1"/>
            </p:cNvGraphicFramePr>
            <p:nvPr/>
          </p:nvGraphicFramePr>
          <p:xfrm>
            <a:off x="5334" y="930"/>
            <a:ext cx="282" cy="153"/>
          </p:xfrm>
          <a:graphic>
            <a:graphicData uri="http://schemas.openxmlformats.org/presentationml/2006/ole">
              <mc:AlternateContent xmlns:mc="http://schemas.openxmlformats.org/markup-compatibility/2006">
                <mc:Choice xmlns:v="urn:schemas-microsoft-com:vml" Requires="v">
                  <p:oleObj spid="_x0000_s6152" name="" r:id="rId3" imgW="558800" imgH="228600" progId="Equation.3">
                    <p:embed/>
                  </p:oleObj>
                </mc:Choice>
                <mc:Fallback>
                  <p:oleObj name="" r:id="rId3" imgW="558800" imgH="228600" progId="Equation.3">
                    <p:embed/>
                    <p:pic>
                      <p:nvPicPr>
                        <p:cNvPr id="0" name="图片 3081"/>
                        <p:cNvPicPr/>
                        <p:nvPr/>
                      </p:nvPicPr>
                      <p:blipFill>
                        <a:blip r:embed="rId4"/>
                        <a:stretch>
                          <a:fillRect/>
                        </a:stretch>
                      </p:blipFill>
                      <p:spPr>
                        <a:xfrm>
                          <a:off x="5334" y="930"/>
                          <a:ext cx="282" cy="153"/>
                        </a:xfrm>
                        <a:prstGeom prst="rect">
                          <a:avLst/>
                        </a:prstGeom>
                        <a:noFill/>
                        <a:ln w="38100">
                          <a:noFill/>
                          <a:miter/>
                        </a:ln>
                      </p:spPr>
                    </p:pic>
                  </p:oleObj>
                </mc:Fallback>
              </mc:AlternateContent>
            </a:graphicData>
          </a:graphic>
        </p:graphicFrame>
        <p:graphicFrame>
          <p:nvGraphicFramePr>
            <p:cNvPr id="31768" name="Object 12"/>
            <p:cNvGraphicFramePr>
              <a:graphicFrameLocks noChangeAspect="1"/>
            </p:cNvGraphicFramePr>
            <p:nvPr/>
          </p:nvGraphicFramePr>
          <p:xfrm>
            <a:off x="5528" y="1728"/>
            <a:ext cx="125" cy="137"/>
          </p:xfrm>
          <a:graphic>
            <a:graphicData uri="http://schemas.openxmlformats.org/presentationml/2006/ole">
              <mc:AlternateContent xmlns:mc="http://schemas.openxmlformats.org/markup-compatibility/2006">
                <mc:Choice xmlns:v="urn:schemas-microsoft-com:vml" Requires="v">
                  <p:oleObj spid="_x0000_s6153" name="" r:id="rId5" imgW="0" imgH="0" progId="Equation.3">
                    <p:embed/>
                  </p:oleObj>
                </mc:Choice>
                <mc:Fallback>
                  <p:oleObj name="" r:id="rId5" imgW="0" imgH="0" progId="Equation.3">
                    <p:embed/>
                    <p:pic>
                      <p:nvPicPr>
                        <p:cNvPr id="0" name="图片 3082"/>
                        <p:cNvPicPr/>
                        <p:nvPr/>
                      </p:nvPicPr>
                      <p:blipFill>
                        <a:blip r:embed="rId6"/>
                        <a:stretch>
                          <a:fillRect/>
                        </a:stretch>
                      </p:blipFill>
                      <p:spPr>
                        <a:xfrm>
                          <a:off x="5528" y="1728"/>
                          <a:ext cx="125" cy="137"/>
                        </a:xfrm>
                        <a:prstGeom prst="rect">
                          <a:avLst/>
                        </a:prstGeom>
                        <a:noFill/>
                        <a:ln w="38100">
                          <a:noFill/>
                          <a:miter/>
                        </a:ln>
                      </p:spPr>
                    </p:pic>
                  </p:oleObj>
                </mc:Fallback>
              </mc:AlternateContent>
            </a:graphicData>
          </a:graphic>
        </p:graphicFrame>
        <p:graphicFrame>
          <p:nvGraphicFramePr>
            <p:cNvPr id="31769" name="Object 13"/>
            <p:cNvGraphicFramePr>
              <a:graphicFrameLocks noChangeAspect="1"/>
            </p:cNvGraphicFramePr>
            <p:nvPr/>
          </p:nvGraphicFramePr>
          <p:xfrm>
            <a:off x="4522" y="2156"/>
            <a:ext cx="1254" cy="185"/>
          </p:xfrm>
          <a:graphic>
            <a:graphicData uri="http://schemas.openxmlformats.org/presentationml/2006/ole">
              <mc:AlternateContent xmlns:mc="http://schemas.openxmlformats.org/markup-compatibility/2006">
                <mc:Choice xmlns:v="urn:schemas-microsoft-com:vml" Requires="v">
                  <p:oleObj spid="_x0000_s6154" name="" r:id="rId7" imgW="0" imgH="0" progId="Equation.3">
                    <p:embed/>
                  </p:oleObj>
                </mc:Choice>
                <mc:Fallback>
                  <p:oleObj name="" r:id="rId7" imgW="0" imgH="0" progId="Equation.3">
                    <p:embed/>
                    <p:pic>
                      <p:nvPicPr>
                        <p:cNvPr id="0" name="图片 3083"/>
                        <p:cNvPicPr/>
                        <p:nvPr/>
                      </p:nvPicPr>
                      <p:blipFill>
                        <a:blip r:embed="rId6"/>
                        <a:stretch>
                          <a:fillRect/>
                        </a:stretch>
                      </p:blipFill>
                      <p:spPr>
                        <a:xfrm>
                          <a:off x="4522" y="2156"/>
                          <a:ext cx="1254" cy="185"/>
                        </a:xfrm>
                        <a:prstGeom prst="rect">
                          <a:avLst/>
                        </a:prstGeom>
                        <a:noFill/>
                        <a:ln w="38100">
                          <a:noFill/>
                          <a:miter/>
                        </a:ln>
                      </p:spPr>
                    </p:pic>
                  </p:oleObj>
                </mc:Fallback>
              </mc:AlternateContent>
            </a:graphicData>
          </a:graphic>
        </p:graphicFrame>
        <p:graphicFrame>
          <p:nvGraphicFramePr>
            <p:cNvPr id="31770" name="Object 14"/>
            <p:cNvGraphicFramePr>
              <a:graphicFrameLocks noChangeAspect="1"/>
            </p:cNvGraphicFramePr>
            <p:nvPr/>
          </p:nvGraphicFramePr>
          <p:xfrm>
            <a:off x="3951" y="821"/>
            <a:ext cx="402" cy="160"/>
          </p:xfrm>
          <a:graphic>
            <a:graphicData uri="http://schemas.openxmlformats.org/presentationml/2006/ole">
              <mc:AlternateContent xmlns:mc="http://schemas.openxmlformats.org/markup-compatibility/2006">
                <mc:Choice xmlns:v="urn:schemas-microsoft-com:vml" Requires="v">
                  <p:oleObj spid="_x0000_s6155" name="" r:id="rId8" imgW="0" imgH="0" progId="Equation.3">
                    <p:embed/>
                  </p:oleObj>
                </mc:Choice>
                <mc:Fallback>
                  <p:oleObj name="" r:id="rId8" imgW="0" imgH="0" progId="Equation.3">
                    <p:embed/>
                    <p:pic>
                      <p:nvPicPr>
                        <p:cNvPr id="0" name="图片 3084"/>
                        <p:cNvPicPr/>
                        <p:nvPr/>
                      </p:nvPicPr>
                      <p:blipFill>
                        <a:blip r:embed="rId6"/>
                        <a:stretch>
                          <a:fillRect/>
                        </a:stretch>
                      </p:blipFill>
                      <p:spPr>
                        <a:xfrm>
                          <a:off x="3951" y="821"/>
                          <a:ext cx="402" cy="160"/>
                        </a:xfrm>
                        <a:prstGeom prst="rect">
                          <a:avLst/>
                        </a:prstGeom>
                        <a:noFill/>
                        <a:ln w="38100">
                          <a:noFill/>
                          <a:miter/>
                        </a:ln>
                      </p:spPr>
                    </p:pic>
                  </p:oleObj>
                </mc:Fallback>
              </mc:AlternateContent>
            </a:graphicData>
          </a:graphic>
        </p:graphicFrame>
      </p:grpSp>
      <p:sp>
        <p:nvSpPr>
          <p:cNvPr id="31748" name="Oval 15"/>
          <p:cNvSpPr/>
          <p:nvPr/>
        </p:nvSpPr>
        <p:spPr>
          <a:xfrm>
            <a:off x="5651500" y="3763328"/>
            <a:ext cx="142875" cy="144462"/>
          </a:xfrm>
          <a:prstGeom prst="ellipse">
            <a:avLst/>
          </a:prstGeom>
          <a:solidFill>
            <a:schemeClr val="accent1"/>
          </a:solidFill>
          <a:ln w="9525" cap="flat" cmpd="sng">
            <a:solidFill>
              <a:srgbClr val="FF33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0"/>
              </a:spcBef>
              <a:buNone/>
            </a:pPr>
            <a:endParaRPr lang="zh-CN" altLang="en-US" sz="2400" dirty="0">
              <a:solidFill>
                <a:schemeClr val="tx1"/>
              </a:solidFill>
              <a:latin typeface="Verdana" panose="020B0604030504040204" pitchFamily="34" charset="0"/>
              <a:ea typeface="新宋体" panose="02010609030101010101" charset="-122"/>
            </a:endParaRPr>
          </a:p>
        </p:txBody>
      </p:sp>
      <p:sp>
        <p:nvSpPr>
          <p:cNvPr id="31749" name="Text Box 16"/>
          <p:cNvSpPr txBox="1"/>
          <p:nvPr/>
        </p:nvSpPr>
        <p:spPr>
          <a:xfrm>
            <a:off x="2770188" y="2683828"/>
            <a:ext cx="10810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50000"/>
              </a:spcBef>
              <a:buNone/>
            </a:pPr>
            <a:r>
              <a:rPr lang="zh-CN" altLang="en-US" sz="2400" b="1" dirty="0">
                <a:solidFill>
                  <a:srgbClr val="FF0000"/>
                </a:solidFill>
                <a:latin typeface="Verdana" panose="020B0604030504040204" pitchFamily="34" charset="0"/>
                <a:ea typeface="新宋体" panose="02010609030101010101" charset="-122"/>
              </a:rPr>
              <a:t>鲈鱼</a:t>
            </a:r>
            <a:endParaRPr lang="zh-CN" altLang="en-US" sz="2400" b="1" dirty="0">
              <a:solidFill>
                <a:srgbClr val="FF0000"/>
              </a:solidFill>
              <a:latin typeface="Verdana" panose="020B0604030504040204" pitchFamily="34" charset="0"/>
              <a:ea typeface="新宋体" panose="02010609030101010101" charset="-122"/>
            </a:endParaRPr>
          </a:p>
        </p:txBody>
      </p:sp>
      <p:sp>
        <p:nvSpPr>
          <p:cNvPr id="31750" name="Rectangle 17"/>
          <p:cNvSpPr/>
          <p:nvPr/>
        </p:nvSpPr>
        <p:spPr>
          <a:xfrm>
            <a:off x="5435600" y="2971165"/>
            <a:ext cx="7969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0"/>
              </a:spcBef>
              <a:buNone/>
            </a:pPr>
            <a:r>
              <a:rPr lang="zh-CN" altLang="en-US" sz="2400" b="1" dirty="0">
                <a:solidFill>
                  <a:schemeClr val="bg2">
                    <a:lumMod val="60000"/>
                    <a:lumOff val="40000"/>
                  </a:schemeClr>
                </a:solidFill>
                <a:latin typeface="Verdana" panose="020B0604030504040204" pitchFamily="34" charset="0"/>
                <a:ea typeface="新宋体" panose="02010609030101010101" charset="-122"/>
              </a:rPr>
              <a:t>鲑鱼</a:t>
            </a:r>
            <a:endParaRPr lang="zh-CN" altLang="en-US" sz="2400" b="1" dirty="0">
              <a:solidFill>
                <a:schemeClr val="bg2">
                  <a:lumMod val="60000"/>
                  <a:lumOff val="40000"/>
                </a:schemeClr>
              </a:solidFill>
              <a:latin typeface="Verdana" panose="020B0604030504040204" pitchFamily="34" charset="0"/>
              <a:ea typeface="新宋体" panose="02010609030101010101" charset="-122"/>
            </a:endParaRPr>
          </a:p>
        </p:txBody>
      </p:sp>
      <p:sp>
        <p:nvSpPr>
          <p:cNvPr id="31751" name="Text Box 18"/>
          <p:cNvSpPr txBox="1"/>
          <p:nvPr/>
        </p:nvSpPr>
        <p:spPr>
          <a:xfrm>
            <a:off x="5470525" y="3857943"/>
            <a:ext cx="504825" cy="33718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50000"/>
              </a:spcBef>
              <a:buNone/>
            </a:pPr>
            <a:r>
              <a:rPr lang="en-US" altLang="zh-CN" sz="1600" b="1" dirty="0">
                <a:gradFill>
                  <a:gsLst>
                    <a:gs pos="0">
                      <a:srgbClr val="14CD68"/>
                    </a:gs>
                    <a:gs pos="100000">
                      <a:srgbClr val="0B6E38"/>
                    </a:gs>
                  </a:gsLst>
                  <a:lin scaled="0"/>
                </a:gradFill>
                <a:ea typeface="新宋体" panose="02010609030101010101" charset="-122"/>
              </a:rPr>
              <a:t>10</a:t>
            </a:r>
            <a:endParaRPr lang="en-US" altLang="zh-CN" sz="1600" b="1" dirty="0">
              <a:gradFill>
                <a:gsLst>
                  <a:gs pos="0">
                    <a:srgbClr val="14CD68"/>
                  </a:gs>
                  <a:gs pos="100000">
                    <a:srgbClr val="0B6E38"/>
                  </a:gs>
                </a:gsLst>
                <a:lin scaled="0"/>
              </a:gradFill>
              <a:ea typeface="新宋体" panose="02010609030101010101" charset="-122"/>
            </a:endParaRPr>
          </a:p>
        </p:txBody>
      </p:sp>
      <p:sp>
        <p:nvSpPr>
          <p:cNvPr id="31752" name="AutoShape 19"/>
          <p:cNvSpPr/>
          <p:nvPr/>
        </p:nvSpPr>
        <p:spPr>
          <a:xfrm>
            <a:off x="7342505" y="3283903"/>
            <a:ext cx="1152525" cy="504825"/>
          </a:xfrm>
          <a:prstGeom prst="wedgeEllipseCallout">
            <a:avLst>
              <a:gd name="adj1" fmla="val -184986"/>
              <a:gd name="adj2" fmla="val 36162"/>
            </a:avLst>
          </a:prstGeom>
          <a:solidFill>
            <a:srgbClr val="E7BDB2"/>
          </a:solidFill>
          <a:ln w="9525" cap="flat" cmpd="sng">
            <a:solidFill>
              <a:srgbClr val="FF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0"/>
              </a:spcBef>
              <a:buNone/>
            </a:pPr>
            <a:r>
              <a:rPr lang="en-US" altLang="zh-CN" sz="2000" b="1" dirty="0">
                <a:solidFill>
                  <a:schemeClr val="tx1"/>
                </a:solidFill>
                <a:ea typeface="新宋体" panose="02010609030101010101" charset="-122"/>
              </a:rPr>
              <a:t>0.05</a:t>
            </a:r>
            <a:endParaRPr lang="en-US" altLang="zh-CN" sz="2000" b="1" dirty="0">
              <a:solidFill>
                <a:schemeClr val="tx1"/>
              </a:solidFill>
              <a:ea typeface="新宋体" panose="02010609030101010101" charset="-122"/>
            </a:endParaRPr>
          </a:p>
        </p:txBody>
      </p:sp>
      <p:sp>
        <p:nvSpPr>
          <p:cNvPr id="31753" name="AutoShape 20"/>
          <p:cNvSpPr/>
          <p:nvPr/>
        </p:nvSpPr>
        <p:spPr>
          <a:xfrm>
            <a:off x="7152005" y="2107565"/>
            <a:ext cx="1079500" cy="576263"/>
          </a:xfrm>
          <a:prstGeom prst="wedgeEllipseCallout">
            <a:avLst>
              <a:gd name="adj1" fmla="val -177648"/>
              <a:gd name="adj2" fmla="val 123005"/>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0"/>
              </a:spcBef>
              <a:buNone/>
            </a:pPr>
            <a:r>
              <a:rPr lang="en-US" altLang="zh-CN" sz="2000" b="1" dirty="0">
                <a:solidFill>
                  <a:schemeClr val="tx1"/>
                </a:solidFill>
                <a:ea typeface="新宋体" panose="02010609030101010101" charset="-122"/>
              </a:rPr>
              <a:t>0.5</a:t>
            </a:r>
            <a:endParaRPr lang="en-US" altLang="zh-CN" sz="2000" b="1" dirty="0">
              <a:solidFill>
                <a:schemeClr val="tx1"/>
              </a:solidFill>
              <a:ea typeface="新宋体" panose="02010609030101010101" charset="-122"/>
            </a:endParaRPr>
          </a:p>
        </p:txBody>
      </p:sp>
      <p:sp>
        <p:nvSpPr>
          <p:cNvPr id="31754" name="Line 21"/>
          <p:cNvSpPr/>
          <p:nvPr/>
        </p:nvSpPr>
        <p:spPr>
          <a:xfrm>
            <a:off x="5506720" y="3619183"/>
            <a:ext cx="287338" cy="144462"/>
          </a:xfrm>
          <a:prstGeom prst="line">
            <a:avLst/>
          </a:prstGeom>
          <a:ln w="9525" cap="flat" cmpd="sng">
            <a:solidFill>
              <a:srgbClr val="FF0000"/>
            </a:solidFill>
            <a:prstDash val="solid"/>
            <a:headEnd type="none" w="med" len="med"/>
            <a:tailEnd type="none" w="med" len="med"/>
          </a:ln>
        </p:spPr>
      </p:sp>
      <p:sp>
        <p:nvSpPr>
          <p:cNvPr id="31756" name="Line 23"/>
          <p:cNvSpPr/>
          <p:nvPr/>
        </p:nvSpPr>
        <p:spPr>
          <a:xfrm>
            <a:off x="5714048" y="2273618"/>
            <a:ext cx="0" cy="2520950"/>
          </a:xfrm>
          <a:prstGeom prst="line">
            <a:avLst/>
          </a:prstGeom>
          <a:ln w="9525" cap="flat" cmpd="sng">
            <a:solidFill>
              <a:srgbClr val="00B050"/>
            </a:solidFill>
            <a:prstDash val="dash"/>
            <a:headEnd type="none" w="med" len="med"/>
            <a:tailEnd type="none" w="med" len="med"/>
          </a:ln>
        </p:spPr>
      </p:sp>
      <p:sp>
        <p:nvSpPr>
          <p:cNvPr id="3" name="文本框 2"/>
          <p:cNvSpPr txBox="1"/>
          <p:nvPr/>
        </p:nvSpPr>
        <p:spPr>
          <a:xfrm>
            <a:off x="3818255" y="3915410"/>
            <a:ext cx="1228090" cy="368300"/>
          </a:xfrm>
          <a:prstGeom prst="rect">
            <a:avLst/>
          </a:prstGeom>
          <a:noFill/>
        </p:spPr>
        <p:txBody>
          <a:bodyPr wrap="none" rtlCol="0" anchor="t">
            <a:spAutoFit/>
          </a:bodyPr>
          <a:lstStyle/>
          <a:p>
            <a:r>
              <a:rPr lang="zh-CN" altLang="en-US" b="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sym typeface="+mn-ea"/>
              </a:rPr>
              <a:t>鱼身长</a:t>
            </a:r>
            <a:r>
              <a:rPr lang="en-US" altLang="zh-CN" b="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sym typeface="+mn-ea"/>
              </a:rPr>
              <a:t>/cm</a:t>
            </a:r>
            <a:endParaRPr lang="en-US" altLang="zh-CN" b="1" dirty="0">
              <a:solidFill>
                <a:schemeClr val="bg2">
                  <a:lumMod val="60000"/>
                  <a:lumOff val="40000"/>
                </a:schemeClr>
              </a:solidFill>
              <a:latin typeface="Times New Roman" panose="02020603050405020304" pitchFamily="18" charset="0"/>
              <a:ea typeface="黑体" panose="02010609060101010101" charset="-122"/>
              <a:cs typeface="Times New Roman" panose="02020603050405020304" pitchFamily="18" charset="0"/>
              <a:sym typeface="+mn-ea"/>
            </a:endParaRPr>
          </a:p>
        </p:txBody>
      </p:sp>
      <p:graphicFrame>
        <p:nvGraphicFramePr>
          <p:cNvPr id="5" name="Object 10"/>
          <p:cNvGraphicFramePr>
            <a:graphicFrameLocks noChangeAspect="1"/>
          </p:cNvGraphicFramePr>
          <p:nvPr/>
        </p:nvGraphicFramePr>
        <p:xfrm>
          <a:off x="1254405" y="1323484"/>
          <a:ext cx="937260" cy="393700"/>
        </p:xfrm>
        <a:graphic>
          <a:graphicData uri="http://schemas.openxmlformats.org/presentationml/2006/ole">
            <mc:AlternateContent xmlns:mc="http://schemas.openxmlformats.org/markup-compatibility/2006">
              <mc:Choice xmlns:v="urn:schemas-microsoft-com:vml" Requires="v">
                <p:oleObj spid="_x0000_s6156" name="" r:id="rId9" imgW="545465" imgH="228600" progId="Equation.3">
                  <p:embed/>
                </p:oleObj>
              </mc:Choice>
              <mc:Fallback>
                <p:oleObj name="" r:id="rId9" imgW="545465" imgH="228600" progId="Equation.3">
                  <p:embed/>
                  <p:pic>
                    <p:nvPicPr>
                      <p:cNvPr id="0" name="图片 3080"/>
                      <p:cNvPicPr/>
                      <p:nvPr/>
                    </p:nvPicPr>
                    <p:blipFill>
                      <a:blip r:embed="rId10"/>
                      <a:stretch>
                        <a:fillRect/>
                      </a:stretch>
                    </p:blipFill>
                    <p:spPr>
                      <a:xfrm>
                        <a:off x="1254405" y="1323484"/>
                        <a:ext cx="937260" cy="3937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1752"/>
                                        </p:tgtEl>
                                        <p:attrNameLst>
                                          <p:attrName>style.visibility</p:attrName>
                                        </p:attrNameLst>
                                      </p:cBhvr>
                                      <p:to>
                                        <p:strVal val="visible"/>
                                      </p:to>
                                    </p:set>
                                    <p:animEffect transition="in" filter="wipe(down)">
                                      <p:cBhvr>
                                        <p:cTn id="19" dur="500"/>
                                        <p:tgtEl>
                                          <p:spTgt spid="31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1" grpId="0"/>
      <p:bldP spid="31751" grpId="1"/>
      <p:bldP spid="31752" grpId="0" bldLvl="0" animBg="1"/>
      <p:bldP spid="31752" grpId="1" animBg="1"/>
      <p:bldP spid="31753" grpId="0" bldLvl="0" animBg="1"/>
      <p:bldP spid="31753"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txBox="1">
            <a:spLocks noGrp="1"/>
          </p:cNvSpPr>
          <p:nvPr>
            <p:ph type="sldNum" sz="quarter" idx="4294967295"/>
          </p:nvPr>
        </p:nvSpPr>
        <p:spPr>
          <a:xfrm>
            <a:off x="7239000" y="6243638"/>
            <a:ext cx="1905000" cy="457200"/>
          </a:xfrm>
          <a:prstGeom prst="rect">
            <a:avLst/>
          </a:prstGeom>
          <a:noFill/>
          <a:ln w="9525">
            <a:noFill/>
          </a:ln>
        </p:spPr>
        <p:txBody>
          <a:bodyPr/>
          <a:lstStyle/>
          <a:p>
            <a:pPr marL="0" indent="0" eaLnBrk="1" hangingPunct="1">
              <a:spcBef>
                <a:spcPct val="0"/>
              </a:spcBef>
              <a:buNone/>
            </a:pPr>
            <a:fld id="{9A0DB2DC-4C9A-4742-B13C-FB6460FD3503}" type="slidenum">
              <a:rPr lang="zh-CN" altLang="en-US" sz="1400" dirty="0">
                <a:solidFill>
                  <a:schemeClr val="tx1"/>
                </a:solidFill>
                <a:latin typeface="Tahoma" panose="020B0604030504040204" pitchFamily="34" charset="0"/>
              </a:rPr>
            </a:fld>
            <a:endParaRPr lang="zh-CN" altLang="en-US" sz="1400" dirty="0">
              <a:solidFill>
                <a:schemeClr val="tx1"/>
              </a:solidFill>
              <a:latin typeface="Tahoma" panose="020B0604030504040204" pitchFamily="34" charset="0"/>
            </a:endParaRPr>
          </a:p>
        </p:txBody>
      </p:sp>
      <p:sp>
        <p:nvSpPr>
          <p:cNvPr id="33795" name="Text Box 2"/>
          <p:cNvSpPr txBox="1"/>
          <p:nvPr/>
        </p:nvSpPr>
        <p:spPr>
          <a:xfrm>
            <a:off x="266700" y="477520"/>
            <a:ext cx="8610600" cy="522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50000"/>
              </a:spcBef>
              <a:buNone/>
            </a:pPr>
            <a:r>
              <a:rPr lang="zh-CN" altLang="en-US" sz="2800" b="1" dirty="0">
                <a:solidFill>
                  <a:srgbClr val="FF3300"/>
                </a:solidFill>
                <a:latin typeface="宋体" panose="02010600030101010101" pitchFamily="2" charset="-122"/>
                <a:ea typeface="新宋体" panose="02010609030101010101" charset="-122"/>
              </a:rPr>
              <a:t>解法</a:t>
            </a:r>
            <a:r>
              <a:rPr lang="en-US" altLang="zh-CN" sz="2800" b="1" dirty="0">
                <a:solidFill>
                  <a:srgbClr val="FF3300"/>
                </a:solidFill>
                <a:latin typeface="宋体" panose="02010600030101010101" pitchFamily="2" charset="-122"/>
                <a:ea typeface="新宋体" panose="02010609030101010101" charset="-122"/>
              </a:rPr>
              <a:t>1</a:t>
            </a:r>
            <a:r>
              <a:rPr lang="zh-CN" altLang="en-US" sz="2800" b="1" dirty="0">
                <a:solidFill>
                  <a:srgbClr val="FF3300"/>
                </a:solidFill>
                <a:latin typeface="宋体" panose="02010600030101010101" pitchFamily="2" charset="-122"/>
                <a:ea typeface="新宋体" panose="02010609030101010101" charset="-122"/>
              </a:rPr>
              <a:t>：</a:t>
            </a:r>
            <a:endParaRPr lang="zh-CN" altLang="en-US" sz="2800" b="1" dirty="0">
              <a:solidFill>
                <a:srgbClr val="FF3300"/>
              </a:solidFill>
              <a:latin typeface="宋体" panose="02010600030101010101" pitchFamily="2" charset="-122"/>
              <a:ea typeface="新宋体" panose="02010609030101010101" charset="-122"/>
            </a:endParaRPr>
          </a:p>
        </p:txBody>
      </p:sp>
      <p:graphicFrame>
        <p:nvGraphicFramePr>
          <p:cNvPr id="33796" name="Object 3"/>
          <p:cNvGraphicFramePr>
            <a:graphicFrameLocks noChangeAspect="1"/>
          </p:cNvGraphicFramePr>
          <p:nvPr/>
        </p:nvGraphicFramePr>
        <p:xfrm>
          <a:off x="1419225" y="1981835"/>
          <a:ext cx="5630545" cy="2060575"/>
        </p:xfrm>
        <a:graphic>
          <a:graphicData uri="http://schemas.openxmlformats.org/presentationml/2006/ole">
            <mc:AlternateContent xmlns:mc="http://schemas.openxmlformats.org/markup-compatibility/2006">
              <mc:Choice xmlns:v="urn:schemas-microsoft-com:vml" Requires="v">
                <p:oleObj spid="_x0000_s7171" name="" r:id="rId1" imgW="3505200" imgH="1282700" progId="Equation.DSMT4">
                  <p:embed/>
                </p:oleObj>
              </mc:Choice>
              <mc:Fallback>
                <p:oleObj name="" r:id="rId1" imgW="3505200" imgH="1282700" progId="Equation.DSMT4">
                  <p:embed/>
                  <p:pic>
                    <p:nvPicPr>
                      <p:cNvPr id="0" name="图片 3111"/>
                      <p:cNvPicPr/>
                      <p:nvPr/>
                    </p:nvPicPr>
                    <p:blipFill>
                      <a:blip r:embed="rId2"/>
                      <a:stretch>
                        <a:fillRect/>
                      </a:stretch>
                    </p:blipFill>
                    <p:spPr>
                      <a:xfrm>
                        <a:off x="1419225" y="1981835"/>
                        <a:ext cx="5630545" cy="2060575"/>
                      </a:xfrm>
                      <a:prstGeom prst="rect">
                        <a:avLst/>
                      </a:prstGeom>
                      <a:noFill/>
                      <a:ln w="38100">
                        <a:noFill/>
                        <a:miter/>
                      </a:ln>
                    </p:spPr>
                  </p:pic>
                </p:oleObj>
              </mc:Fallback>
            </mc:AlternateContent>
          </a:graphicData>
        </a:graphic>
      </p:graphicFrame>
      <p:sp>
        <p:nvSpPr>
          <p:cNvPr id="33797" name="Rectangle 4"/>
          <p:cNvSpPr/>
          <p:nvPr/>
        </p:nvSpPr>
        <p:spPr>
          <a:xfrm>
            <a:off x="347663" y="1152525"/>
            <a:ext cx="3097212"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50000"/>
              </a:spcBef>
              <a:buNone/>
            </a:pPr>
            <a:r>
              <a:rPr lang="zh-CN" altLang="en-US" sz="2400" b="1" dirty="0">
                <a:solidFill>
                  <a:schemeClr val="bg2">
                    <a:lumMod val="60000"/>
                    <a:lumOff val="40000"/>
                  </a:schemeClr>
                </a:solidFill>
                <a:latin typeface="Verdana" panose="020B0604030504040204" pitchFamily="34" charset="0"/>
                <a:ea typeface="新宋体" panose="02010609030101010101" charset="-122"/>
              </a:rPr>
              <a:t>利用</a:t>
            </a:r>
            <a:r>
              <a:rPr lang="en-US" altLang="zh-CN" sz="2400" b="1" dirty="0">
                <a:solidFill>
                  <a:schemeClr val="bg2">
                    <a:lumMod val="60000"/>
                    <a:lumOff val="40000"/>
                  </a:schemeClr>
                </a:solidFill>
                <a:ea typeface="新宋体" panose="02010609030101010101" charset="-122"/>
              </a:rPr>
              <a:t>Bayes</a:t>
            </a:r>
            <a:r>
              <a:rPr lang="zh-CN" altLang="en-US" sz="2400" b="1" dirty="0">
                <a:solidFill>
                  <a:schemeClr val="bg2">
                    <a:lumMod val="60000"/>
                    <a:lumOff val="40000"/>
                  </a:schemeClr>
                </a:solidFill>
                <a:latin typeface="Verdana" panose="020B0604030504040204" pitchFamily="34" charset="0"/>
                <a:ea typeface="新宋体" panose="02010609030101010101" charset="-122"/>
              </a:rPr>
              <a:t>公式</a:t>
            </a:r>
            <a:endParaRPr lang="zh-CN" altLang="en-US" sz="2400" b="1" dirty="0">
              <a:solidFill>
                <a:schemeClr val="bg2">
                  <a:lumMod val="60000"/>
                  <a:lumOff val="40000"/>
                </a:schemeClr>
              </a:solidFill>
              <a:latin typeface="Verdana" panose="020B0604030504040204" pitchFamily="34" charset="0"/>
              <a:ea typeface="新宋体" panose="02010609030101010101" charset="-122"/>
            </a:endParaRPr>
          </a:p>
        </p:txBody>
      </p:sp>
      <p:graphicFrame>
        <p:nvGraphicFramePr>
          <p:cNvPr id="3" name="Object 3"/>
          <p:cNvGraphicFramePr>
            <a:graphicFrameLocks noChangeAspect="1"/>
          </p:cNvGraphicFramePr>
          <p:nvPr/>
        </p:nvGraphicFramePr>
        <p:xfrm>
          <a:off x="1919923" y="4549140"/>
          <a:ext cx="3999230" cy="1102995"/>
        </p:xfrm>
        <a:graphic>
          <a:graphicData uri="http://schemas.openxmlformats.org/presentationml/2006/ole">
            <mc:AlternateContent xmlns:mc="http://schemas.openxmlformats.org/markup-compatibility/2006">
              <mc:Choice xmlns:v="urn:schemas-microsoft-com:vml" Requires="v">
                <p:oleObj spid="_x0000_s7172" name="" r:id="rId3" imgW="2489200" imgH="685800" progId="Equation.DSMT4">
                  <p:embed/>
                </p:oleObj>
              </mc:Choice>
              <mc:Fallback>
                <p:oleObj name="" r:id="rId3" imgW="2489200" imgH="685800" progId="Equation.DSMT4">
                  <p:embed/>
                  <p:pic>
                    <p:nvPicPr>
                      <p:cNvPr id="0" name="图片 3111"/>
                      <p:cNvPicPr/>
                      <p:nvPr/>
                    </p:nvPicPr>
                    <p:blipFill>
                      <a:blip r:embed="rId4"/>
                      <a:stretch>
                        <a:fillRect/>
                      </a:stretch>
                    </p:blipFill>
                    <p:spPr>
                      <a:xfrm>
                        <a:off x="1919923" y="4549140"/>
                        <a:ext cx="3999230" cy="110299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txBox="1">
            <a:spLocks noGrp="1"/>
          </p:cNvSpPr>
          <p:nvPr>
            <p:ph type="sldNum" sz="quarter" idx="4294967295"/>
          </p:nvPr>
        </p:nvSpPr>
        <p:spPr>
          <a:xfrm>
            <a:off x="7239000" y="6243638"/>
            <a:ext cx="1905000" cy="457200"/>
          </a:xfrm>
          <a:prstGeom prst="rect">
            <a:avLst/>
          </a:prstGeom>
          <a:noFill/>
          <a:ln w="9525">
            <a:noFill/>
          </a:ln>
        </p:spPr>
        <p:txBody>
          <a:bodyPr/>
          <a:lstStyle/>
          <a:p>
            <a:pPr marL="0" indent="0" eaLnBrk="1" hangingPunct="1">
              <a:spcBef>
                <a:spcPct val="0"/>
              </a:spcBef>
              <a:buNone/>
            </a:pPr>
            <a:fld id="{9A0DB2DC-4C9A-4742-B13C-FB6460FD3503}" type="slidenum">
              <a:rPr lang="zh-CN" altLang="en-US" sz="1400" dirty="0">
                <a:solidFill>
                  <a:schemeClr val="tx1"/>
                </a:solidFill>
                <a:latin typeface="Tahoma" panose="020B0604030504040204" pitchFamily="34" charset="0"/>
              </a:rPr>
            </a:fld>
            <a:endParaRPr lang="zh-CN" altLang="en-US" sz="1400" dirty="0">
              <a:solidFill>
                <a:schemeClr val="tx1"/>
              </a:solidFill>
              <a:latin typeface="Tahoma" panose="020B0604030504040204" pitchFamily="34" charset="0"/>
            </a:endParaRPr>
          </a:p>
        </p:txBody>
      </p:sp>
      <p:sp>
        <p:nvSpPr>
          <p:cNvPr id="35843" name="Text Box 2"/>
          <p:cNvSpPr txBox="1"/>
          <p:nvPr/>
        </p:nvSpPr>
        <p:spPr>
          <a:xfrm>
            <a:off x="419100" y="1219200"/>
            <a:ext cx="83058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50000"/>
              </a:spcBef>
              <a:buNone/>
            </a:pPr>
            <a:r>
              <a:rPr lang="zh-CN" altLang="en-US" sz="2400" b="1" dirty="0">
                <a:solidFill>
                  <a:schemeClr val="tx1"/>
                </a:solidFill>
                <a:latin typeface="黑体" panose="02010609060101010101" charset="-122"/>
                <a:ea typeface="黑体" panose="02010609060101010101" charset="-122"/>
              </a:rPr>
              <a:t>写成似然比形式</a:t>
            </a:r>
            <a:endParaRPr lang="zh-CN" altLang="en-US" sz="2400" b="1" dirty="0">
              <a:solidFill>
                <a:schemeClr val="tx1"/>
              </a:solidFill>
              <a:latin typeface="黑体" panose="02010609060101010101" charset="-122"/>
              <a:ea typeface="黑体" panose="02010609060101010101" charset="-122"/>
            </a:endParaRPr>
          </a:p>
        </p:txBody>
      </p:sp>
      <p:graphicFrame>
        <p:nvGraphicFramePr>
          <p:cNvPr id="35844" name="Object 3"/>
          <p:cNvGraphicFramePr>
            <a:graphicFrameLocks noChangeAspect="1"/>
          </p:cNvGraphicFramePr>
          <p:nvPr/>
        </p:nvGraphicFramePr>
        <p:xfrm>
          <a:off x="1416685" y="2548890"/>
          <a:ext cx="5471160" cy="2126615"/>
        </p:xfrm>
        <a:graphic>
          <a:graphicData uri="http://schemas.openxmlformats.org/presentationml/2006/ole">
            <mc:AlternateContent xmlns:mc="http://schemas.openxmlformats.org/markup-compatibility/2006">
              <mc:Choice xmlns:v="urn:schemas-microsoft-com:vml" Requires="v">
                <p:oleObj spid="_x0000_s8194" name="" r:id="rId1" imgW="2908300" imgH="1130300" progId="Equation.DSMT4">
                  <p:embed/>
                </p:oleObj>
              </mc:Choice>
              <mc:Fallback>
                <p:oleObj name="" r:id="rId1" imgW="2908300" imgH="1130300" progId="Equation.DSMT4">
                  <p:embed/>
                  <p:pic>
                    <p:nvPicPr>
                      <p:cNvPr id="0" name="图片 3112"/>
                      <p:cNvPicPr/>
                      <p:nvPr/>
                    </p:nvPicPr>
                    <p:blipFill>
                      <a:blip r:embed="rId2"/>
                      <a:stretch>
                        <a:fillRect/>
                      </a:stretch>
                    </p:blipFill>
                    <p:spPr>
                      <a:xfrm>
                        <a:off x="1416685" y="2548890"/>
                        <a:ext cx="5471160" cy="2126615"/>
                      </a:xfrm>
                      <a:prstGeom prst="rect">
                        <a:avLst/>
                      </a:prstGeom>
                      <a:noFill/>
                      <a:ln w="38100">
                        <a:noFill/>
                        <a:miter/>
                      </a:ln>
                    </p:spPr>
                  </p:pic>
                </p:oleObj>
              </mc:Fallback>
            </mc:AlternateContent>
          </a:graphicData>
        </a:graphic>
      </p:graphicFrame>
      <p:sp>
        <p:nvSpPr>
          <p:cNvPr id="35845" name="Text Box 4"/>
          <p:cNvSpPr txBox="1"/>
          <p:nvPr/>
        </p:nvSpPr>
        <p:spPr>
          <a:xfrm>
            <a:off x="228600" y="228600"/>
            <a:ext cx="8610600" cy="522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50000"/>
              </a:spcBef>
              <a:buNone/>
            </a:pPr>
            <a:r>
              <a:rPr lang="zh-CN" altLang="en-US" sz="2800" b="1" dirty="0">
                <a:solidFill>
                  <a:srgbClr val="FF3300"/>
                </a:solidFill>
                <a:latin typeface="Verdana" panose="020B0604030504040204" pitchFamily="34" charset="0"/>
                <a:ea typeface="新宋体" panose="02010609030101010101" charset="-122"/>
              </a:rPr>
              <a:t>解法</a:t>
            </a:r>
            <a:r>
              <a:rPr lang="en-US" altLang="zh-CN" sz="2800" b="1" dirty="0">
                <a:solidFill>
                  <a:srgbClr val="FF3300"/>
                </a:solidFill>
                <a:ea typeface="新宋体" panose="02010609030101010101" charset="-122"/>
              </a:rPr>
              <a:t>2</a:t>
            </a:r>
            <a:r>
              <a:rPr lang="zh-CN" altLang="en-US" sz="2800" b="1" dirty="0">
                <a:solidFill>
                  <a:srgbClr val="FF3300"/>
                </a:solidFill>
                <a:latin typeface="Verdana" panose="020B0604030504040204" pitchFamily="34" charset="0"/>
                <a:ea typeface="新宋体" panose="02010609030101010101" charset="-122"/>
              </a:rPr>
              <a:t>：</a:t>
            </a:r>
            <a:endParaRPr lang="zh-CN" altLang="en-US" sz="2800" b="1" dirty="0">
              <a:solidFill>
                <a:srgbClr val="FF3300"/>
              </a:solidFill>
              <a:latin typeface="Verdana" panose="020B0604030504040204" pitchFamily="34" charset="0"/>
              <a:ea typeface="新宋体" panose="02010609030101010101" charset="-122"/>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a:xfrm>
            <a:off x="358775" y="115888"/>
            <a:ext cx="8229600" cy="941387"/>
          </a:xfrm>
        </p:spPr>
        <p:txBody>
          <a:bodyPr vert="horz" wrap="square" lIns="91440" tIns="45720" rIns="91440" bIns="45720" anchor="ctr" anchorCtr="0"/>
          <a:lstStyle/>
          <a:p>
            <a:pPr eaLnBrk="1" hangingPunct="1"/>
            <a:r>
              <a:rPr lang="zh-CN" altLang="en-US" sz="3600" dirty="0">
                <a:solidFill>
                  <a:srgbClr val="FF0000"/>
                </a:solidFill>
              </a:rPr>
              <a:t>后验概率曲线</a:t>
            </a:r>
            <a:endParaRPr lang="zh-CN" altLang="en-US" sz="3600" dirty="0">
              <a:solidFill>
                <a:srgbClr val="FF0000"/>
              </a:solidFill>
            </a:endParaRPr>
          </a:p>
        </p:txBody>
      </p:sp>
      <p:grpSp>
        <p:nvGrpSpPr>
          <p:cNvPr id="37891" name="Group 3"/>
          <p:cNvGrpSpPr/>
          <p:nvPr/>
        </p:nvGrpSpPr>
        <p:grpSpPr>
          <a:xfrm>
            <a:off x="1077578" y="1765359"/>
            <a:ext cx="6419895" cy="3980192"/>
            <a:chOff x="3685" y="881"/>
            <a:chExt cx="1926" cy="1419"/>
          </a:xfrm>
        </p:grpSpPr>
        <p:sp>
          <p:nvSpPr>
            <p:cNvPr id="37893" name="Line 4"/>
            <p:cNvSpPr/>
            <p:nvPr/>
          </p:nvSpPr>
          <p:spPr>
            <a:xfrm>
              <a:off x="4228" y="2075"/>
              <a:ext cx="1344" cy="13"/>
            </a:xfrm>
            <a:prstGeom prst="line">
              <a:avLst/>
            </a:prstGeom>
            <a:ln w="9525" cap="flat" cmpd="sng">
              <a:solidFill>
                <a:schemeClr val="tx1"/>
              </a:solidFill>
              <a:prstDash val="solid"/>
              <a:headEnd type="none" w="med" len="med"/>
              <a:tailEnd type="triangle" w="med" len="med"/>
            </a:ln>
          </p:spPr>
        </p:sp>
        <p:sp>
          <p:nvSpPr>
            <p:cNvPr id="37894" name="Line 5"/>
            <p:cNvSpPr/>
            <p:nvPr/>
          </p:nvSpPr>
          <p:spPr>
            <a:xfrm flipV="1">
              <a:off x="4228" y="1064"/>
              <a:ext cx="0" cy="1011"/>
            </a:xfrm>
            <a:prstGeom prst="line">
              <a:avLst/>
            </a:prstGeom>
            <a:ln w="9525" cap="flat" cmpd="sng">
              <a:solidFill>
                <a:schemeClr val="tx1"/>
              </a:solidFill>
              <a:prstDash val="solid"/>
              <a:headEnd type="none" w="med" len="med"/>
              <a:tailEnd type="triangle" w="med" len="med"/>
            </a:ln>
          </p:spPr>
        </p:sp>
        <p:sp>
          <p:nvSpPr>
            <p:cNvPr id="37895" name="Freeform 6"/>
            <p:cNvSpPr/>
            <p:nvPr/>
          </p:nvSpPr>
          <p:spPr>
            <a:xfrm>
              <a:off x="4265" y="1330"/>
              <a:ext cx="1319" cy="686"/>
            </a:xfrm>
            <a:custGeom>
              <a:avLst/>
              <a:gdLst/>
              <a:ahLst/>
              <a:cxnLst>
                <a:cxn ang="0">
                  <a:pos x="0" y="643"/>
                </a:cxn>
                <a:cxn ang="0">
                  <a:pos x="98" y="580"/>
                </a:cxn>
                <a:cxn ang="0">
                  <a:pos x="208" y="515"/>
                </a:cxn>
                <a:cxn ang="0">
                  <a:pos x="600" y="443"/>
                </a:cxn>
                <a:cxn ang="0">
                  <a:pos x="878" y="93"/>
                </a:cxn>
                <a:cxn ang="0">
                  <a:pos x="1330" y="0"/>
                </a:cxn>
              </a:cxnLst>
              <a:rect l="0" t="0" r="0" b="0"/>
              <a:pathLst>
                <a:path w="1308" h="732">
                  <a:moveTo>
                    <a:pt x="0" y="732"/>
                  </a:moveTo>
                  <a:lnTo>
                    <a:pt x="96" y="661"/>
                  </a:lnTo>
                  <a:lnTo>
                    <a:pt x="204" y="586"/>
                  </a:lnTo>
                  <a:cubicBezTo>
                    <a:pt x="286" y="560"/>
                    <a:pt x="480" y="585"/>
                    <a:pt x="590" y="505"/>
                  </a:cubicBezTo>
                  <a:cubicBezTo>
                    <a:pt x="700" y="425"/>
                    <a:pt x="744" y="190"/>
                    <a:pt x="864" y="106"/>
                  </a:cubicBezTo>
                  <a:cubicBezTo>
                    <a:pt x="984" y="22"/>
                    <a:pt x="1216" y="22"/>
                    <a:pt x="1308" y="0"/>
                  </a:cubicBezTo>
                </a:path>
              </a:pathLst>
            </a:custGeom>
            <a:noFill/>
            <a:ln w="9525" cap="flat" cmpd="sng">
              <a:solidFill>
                <a:schemeClr val="tx1">
                  <a:alpha val="100000"/>
                </a:schemeClr>
              </a:solidFill>
              <a:prstDash val="solid"/>
              <a:round/>
              <a:headEnd type="none" w="med" len="med"/>
              <a:tailEnd type="none" w="med" len="med"/>
            </a:ln>
          </p:spPr>
          <p:txBody>
            <a:bodyPr/>
            <a:lstStyle/>
            <a:p>
              <a:endParaRPr lang="zh-CN" altLang="en-US">
                <a:solidFill>
                  <a:srgbClr val="FF0000"/>
                </a:solidFill>
              </a:endParaRPr>
            </a:p>
          </p:txBody>
        </p:sp>
        <p:graphicFrame>
          <p:nvGraphicFramePr>
            <p:cNvPr id="37896" name="Object 7"/>
            <p:cNvGraphicFramePr>
              <a:graphicFrameLocks noChangeAspect="1"/>
            </p:cNvGraphicFramePr>
            <p:nvPr/>
          </p:nvGraphicFramePr>
          <p:xfrm>
            <a:off x="4533" y="1165"/>
            <a:ext cx="301" cy="149"/>
          </p:xfrm>
          <a:graphic>
            <a:graphicData uri="http://schemas.openxmlformats.org/presentationml/2006/ole">
              <mc:AlternateContent xmlns:mc="http://schemas.openxmlformats.org/markup-compatibility/2006">
                <mc:Choice xmlns:v="urn:schemas-microsoft-com:vml" Requires="v">
                  <p:oleObj spid="_x0000_s9232" name="" r:id="rId1" imgW="545465" imgH="228600" progId="Equation.3">
                    <p:embed/>
                  </p:oleObj>
                </mc:Choice>
                <mc:Fallback>
                  <p:oleObj name="" r:id="rId1" imgW="545465" imgH="228600" progId="Equation.3">
                    <p:embed/>
                    <p:pic>
                      <p:nvPicPr>
                        <p:cNvPr id="0" name="图片 3092"/>
                        <p:cNvPicPr/>
                        <p:nvPr/>
                      </p:nvPicPr>
                      <p:blipFill>
                        <a:blip r:embed="rId2"/>
                        <a:stretch>
                          <a:fillRect/>
                        </a:stretch>
                      </p:blipFill>
                      <p:spPr>
                        <a:xfrm>
                          <a:off x="4533" y="1165"/>
                          <a:ext cx="301" cy="149"/>
                        </a:xfrm>
                        <a:prstGeom prst="rect">
                          <a:avLst/>
                        </a:prstGeom>
                        <a:noFill/>
                        <a:ln w="38100">
                          <a:noFill/>
                          <a:miter/>
                        </a:ln>
                      </p:spPr>
                    </p:pic>
                  </p:oleObj>
                </mc:Fallback>
              </mc:AlternateContent>
            </a:graphicData>
          </a:graphic>
        </p:graphicFrame>
        <p:graphicFrame>
          <p:nvGraphicFramePr>
            <p:cNvPr id="37897" name="Object 8"/>
            <p:cNvGraphicFramePr>
              <a:graphicFrameLocks noChangeAspect="1"/>
            </p:cNvGraphicFramePr>
            <p:nvPr/>
          </p:nvGraphicFramePr>
          <p:xfrm>
            <a:off x="5214" y="1144"/>
            <a:ext cx="302" cy="146"/>
          </p:xfrm>
          <a:graphic>
            <a:graphicData uri="http://schemas.openxmlformats.org/presentationml/2006/ole">
              <mc:AlternateContent xmlns:mc="http://schemas.openxmlformats.org/markup-compatibility/2006">
                <mc:Choice xmlns:v="urn:schemas-microsoft-com:vml" Requires="v">
                  <p:oleObj spid="_x0000_s9233" name="" r:id="rId3" imgW="558800" imgH="228600" progId="Equation.3">
                    <p:embed/>
                  </p:oleObj>
                </mc:Choice>
                <mc:Fallback>
                  <p:oleObj name="" r:id="rId3" imgW="558800" imgH="228600" progId="Equation.3">
                    <p:embed/>
                    <p:pic>
                      <p:nvPicPr>
                        <p:cNvPr id="0" name="图片 3093"/>
                        <p:cNvPicPr/>
                        <p:nvPr/>
                      </p:nvPicPr>
                      <p:blipFill>
                        <a:blip r:embed="rId4"/>
                        <a:stretch>
                          <a:fillRect/>
                        </a:stretch>
                      </p:blipFill>
                      <p:spPr>
                        <a:xfrm>
                          <a:off x="5214" y="1144"/>
                          <a:ext cx="302" cy="146"/>
                        </a:xfrm>
                        <a:prstGeom prst="rect">
                          <a:avLst/>
                        </a:prstGeom>
                        <a:noFill/>
                        <a:ln w="38100">
                          <a:noFill/>
                          <a:miter/>
                        </a:ln>
                      </p:spPr>
                    </p:pic>
                  </p:oleObj>
                </mc:Fallback>
              </mc:AlternateContent>
            </a:graphicData>
          </a:graphic>
        </p:graphicFrame>
        <p:sp>
          <p:nvSpPr>
            <p:cNvPr id="37898" name="Freeform 9"/>
            <p:cNvSpPr/>
            <p:nvPr/>
          </p:nvSpPr>
          <p:spPr>
            <a:xfrm>
              <a:off x="4264" y="1316"/>
              <a:ext cx="1297" cy="748"/>
            </a:xfrm>
            <a:custGeom>
              <a:avLst/>
              <a:gdLst/>
              <a:ahLst/>
              <a:cxnLst>
                <a:cxn ang="0">
                  <a:pos x="1322" y="750"/>
                </a:cxn>
                <a:cxn ang="0">
                  <a:pos x="1025" y="651"/>
                </a:cxn>
                <a:cxn ang="0">
                  <a:pos x="848" y="428"/>
                </a:cxn>
                <a:cxn ang="0">
                  <a:pos x="711" y="242"/>
                </a:cxn>
                <a:cxn ang="0">
                  <a:pos x="560" y="126"/>
                </a:cxn>
                <a:cxn ang="0">
                  <a:pos x="360" y="108"/>
                </a:cxn>
                <a:cxn ang="0">
                  <a:pos x="188" y="40"/>
                </a:cxn>
                <a:cxn ang="0">
                  <a:pos x="0" y="0"/>
                </a:cxn>
              </a:cxnLst>
              <a:rect l="0" t="0" r="0" b="0"/>
              <a:pathLst>
                <a:path w="1272" h="746">
                  <a:moveTo>
                    <a:pt x="1272" y="746"/>
                  </a:moveTo>
                  <a:lnTo>
                    <a:pt x="986" y="647"/>
                  </a:lnTo>
                  <a:cubicBezTo>
                    <a:pt x="910" y="594"/>
                    <a:pt x="866" y="494"/>
                    <a:pt x="816" y="426"/>
                  </a:cubicBezTo>
                  <a:cubicBezTo>
                    <a:pt x="766" y="358"/>
                    <a:pt x="730" y="290"/>
                    <a:pt x="684" y="240"/>
                  </a:cubicBezTo>
                  <a:cubicBezTo>
                    <a:pt x="638" y="190"/>
                    <a:pt x="594" y="148"/>
                    <a:pt x="538" y="126"/>
                  </a:cubicBezTo>
                  <a:lnTo>
                    <a:pt x="346" y="108"/>
                  </a:lnTo>
                  <a:lnTo>
                    <a:pt x="180" y="40"/>
                  </a:lnTo>
                  <a:lnTo>
                    <a:pt x="0" y="0"/>
                  </a:lnTo>
                </a:path>
              </a:pathLst>
            </a:custGeom>
            <a:noFill/>
            <a:ln w="9525" cap="flat" cmpd="sng">
              <a:solidFill>
                <a:schemeClr val="tx1">
                  <a:alpha val="100000"/>
                </a:schemeClr>
              </a:solidFill>
              <a:prstDash val="solid"/>
              <a:round/>
              <a:headEnd type="none" w="med" len="med"/>
              <a:tailEnd type="none" w="med" len="med"/>
            </a:ln>
          </p:spPr>
          <p:txBody>
            <a:bodyPr/>
            <a:lstStyle/>
            <a:p>
              <a:endParaRPr lang="zh-CN" altLang="en-US">
                <a:solidFill>
                  <a:srgbClr val="FF0000"/>
                </a:solidFill>
              </a:endParaRPr>
            </a:p>
          </p:txBody>
        </p:sp>
        <p:graphicFrame>
          <p:nvGraphicFramePr>
            <p:cNvPr id="37899" name="Object 10"/>
            <p:cNvGraphicFramePr>
              <a:graphicFrameLocks noChangeAspect="1"/>
            </p:cNvGraphicFramePr>
            <p:nvPr/>
          </p:nvGraphicFramePr>
          <p:xfrm>
            <a:off x="5490" y="2140"/>
            <a:ext cx="121" cy="160"/>
          </p:xfrm>
          <a:graphic>
            <a:graphicData uri="http://schemas.openxmlformats.org/presentationml/2006/ole">
              <mc:AlternateContent xmlns:mc="http://schemas.openxmlformats.org/markup-compatibility/2006">
                <mc:Choice xmlns:v="urn:schemas-microsoft-com:vml" Requires="v">
                  <p:oleObj spid="_x0000_s9234" name="" r:id="rId5" imgW="127000" imgH="139700" progId="Equation.3">
                    <p:embed/>
                  </p:oleObj>
                </mc:Choice>
                <mc:Fallback>
                  <p:oleObj name="" r:id="rId5" imgW="127000" imgH="139700" progId="Equation.3">
                    <p:embed/>
                    <p:pic>
                      <p:nvPicPr>
                        <p:cNvPr id="0" name="图片 3094"/>
                        <p:cNvPicPr/>
                        <p:nvPr/>
                      </p:nvPicPr>
                      <p:blipFill>
                        <a:blip r:embed="rId6"/>
                        <a:stretch>
                          <a:fillRect/>
                        </a:stretch>
                      </p:blipFill>
                      <p:spPr>
                        <a:xfrm>
                          <a:off x="5490" y="2140"/>
                          <a:ext cx="121" cy="160"/>
                        </a:xfrm>
                        <a:prstGeom prst="rect">
                          <a:avLst/>
                        </a:prstGeom>
                        <a:noFill/>
                        <a:ln w="38100">
                          <a:noFill/>
                          <a:miter/>
                        </a:ln>
                      </p:spPr>
                    </p:pic>
                  </p:oleObj>
                </mc:Fallback>
              </mc:AlternateContent>
            </a:graphicData>
          </a:graphic>
        </p:graphicFrame>
        <p:sp>
          <p:nvSpPr>
            <p:cNvPr id="37900" name="Line 11"/>
            <p:cNvSpPr/>
            <p:nvPr/>
          </p:nvSpPr>
          <p:spPr>
            <a:xfrm>
              <a:off x="4228" y="1769"/>
              <a:ext cx="48" cy="0"/>
            </a:xfrm>
            <a:prstGeom prst="line">
              <a:avLst/>
            </a:prstGeom>
            <a:ln w="9525" cap="flat" cmpd="sng">
              <a:solidFill>
                <a:schemeClr val="tx1"/>
              </a:solidFill>
              <a:prstDash val="solid"/>
              <a:headEnd type="none" w="med" len="med"/>
              <a:tailEnd type="none" w="med" len="med"/>
            </a:ln>
          </p:spPr>
        </p:sp>
        <p:sp>
          <p:nvSpPr>
            <p:cNvPr id="37901" name="Line 12"/>
            <p:cNvSpPr/>
            <p:nvPr/>
          </p:nvSpPr>
          <p:spPr>
            <a:xfrm>
              <a:off x="4228" y="1609"/>
              <a:ext cx="48" cy="0"/>
            </a:xfrm>
            <a:prstGeom prst="line">
              <a:avLst/>
            </a:prstGeom>
            <a:ln w="9525" cap="flat" cmpd="sng">
              <a:solidFill>
                <a:schemeClr val="tx1"/>
              </a:solidFill>
              <a:prstDash val="solid"/>
              <a:headEnd type="none" w="med" len="med"/>
              <a:tailEnd type="none" w="med" len="med"/>
            </a:ln>
          </p:spPr>
        </p:sp>
        <p:sp>
          <p:nvSpPr>
            <p:cNvPr id="37902" name="Line 13"/>
            <p:cNvSpPr/>
            <p:nvPr/>
          </p:nvSpPr>
          <p:spPr>
            <a:xfrm>
              <a:off x="4228" y="1450"/>
              <a:ext cx="48" cy="0"/>
            </a:xfrm>
            <a:prstGeom prst="line">
              <a:avLst/>
            </a:prstGeom>
            <a:ln w="9525" cap="flat" cmpd="sng">
              <a:solidFill>
                <a:schemeClr val="tx1"/>
              </a:solidFill>
              <a:prstDash val="solid"/>
              <a:headEnd type="none" w="med" len="med"/>
              <a:tailEnd type="none" w="med" len="med"/>
            </a:ln>
          </p:spPr>
        </p:sp>
        <p:sp>
          <p:nvSpPr>
            <p:cNvPr id="37903" name="Line 14"/>
            <p:cNvSpPr/>
            <p:nvPr/>
          </p:nvSpPr>
          <p:spPr>
            <a:xfrm>
              <a:off x="4228" y="1929"/>
              <a:ext cx="48" cy="0"/>
            </a:xfrm>
            <a:prstGeom prst="line">
              <a:avLst/>
            </a:prstGeom>
            <a:ln w="9525" cap="flat" cmpd="sng">
              <a:solidFill>
                <a:schemeClr val="tx1"/>
              </a:solidFill>
              <a:prstDash val="solid"/>
              <a:headEnd type="none" w="med" len="med"/>
              <a:tailEnd type="none" w="med" len="med"/>
            </a:ln>
          </p:spPr>
        </p:sp>
        <p:sp>
          <p:nvSpPr>
            <p:cNvPr id="37904" name="Line 15"/>
            <p:cNvSpPr/>
            <p:nvPr/>
          </p:nvSpPr>
          <p:spPr>
            <a:xfrm>
              <a:off x="4228" y="1290"/>
              <a:ext cx="48" cy="0"/>
            </a:xfrm>
            <a:prstGeom prst="line">
              <a:avLst/>
            </a:prstGeom>
            <a:ln w="9525" cap="flat" cmpd="sng">
              <a:solidFill>
                <a:schemeClr val="tx1"/>
              </a:solidFill>
              <a:prstDash val="solid"/>
              <a:headEnd type="none" w="med" len="med"/>
              <a:tailEnd type="none" w="med" len="med"/>
            </a:ln>
          </p:spPr>
        </p:sp>
        <p:graphicFrame>
          <p:nvGraphicFramePr>
            <p:cNvPr id="37905" name="Object 16"/>
            <p:cNvGraphicFramePr>
              <a:graphicFrameLocks noChangeAspect="1"/>
            </p:cNvGraphicFramePr>
            <p:nvPr/>
          </p:nvGraphicFramePr>
          <p:xfrm>
            <a:off x="4025" y="1875"/>
            <a:ext cx="155" cy="127"/>
          </p:xfrm>
          <a:graphic>
            <a:graphicData uri="http://schemas.openxmlformats.org/presentationml/2006/ole">
              <mc:AlternateContent xmlns:mc="http://schemas.openxmlformats.org/markup-compatibility/2006">
                <mc:Choice xmlns:v="urn:schemas-microsoft-com:vml" Requires="v">
                  <p:oleObj spid="_x0000_s9235" name="" r:id="rId7" imgW="0" imgH="0" progId="Equation.3">
                    <p:embed/>
                  </p:oleObj>
                </mc:Choice>
                <mc:Fallback>
                  <p:oleObj name="" r:id="rId7" imgW="0" imgH="0" progId="Equation.3">
                    <p:embed/>
                    <p:pic>
                      <p:nvPicPr>
                        <p:cNvPr id="0" name="图片 3089"/>
                        <p:cNvPicPr/>
                        <p:nvPr/>
                      </p:nvPicPr>
                      <p:blipFill>
                        <a:blip r:embed="rId8"/>
                        <a:stretch>
                          <a:fillRect/>
                        </a:stretch>
                      </p:blipFill>
                      <p:spPr>
                        <a:xfrm>
                          <a:off x="4025" y="1875"/>
                          <a:ext cx="155" cy="127"/>
                        </a:xfrm>
                        <a:prstGeom prst="rect">
                          <a:avLst/>
                        </a:prstGeom>
                        <a:noFill/>
                        <a:ln w="38100">
                          <a:noFill/>
                          <a:miter/>
                        </a:ln>
                      </p:spPr>
                    </p:pic>
                  </p:oleObj>
                </mc:Fallback>
              </mc:AlternateContent>
            </a:graphicData>
          </a:graphic>
        </p:graphicFrame>
        <p:graphicFrame>
          <p:nvGraphicFramePr>
            <p:cNvPr id="37906" name="Object 17"/>
            <p:cNvGraphicFramePr>
              <a:graphicFrameLocks noChangeAspect="1"/>
            </p:cNvGraphicFramePr>
            <p:nvPr/>
          </p:nvGraphicFramePr>
          <p:xfrm>
            <a:off x="4036" y="1716"/>
            <a:ext cx="155" cy="126"/>
          </p:xfrm>
          <a:graphic>
            <a:graphicData uri="http://schemas.openxmlformats.org/presentationml/2006/ole">
              <mc:AlternateContent xmlns:mc="http://schemas.openxmlformats.org/markup-compatibility/2006">
                <mc:Choice xmlns:v="urn:schemas-microsoft-com:vml" Requires="v">
                  <p:oleObj spid="_x0000_s9236" name="" r:id="rId9" imgW="0" imgH="0" progId="Equation.3">
                    <p:embed/>
                  </p:oleObj>
                </mc:Choice>
                <mc:Fallback>
                  <p:oleObj name="" r:id="rId9" imgW="0" imgH="0" progId="Equation.3">
                    <p:embed/>
                    <p:pic>
                      <p:nvPicPr>
                        <p:cNvPr id="0" name="图片 3095"/>
                        <p:cNvPicPr/>
                        <p:nvPr/>
                      </p:nvPicPr>
                      <p:blipFill>
                        <a:blip r:embed="rId8"/>
                        <a:stretch>
                          <a:fillRect/>
                        </a:stretch>
                      </p:blipFill>
                      <p:spPr>
                        <a:xfrm>
                          <a:off x="4036" y="1716"/>
                          <a:ext cx="155" cy="126"/>
                        </a:xfrm>
                        <a:prstGeom prst="rect">
                          <a:avLst/>
                        </a:prstGeom>
                        <a:noFill/>
                        <a:ln w="38100">
                          <a:noFill/>
                          <a:miter/>
                        </a:ln>
                      </p:spPr>
                    </p:pic>
                  </p:oleObj>
                </mc:Fallback>
              </mc:AlternateContent>
            </a:graphicData>
          </a:graphic>
        </p:graphicFrame>
        <p:graphicFrame>
          <p:nvGraphicFramePr>
            <p:cNvPr id="37907" name="Object 18"/>
            <p:cNvGraphicFramePr>
              <a:graphicFrameLocks noChangeAspect="1"/>
            </p:cNvGraphicFramePr>
            <p:nvPr/>
          </p:nvGraphicFramePr>
          <p:xfrm>
            <a:off x="4036" y="1556"/>
            <a:ext cx="155" cy="126"/>
          </p:xfrm>
          <a:graphic>
            <a:graphicData uri="http://schemas.openxmlformats.org/presentationml/2006/ole">
              <mc:AlternateContent xmlns:mc="http://schemas.openxmlformats.org/markup-compatibility/2006">
                <mc:Choice xmlns:v="urn:schemas-microsoft-com:vml" Requires="v">
                  <p:oleObj spid="_x0000_s9237" name="" r:id="rId10" imgW="0" imgH="0" progId="Equation.3">
                    <p:embed/>
                  </p:oleObj>
                </mc:Choice>
                <mc:Fallback>
                  <p:oleObj name="" r:id="rId10" imgW="0" imgH="0" progId="Equation.3">
                    <p:embed/>
                    <p:pic>
                      <p:nvPicPr>
                        <p:cNvPr id="0" name="图片 3097"/>
                        <p:cNvPicPr/>
                        <p:nvPr/>
                      </p:nvPicPr>
                      <p:blipFill>
                        <a:blip r:embed="rId8"/>
                        <a:stretch>
                          <a:fillRect/>
                        </a:stretch>
                      </p:blipFill>
                      <p:spPr>
                        <a:xfrm>
                          <a:off x="4036" y="1556"/>
                          <a:ext cx="155" cy="126"/>
                        </a:xfrm>
                        <a:prstGeom prst="rect">
                          <a:avLst/>
                        </a:prstGeom>
                        <a:noFill/>
                        <a:ln w="38100">
                          <a:noFill/>
                          <a:miter/>
                        </a:ln>
                      </p:spPr>
                    </p:pic>
                  </p:oleObj>
                </mc:Fallback>
              </mc:AlternateContent>
            </a:graphicData>
          </a:graphic>
        </p:graphicFrame>
        <p:graphicFrame>
          <p:nvGraphicFramePr>
            <p:cNvPr id="37908" name="Object 19"/>
            <p:cNvGraphicFramePr>
              <a:graphicFrameLocks noChangeAspect="1"/>
            </p:cNvGraphicFramePr>
            <p:nvPr/>
          </p:nvGraphicFramePr>
          <p:xfrm>
            <a:off x="4036" y="1396"/>
            <a:ext cx="147" cy="127"/>
          </p:xfrm>
          <a:graphic>
            <a:graphicData uri="http://schemas.openxmlformats.org/presentationml/2006/ole">
              <mc:AlternateContent xmlns:mc="http://schemas.openxmlformats.org/markup-compatibility/2006">
                <mc:Choice xmlns:v="urn:schemas-microsoft-com:vml" Requires="v">
                  <p:oleObj spid="_x0000_s9238" name="" r:id="rId11" imgW="0" imgH="0" progId="Equation.3">
                    <p:embed/>
                  </p:oleObj>
                </mc:Choice>
                <mc:Fallback>
                  <p:oleObj name="" r:id="rId11" imgW="0" imgH="0" progId="Equation.3">
                    <p:embed/>
                    <p:pic>
                      <p:nvPicPr>
                        <p:cNvPr id="0" name="图片 3098"/>
                        <p:cNvPicPr/>
                        <p:nvPr/>
                      </p:nvPicPr>
                      <p:blipFill>
                        <a:blip r:embed="rId8"/>
                        <a:stretch>
                          <a:fillRect/>
                        </a:stretch>
                      </p:blipFill>
                      <p:spPr>
                        <a:xfrm>
                          <a:off x="4036" y="1396"/>
                          <a:ext cx="147" cy="127"/>
                        </a:xfrm>
                        <a:prstGeom prst="rect">
                          <a:avLst/>
                        </a:prstGeom>
                        <a:noFill/>
                        <a:ln w="38100">
                          <a:noFill/>
                          <a:miter/>
                        </a:ln>
                      </p:spPr>
                    </p:pic>
                  </p:oleObj>
                </mc:Fallback>
              </mc:AlternateContent>
            </a:graphicData>
          </a:graphic>
        </p:graphicFrame>
        <p:graphicFrame>
          <p:nvGraphicFramePr>
            <p:cNvPr id="37909" name="Object 20"/>
            <p:cNvGraphicFramePr>
              <a:graphicFrameLocks noChangeAspect="1"/>
            </p:cNvGraphicFramePr>
            <p:nvPr/>
          </p:nvGraphicFramePr>
          <p:xfrm>
            <a:off x="4036" y="1237"/>
            <a:ext cx="139" cy="126"/>
          </p:xfrm>
          <a:graphic>
            <a:graphicData uri="http://schemas.openxmlformats.org/presentationml/2006/ole">
              <mc:AlternateContent xmlns:mc="http://schemas.openxmlformats.org/markup-compatibility/2006">
                <mc:Choice xmlns:v="urn:schemas-microsoft-com:vml" Requires="v">
                  <p:oleObj spid="_x0000_s9239" name="" r:id="rId12" imgW="0" imgH="0" progId="Equation.3">
                    <p:embed/>
                  </p:oleObj>
                </mc:Choice>
                <mc:Fallback>
                  <p:oleObj name="" r:id="rId12" imgW="0" imgH="0" progId="Equation.3">
                    <p:embed/>
                    <p:pic>
                      <p:nvPicPr>
                        <p:cNvPr id="0" name="图片 3090"/>
                        <p:cNvPicPr/>
                        <p:nvPr/>
                      </p:nvPicPr>
                      <p:blipFill>
                        <a:blip r:embed="rId8"/>
                        <a:stretch>
                          <a:fillRect/>
                        </a:stretch>
                      </p:blipFill>
                      <p:spPr>
                        <a:xfrm>
                          <a:off x="4036" y="1237"/>
                          <a:ext cx="139" cy="126"/>
                        </a:xfrm>
                        <a:prstGeom prst="rect">
                          <a:avLst/>
                        </a:prstGeom>
                        <a:noFill/>
                        <a:ln w="38100">
                          <a:noFill/>
                          <a:miter/>
                        </a:ln>
                      </p:spPr>
                    </p:pic>
                  </p:oleObj>
                </mc:Fallback>
              </mc:AlternateContent>
            </a:graphicData>
          </a:graphic>
        </p:graphicFrame>
        <p:graphicFrame>
          <p:nvGraphicFramePr>
            <p:cNvPr id="37910" name="Object 21"/>
            <p:cNvGraphicFramePr>
              <a:graphicFrameLocks noChangeAspect="1"/>
            </p:cNvGraphicFramePr>
            <p:nvPr/>
          </p:nvGraphicFramePr>
          <p:xfrm>
            <a:off x="3685" y="1290"/>
            <a:ext cx="102" cy="545"/>
          </p:xfrm>
          <a:graphic>
            <a:graphicData uri="http://schemas.openxmlformats.org/presentationml/2006/ole">
              <mc:AlternateContent xmlns:mc="http://schemas.openxmlformats.org/markup-compatibility/2006">
                <mc:Choice xmlns:v="urn:schemas-microsoft-com:vml" Requires="v">
                  <p:oleObj spid="_x0000_s9240" name="" r:id="rId13" imgW="203200" imgH="914400" progId="Equation.3">
                    <p:embed/>
                  </p:oleObj>
                </mc:Choice>
                <mc:Fallback>
                  <p:oleObj name="" r:id="rId13" imgW="203200" imgH="914400" progId="Equation.3">
                    <p:embed/>
                    <p:pic>
                      <p:nvPicPr>
                        <p:cNvPr id="0" name="图片 3091"/>
                        <p:cNvPicPr/>
                        <p:nvPr/>
                      </p:nvPicPr>
                      <p:blipFill>
                        <a:blip r:embed="rId14"/>
                        <a:stretch>
                          <a:fillRect/>
                        </a:stretch>
                      </p:blipFill>
                      <p:spPr>
                        <a:xfrm>
                          <a:off x="3685" y="1290"/>
                          <a:ext cx="102" cy="545"/>
                        </a:xfrm>
                        <a:prstGeom prst="rect">
                          <a:avLst/>
                        </a:prstGeom>
                        <a:noFill/>
                        <a:ln w="38100">
                          <a:noFill/>
                          <a:miter/>
                        </a:ln>
                      </p:spPr>
                    </p:pic>
                  </p:oleObj>
                </mc:Fallback>
              </mc:AlternateContent>
            </a:graphicData>
          </a:graphic>
        </p:graphicFrame>
        <p:graphicFrame>
          <p:nvGraphicFramePr>
            <p:cNvPr id="37911" name="Object 22"/>
            <p:cNvGraphicFramePr>
              <a:graphicFrameLocks noChangeAspect="1"/>
            </p:cNvGraphicFramePr>
            <p:nvPr/>
          </p:nvGraphicFramePr>
          <p:xfrm>
            <a:off x="3995" y="881"/>
            <a:ext cx="316" cy="156"/>
          </p:xfrm>
          <a:graphic>
            <a:graphicData uri="http://schemas.openxmlformats.org/presentationml/2006/ole">
              <mc:AlternateContent xmlns:mc="http://schemas.openxmlformats.org/markup-compatibility/2006">
                <mc:Choice xmlns:v="urn:schemas-microsoft-com:vml" Requires="v">
                  <p:oleObj spid="_x0000_s9241" name="" r:id="rId15" imgW="545465" imgH="228600" progId="Equation.3">
                    <p:embed/>
                  </p:oleObj>
                </mc:Choice>
                <mc:Fallback>
                  <p:oleObj name="" r:id="rId15" imgW="545465" imgH="228600" progId="Equation.3">
                    <p:embed/>
                    <p:pic>
                      <p:nvPicPr>
                        <p:cNvPr id="0" name="图片 3101"/>
                        <p:cNvPicPr/>
                        <p:nvPr/>
                      </p:nvPicPr>
                      <p:blipFill>
                        <a:blip r:embed="rId16"/>
                        <a:stretch>
                          <a:fillRect/>
                        </a:stretch>
                      </p:blipFill>
                      <p:spPr>
                        <a:xfrm>
                          <a:off x="3995" y="881"/>
                          <a:ext cx="316" cy="156"/>
                        </a:xfrm>
                        <a:prstGeom prst="rect">
                          <a:avLst/>
                        </a:prstGeom>
                        <a:noFill/>
                        <a:ln w="38100">
                          <a:noFill/>
                          <a:miter/>
                        </a:ln>
                      </p:spPr>
                    </p:pic>
                  </p:oleObj>
                </mc:Fallback>
              </mc:AlternateContent>
            </a:graphicData>
          </a:graphic>
        </p:graphicFrame>
      </p:grpSp>
      <p:cxnSp>
        <p:nvCxnSpPr>
          <p:cNvPr id="2" name="直接连接符 1"/>
          <p:cNvCxnSpPr/>
          <p:nvPr/>
        </p:nvCxnSpPr>
        <p:spPr>
          <a:xfrm>
            <a:off x="5457825" y="3807460"/>
            <a:ext cx="0" cy="1424305"/>
          </a:xfrm>
          <a:prstGeom prst="line">
            <a:avLst/>
          </a:prstGeom>
          <a:ln w="12700" cap="flat" cmpd="sng">
            <a:solidFill>
              <a:srgbClr val="FF0000"/>
            </a:solidFill>
            <a:prstDash val="solid"/>
            <a:headEnd type="none" w="med" len="med"/>
            <a:tailEnd type="triangle" w="med" len="med"/>
          </a:ln>
        </p:spPr>
      </p:cxnSp>
      <p:sp>
        <p:nvSpPr>
          <p:cNvPr id="31749" name="Text Box 16"/>
          <p:cNvSpPr txBox="1"/>
          <p:nvPr/>
        </p:nvSpPr>
        <p:spPr>
          <a:xfrm>
            <a:off x="3336608" y="2651443"/>
            <a:ext cx="10810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50000"/>
              </a:spcBef>
              <a:buNone/>
            </a:pPr>
            <a:r>
              <a:rPr lang="zh-CN" altLang="en-US" sz="2400" b="1" dirty="0">
                <a:solidFill>
                  <a:srgbClr val="FF0000"/>
                </a:solidFill>
                <a:latin typeface="Verdana" panose="020B0604030504040204" pitchFamily="34" charset="0"/>
              </a:rPr>
              <a:t>鲈鱼</a:t>
            </a:r>
            <a:endParaRPr lang="zh-CN" altLang="en-US" sz="2400" b="1" dirty="0">
              <a:solidFill>
                <a:srgbClr val="FF0000"/>
              </a:solidFill>
              <a:latin typeface="Verdana" panose="020B0604030504040204" pitchFamily="34" charset="0"/>
            </a:endParaRPr>
          </a:p>
        </p:txBody>
      </p:sp>
      <p:sp>
        <p:nvSpPr>
          <p:cNvPr id="31750" name="Rectangle 17"/>
          <p:cNvSpPr/>
          <p:nvPr/>
        </p:nvSpPr>
        <p:spPr>
          <a:xfrm>
            <a:off x="7180580" y="2503170"/>
            <a:ext cx="7969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0"/>
              </a:spcBef>
              <a:buNone/>
            </a:pPr>
            <a:r>
              <a:rPr lang="zh-CN" altLang="en-US" sz="2400" b="1" dirty="0">
                <a:solidFill>
                  <a:srgbClr val="0000FF"/>
                </a:solidFill>
                <a:latin typeface="Verdana" panose="020B0604030504040204" pitchFamily="34" charset="0"/>
              </a:rPr>
              <a:t>鲑鱼</a:t>
            </a:r>
            <a:endParaRPr lang="zh-CN" altLang="en-US" sz="2400" b="1" dirty="0">
              <a:solidFill>
                <a:srgbClr val="0000FF"/>
              </a:solidFill>
              <a:latin typeface="Verdana" panose="020B0604030504040204" pitchFamily="34" charset="0"/>
            </a:endParaRPr>
          </a:p>
        </p:txBody>
      </p:sp>
      <p:graphicFrame>
        <p:nvGraphicFramePr>
          <p:cNvPr id="3" name="Object 16"/>
          <p:cNvGraphicFramePr>
            <a:graphicFrameLocks noChangeAspect="1"/>
          </p:cNvGraphicFramePr>
          <p:nvPr/>
        </p:nvGraphicFramePr>
        <p:xfrm>
          <a:off x="2339975" y="4702810"/>
          <a:ext cx="464820" cy="259715"/>
        </p:xfrm>
        <a:graphic>
          <a:graphicData uri="http://schemas.openxmlformats.org/presentationml/2006/ole">
            <mc:AlternateContent xmlns:mc="http://schemas.openxmlformats.org/markup-compatibility/2006">
              <mc:Choice xmlns:v="urn:schemas-microsoft-com:vml" Requires="v">
                <p:oleObj spid="_x0000_s9242" name="" r:id="rId17" imgW="241300" imgH="177800" progId="Equation.3">
                  <p:embed/>
                </p:oleObj>
              </mc:Choice>
              <mc:Fallback>
                <p:oleObj name="" r:id="rId17" imgW="241300" imgH="177800" progId="Equation.3">
                  <p:embed/>
                  <p:pic>
                    <p:nvPicPr>
                      <p:cNvPr id="0" name="图片 3088"/>
                      <p:cNvPicPr/>
                      <p:nvPr/>
                    </p:nvPicPr>
                    <p:blipFill>
                      <a:blip r:embed="rId18"/>
                      <a:stretch>
                        <a:fillRect/>
                      </a:stretch>
                    </p:blipFill>
                    <p:spPr>
                      <a:xfrm>
                        <a:off x="2339975" y="4702810"/>
                        <a:ext cx="464820" cy="259715"/>
                      </a:xfrm>
                      <a:prstGeom prst="rect">
                        <a:avLst/>
                      </a:prstGeom>
                      <a:noFill/>
                      <a:ln w="38100">
                        <a:noFill/>
                        <a:miter/>
                      </a:ln>
                    </p:spPr>
                  </p:pic>
                </p:oleObj>
              </mc:Fallback>
            </mc:AlternateContent>
          </a:graphicData>
        </a:graphic>
      </p:graphicFrame>
      <p:graphicFrame>
        <p:nvGraphicFramePr>
          <p:cNvPr id="4" name="Object 17"/>
          <p:cNvGraphicFramePr>
            <a:graphicFrameLocks noChangeAspect="1"/>
          </p:cNvGraphicFramePr>
          <p:nvPr/>
        </p:nvGraphicFramePr>
        <p:xfrm>
          <a:off x="2376170" y="4255770"/>
          <a:ext cx="464820" cy="257810"/>
        </p:xfrm>
        <a:graphic>
          <a:graphicData uri="http://schemas.openxmlformats.org/presentationml/2006/ole">
            <mc:AlternateContent xmlns:mc="http://schemas.openxmlformats.org/markup-compatibility/2006">
              <mc:Choice xmlns:v="urn:schemas-microsoft-com:vml" Requires="v">
                <p:oleObj spid="_x0000_s9243" name="" r:id="rId19" imgW="241300" imgH="177800" progId="Equation.3">
                  <p:embed/>
                </p:oleObj>
              </mc:Choice>
              <mc:Fallback>
                <p:oleObj name="" r:id="rId19" imgW="241300" imgH="177800" progId="Equation.3">
                  <p:embed/>
                  <p:pic>
                    <p:nvPicPr>
                      <p:cNvPr id="0" name="图片 3086"/>
                      <p:cNvPicPr/>
                      <p:nvPr/>
                    </p:nvPicPr>
                    <p:blipFill>
                      <a:blip r:embed="rId20"/>
                      <a:stretch>
                        <a:fillRect/>
                      </a:stretch>
                    </p:blipFill>
                    <p:spPr>
                      <a:xfrm>
                        <a:off x="2376170" y="4255770"/>
                        <a:ext cx="464820" cy="257810"/>
                      </a:xfrm>
                      <a:prstGeom prst="rect">
                        <a:avLst/>
                      </a:prstGeom>
                      <a:noFill/>
                      <a:ln w="38100">
                        <a:noFill/>
                        <a:miter/>
                      </a:ln>
                    </p:spPr>
                  </p:pic>
                </p:oleObj>
              </mc:Fallback>
            </mc:AlternateContent>
          </a:graphicData>
        </a:graphic>
      </p:graphicFrame>
      <p:graphicFrame>
        <p:nvGraphicFramePr>
          <p:cNvPr id="5" name="Object 18"/>
          <p:cNvGraphicFramePr>
            <a:graphicFrameLocks noChangeAspect="1"/>
          </p:cNvGraphicFramePr>
          <p:nvPr/>
        </p:nvGraphicFramePr>
        <p:xfrm>
          <a:off x="2376170" y="3807460"/>
          <a:ext cx="464820" cy="257810"/>
        </p:xfrm>
        <a:graphic>
          <a:graphicData uri="http://schemas.openxmlformats.org/presentationml/2006/ole">
            <mc:AlternateContent xmlns:mc="http://schemas.openxmlformats.org/markup-compatibility/2006">
              <mc:Choice xmlns:v="urn:schemas-microsoft-com:vml" Requires="v">
                <p:oleObj spid="_x0000_s9244" name="" r:id="rId21" imgW="241300" imgH="177800" progId="Equation.3">
                  <p:embed/>
                </p:oleObj>
              </mc:Choice>
              <mc:Fallback>
                <p:oleObj name="" r:id="rId21" imgW="241300" imgH="177800" progId="Equation.3">
                  <p:embed/>
                  <p:pic>
                    <p:nvPicPr>
                      <p:cNvPr id="0" name="图片 3087"/>
                      <p:cNvPicPr/>
                      <p:nvPr/>
                    </p:nvPicPr>
                    <p:blipFill>
                      <a:blip r:embed="rId22"/>
                      <a:stretch>
                        <a:fillRect/>
                      </a:stretch>
                    </p:blipFill>
                    <p:spPr>
                      <a:xfrm>
                        <a:off x="2376170" y="3807460"/>
                        <a:ext cx="464820" cy="257810"/>
                      </a:xfrm>
                      <a:prstGeom prst="rect">
                        <a:avLst/>
                      </a:prstGeom>
                      <a:noFill/>
                      <a:ln w="38100">
                        <a:noFill/>
                        <a:miter/>
                      </a:ln>
                    </p:spPr>
                  </p:pic>
                </p:oleObj>
              </mc:Fallback>
            </mc:AlternateContent>
          </a:graphicData>
        </a:graphic>
      </p:graphicFrame>
      <p:graphicFrame>
        <p:nvGraphicFramePr>
          <p:cNvPr id="6" name="Object 19"/>
          <p:cNvGraphicFramePr>
            <a:graphicFrameLocks noChangeAspect="1"/>
          </p:cNvGraphicFramePr>
          <p:nvPr/>
        </p:nvGraphicFramePr>
        <p:xfrm>
          <a:off x="2355215" y="3359785"/>
          <a:ext cx="441325" cy="259080"/>
        </p:xfrm>
        <a:graphic>
          <a:graphicData uri="http://schemas.openxmlformats.org/presentationml/2006/ole">
            <mc:AlternateContent xmlns:mc="http://schemas.openxmlformats.org/markup-compatibility/2006">
              <mc:Choice xmlns:v="urn:schemas-microsoft-com:vml" Requires="v">
                <p:oleObj spid="_x0000_s9245" name="" r:id="rId23" imgW="228600" imgH="177800" progId="Equation.3">
                  <p:embed/>
                </p:oleObj>
              </mc:Choice>
              <mc:Fallback>
                <p:oleObj name="" r:id="rId23" imgW="228600" imgH="177800" progId="Equation.3">
                  <p:embed/>
                  <p:pic>
                    <p:nvPicPr>
                      <p:cNvPr id="0" name="图片 3085"/>
                      <p:cNvPicPr/>
                      <p:nvPr/>
                    </p:nvPicPr>
                    <p:blipFill>
                      <a:blip r:embed="rId24"/>
                      <a:stretch>
                        <a:fillRect/>
                      </a:stretch>
                    </p:blipFill>
                    <p:spPr>
                      <a:xfrm>
                        <a:off x="2355215" y="3359785"/>
                        <a:ext cx="441325" cy="259080"/>
                      </a:xfrm>
                      <a:prstGeom prst="rect">
                        <a:avLst/>
                      </a:prstGeom>
                      <a:noFill/>
                      <a:ln w="38100">
                        <a:noFill/>
                        <a:miter/>
                      </a:ln>
                    </p:spPr>
                  </p:pic>
                </p:oleObj>
              </mc:Fallback>
            </mc:AlternateContent>
          </a:graphicData>
        </a:graphic>
      </p:graphicFrame>
      <p:graphicFrame>
        <p:nvGraphicFramePr>
          <p:cNvPr id="7" name="Object 20"/>
          <p:cNvGraphicFramePr>
            <a:graphicFrameLocks noChangeAspect="1"/>
          </p:cNvGraphicFramePr>
          <p:nvPr/>
        </p:nvGraphicFramePr>
        <p:xfrm>
          <a:off x="2335530" y="2912745"/>
          <a:ext cx="417830" cy="257810"/>
        </p:xfrm>
        <a:graphic>
          <a:graphicData uri="http://schemas.openxmlformats.org/presentationml/2006/ole">
            <mc:AlternateContent xmlns:mc="http://schemas.openxmlformats.org/markup-compatibility/2006">
              <mc:Choice xmlns:v="urn:schemas-microsoft-com:vml" Requires="v">
                <p:oleObj spid="_x0000_s9246" name="" r:id="rId25" imgW="215900" imgH="177800" progId="Equation.3">
                  <p:embed/>
                </p:oleObj>
              </mc:Choice>
              <mc:Fallback>
                <p:oleObj name="" r:id="rId25" imgW="215900" imgH="177800" progId="Equation.3">
                  <p:embed/>
                  <p:pic>
                    <p:nvPicPr>
                      <p:cNvPr id="0" name="图片 3075"/>
                      <p:cNvPicPr/>
                      <p:nvPr/>
                    </p:nvPicPr>
                    <p:blipFill>
                      <a:blip r:embed="rId26"/>
                      <a:stretch>
                        <a:fillRect/>
                      </a:stretch>
                    </p:blipFill>
                    <p:spPr>
                      <a:xfrm>
                        <a:off x="2335530" y="2912745"/>
                        <a:ext cx="417830" cy="257810"/>
                      </a:xfrm>
                      <a:prstGeom prst="rect">
                        <a:avLst/>
                      </a:prstGeom>
                      <a:noFill/>
                      <a:ln w="38100">
                        <a:noFill/>
                        <a:miter/>
                      </a:ln>
                    </p:spPr>
                  </p:pic>
                </p:oleObj>
              </mc:Fallback>
            </mc:AlternateContent>
          </a:graphicData>
        </a:graphic>
      </p:graphicFrame>
      <p:cxnSp>
        <p:nvCxnSpPr>
          <p:cNvPr id="8" name="直接连接符 7"/>
          <p:cNvCxnSpPr/>
          <p:nvPr/>
        </p:nvCxnSpPr>
        <p:spPr>
          <a:xfrm>
            <a:off x="6101715" y="3242310"/>
            <a:ext cx="0" cy="187198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655820" y="3347720"/>
            <a:ext cx="0" cy="1871980"/>
          </a:xfrm>
          <a:prstGeom prst="line">
            <a:avLst/>
          </a:pr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358775" y="115888"/>
            <a:ext cx="8229600" cy="941387"/>
          </a:xfrm>
        </p:spPr>
        <p:txBody>
          <a:bodyPr vert="horz" wrap="square" lIns="91440" tIns="45720" rIns="91440" bIns="45720" anchor="ctr" anchorCtr="0"/>
          <a:lstStyle/>
          <a:p>
            <a:pPr eaLnBrk="1" hangingPunct="1"/>
            <a:r>
              <a:rPr lang="zh-CN" altLang="en-US" sz="3600" dirty="0">
                <a:solidFill>
                  <a:srgbClr val="C00000"/>
                </a:solidFill>
              </a:rPr>
              <a:t>最小错误率准则</a:t>
            </a:r>
            <a:r>
              <a:rPr lang="zh-CN" altLang="en-US" sz="3600" dirty="0"/>
              <a:t>与</a:t>
            </a:r>
            <a:r>
              <a:rPr lang="zh-CN" altLang="en-US" sz="3600" dirty="0">
                <a:solidFill>
                  <a:srgbClr val="FF0000"/>
                </a:solidFill>
              </a:rPr>
              <a:t>最大后验准则等价性</a:t>
            </a:r>
            <a:endParaRPr lang="zh-CN" altLang="en-US" sz="3600" dirty="0">
              <a:solidFill>
                <a:srgbClr val="FF0000"/>
              </a:solidFill>
            </a:endParaRPr>
          </a:p>
        </p:txBody>
      </p:sp>
      <p:sp>
        <p:nvSpPr>
          <p:cNvPr id="39939" name="灯片编号占位符 5"/>
          <p:cNvSpPr txBox="1">
            <a:spLocks noGrp="1"/>
          </p:cNvSpPr>
          <p:nvPr>
            <p:ph type="sldNum" sz="quarter"/>
          </p:nvPr>
        </p:nvSpPr>
        <p:spPr>
          <a:xfrm>
            <a:off x="7239000" y="6243638"/>
            <a:ext cx="1905000" cy="457200"/>
          </a:xfrm>
          <a:prstGeom prst="rect">
            <a:avLst/>
          </a:prstGeom>
          <a:noFill/>
          <a:ln w="9525">
            <a:noFill/>
          </a:ln>
        </p:spPr>
        <p:txBody>
          <a:bodyPr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rgbClr val="FFFFFF"/>
                </a:solidFill>
                <a:latin typeface="Calibri" panose="020F050202020403020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rgbClr val="FFFFFF"/>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rgbClr val="FFFFFF"/>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rgbClr val="FFFFFF"/>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rgbClr val="FFFFFF"/>
                </a:solidFill>
                <a:latin typeface="Calibri" panose="020F0502020204030204" charset="0"/>
                <a:ea typeface="宋体" panose="02010600030101010101" pitchFamily="2" charset="-122"/>
                <a:cs typeface="+mn-cs"/>
              </a:defRPr>
            </a:lvl5pPr>
          </a:lstStyle>
          <a:p>
            <a:pPr lvl="0" eaLnBrk="1" hangingPunct="1"/>
            <a:fld id="{9A0DB2DC-4C9A-4742-B13C-FB6460FD3503}" type="slidenum">
              <a:rPr lang="zh-CN" altLang="en-US" sz="1400" dirty="0">
                <a:solidFill>
                  <a:schemeClr val="tx1"/>
                </a:solidFill>
                <a:latin typeface="Tahoma" panose="020B0604030504040204" pitchFamily="34" charset="0"/>
              </a:rPr>
            </a:fld>
            <a:endParaRPr lang="zh-CN" altLang="en-US" sz="1400" dirty="0">
              <a:solidFill>
                <a:schemeClr val="tx1"/>
              </a:solidFill>
              <a:latin typeface="Tahoma" panose="020B0604030504040204" pitchFamily="34" charset="0"/>
            </a:endParaRPr>
          </a:p>
        </p:txBody>
      </p:sp>
      <p:sp>
        <p:nvSpPr>
          <p:cNvPr id="39940" name="Text Box 2"/>
          <p:cNvSpPr txBox="1"/>
          <p:nvPr/>
        </p:nvSpPr>
        <p:spPr>
          <a:xfrm>
            <a:off x="6783388" y="3962400"/>
            <a:ext cx="685800" cy="457200"/>
          </a:xfrm>
          <a:prstGeom prst="rect">
            <a:avLst/>
          </a:prstGeom>
          <a:noFill/>
          <a:ln w="9525">
            <a:noFill/>
          </a:ln>
        </p:spPr>
        <p:txBody>
          <a:bodyPr anchor="t" anchorCtr="0">
            <a:spAutoFit/>
          </a:bodyPr>
          <a:lstStyle/>
          <a:p>
            <a:pPr eaLnBrk="0" hangingPunct="0">
              <a:spcBef>
                <a:spcPct val="50000"/>
              </a:spcBef>
            </a:pPr>
            <a:endParaRPr lang="zh-CN" altLang="en-US" sz="2400" dirty="0">
              <a:solidFill>
                <a:schemeClr val="tx1"/>
              </a:solidFill>
              <a:latin typeface="Verdana" panose="020B0604030504040204" pitchFamily="34" charset="0"/>
              <a:ea typeface="宋体" panose="02010600030101010101" pitchFamily="2" charset="-122"/>
            </a:endParaRPr>
          </a:p>
        </p:txBody>
      </p:sp>
      <p:pic>
        <p:nvPicPr>
          <p:cNvPr id="39941" name="图片 1"/>
          <p:cNvPicPr>
            <a:picLocks noChangeAspect="1"/>
          </p:cNvPicPr>
          <p:nvPr/>
        </p:nvPicPr>
        <p:blipFill>
          <a:blip r:embed="rId1"/>
          <a:stretch>
            <a:fillRect/>
          </a:stretch>
        </p:blipFill>
        <p:spPr>
          <a:xfrm>
            <a:off x="1433513" y="1368425"/>
            <a:ext cx="6035675" cy="3051175"/>
          </a:xfrm>
          <a:prstGeom prst="rect">
            <a:avLst/>
          </a:prstGeom>
          <a:noFill/>
          <a:ln w="9525">
            <a:noFill/>
          </a:ln>
        </p:spPr>
      </p:pic>
      <p:graphicFrame>
        <p:nvGraphicFramePr>
          <p:cNvPr id="39942" name="对象 2"/>
          <p:cNvGraphicFramePr>
            <a:graphicFrameLocks noChangeAspect="1"/>
          </p:cNvGraphicFramePr>
          <p:nvPr/>
        </p:nvGraphicFramePr>
        <p:xfrm>
          <a:off x="1622425" y="5889625"/>
          <a:ext cx="4170363" cy="517525"/>
        </p:xfrm>
        <a:graphic>
          <a:graphicData uri="http://schemas.openxmlformats.org/presentationml/2006/ole">
            <mc:AlternateContent xmlns:mc="http://schemas.openxmlformats.org/markup-compatibility/2006">
              <mc:Choice xmlns:v="urn:schemas-microsoft-com:vml" Requires="v">
                <p:oleObj spid="_x0000_s10243" name="" r:id="rId2" imgW="2425700" imgH="279400" progId="Equation.3">
                  <p:embed/>
                </p:oleObj>
              </mc:Choice>
              <mc:Fallback>
                <p:oleObj name="" r:id="rId2" imgW="2425700" imgH="279400" progId="Equation.3">
                  <p:embed/>
                  <p:pic>
                    <p:nvPicPr>
                      <p:cNvPr id="0" name="图片 3135"/>
                      <p:cNvPicPr/>
                      <p:nvPr/>
                    </p:nvPicPr>
                    <p:blipFill>
                      <a:blip r:embed="rId3"/>
                      <a:stretch>
                        <a:fillRect/>
                      </a:stretch>
                    </p:blipFill>
                    <p:spPr>
                      <a:xfrm>
                        <a:off x="1622425" y="5889625"/>
                        <a:ext cx="4170363" cy="517525"/>
                      </a:xfrm>
                      <a:prstGeom prst="rect">
                        <a:avLst/>
                      </a:prstGeom>
                      <a:noFill/>
                      <a:ln w="38100">
                        <a:noFill/>
                        <a:miter/>
                      </a:ln>
                    </p:spPr>
                  </p:pic>
                </p:oleObj>
              </mc:Fallback>
            </mc:AlternateContent>
          </a:graphicData>
        </a:graphic>
      </p:graphicFrame>
      <p:graphicFrame>
        <p:nvGraphicFramePr>
          <p:cNvPr id="39943" name="对象 1"/>
          <p:cNvGraphicFramePr>
            <a:graphicFrameLocks noChangeAspect="1"/>
          </p:cNvGraphicFramePr>
          <p:nvPr/>
        </p:nvGraphicFramePr>
        <p:xfrm>
          <a:off x="2214563" y="4613275"/>
          <a:ext cx="3644900" cy="922338"/>
        </p:xfrm>
        <a:graphic>
          <a:graphicData uri="http://schemas.openxmlformats.org/presentationml/2006/ole">
            <mc:AlternateContent xmlns:mc="http://schemas.openxmlformats.org/markup-compatibility/2006">
              <mc:Choice xmlns:v="urn:schemas-microsoft-com:vml" Requires="v">
                <p:oleObj spid="_x0000_s10244" name="" r:id="rId4" imgW="2044700" imgH="508000" progId="Equation.3">
                  <p:embed/>
                </p:oleObj>
              </mc:Choice>
              <mc:Fallback>
                <p:oleObj name="" r:id="rId4" imgW="2044700" imgH="508000" progId="Equation.3">
                  <p:embed/>
                  <p:pic>
                    <p:nvPicPr>
                      <p:cNvPr id="0" name="图片 3136"/>
                      <p:cNvPicPr/>
                      <p:nvPr/>
                    </p:nvPicPr>
                    <p:blipFill>
                      <a:blip r:embed="rId5"/>
                      <a:stretch>
                        <a:fillRect/>
                      </a:stretch>
                    </p:blipFill>
                    <p:spPr>
                      <a:xfrm>
                        <a:off x="2214563" y="4613275"/>
                        <a:ext cx="3644900" cy="922338"/>
                      </a:xfrm>
                      <a:prstGeom prst="rect">
                        <a:avLst/>
                      </a:prstGeom>
                      <a:noFill/>
                      <a:ln w="38100">
                        <a:noFill/>
                        <a:miter/>
                      </a:ln>
                    </p:spPr>
                  </p:pic>
                </p:oleObj>
              </mc:Fallback>
            </mc:AlternateContent>
          </a:graphicData>
        </a:graphic>
      </p:graphicFrame>
      <p:sp>
        <p:nvSpPr>
          <p:cNvPr id="39944" name="文本框 1"/>
          <p:cNvSpPr txBox="1"/>
          <p:nvPr/>
        </p:nvSpPr>
        <p:spPr>
          <a:xfrm>
            <a:off x="1146175" y="4541838"/>
            <a:ext cx="744538" cy="430212"/>
          </a:xfrm>
          <a:prstGeom prst="rect">
            <a:avLst/>
          </a:prstGeom>
          <a:noFill/>
          <a:ln w="9525">
            <a:noFill/>
          </a:ln>
        </p:spPr>
        <p:txBody>
          <a:bodyPr wrap="none" anchor="t" anchorCtr="0">
            <a:spAutoFit/>
          </a:bodyPr>
          <a:lstStyle/>
          <a:p>
            <a:r>
              <a:rPr lang="zh-CN" altLang="en-US" sz="2200" b="1" dirty="0">
                <a:solidFill>
                  <a:srgbClr val="C00000"/>
                </a:solidFill>
                <a:latin typeface="Calibri" panose="020F0502020204030204" charset="0"/>
                <a:ea typeface="宋体" panose="02010600030101010101" pitchFamily="2" charset="-122"/>
              </a:rPr>
              <a:t>错误</a:t>
            </a:r>
            <a:endParaRPr lang="zh-CN" altLang="en-US" sz="2200" b="1" dirty="0">
              <a:latin typeface="Calibri" panose="020F0502020204030204"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41"/>
                                        </p:tgtEl>
                                        <p:attrNameLst>
                                          <p:attrName>style.visibility</p:attrName>
                                        </p:attrNameLst>
                                      </p:cBhvr>
                                      <p:to>
                                        <p:strVal val="visible"/>
                                      </p:to>
                                    </p:set>
                                    <p:animEffect transition="in" filter="blinds(horizontal)">
                                      <p:cBhvr>
                                        <p:cTn id="7" dur="500"/>
                                        <p:tgtEl>
                                          <p:spTgt spid="3994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9944"/>
                                        </p:tgtEl>
                                        <p:attrNameLst>
                                          <p:attrName>style.visibility</p:attrName>
                                        </p:attrNameLst>
                                      </p:cBhvr>
                                      <p:to>
                                        <p:strVal val="visible"/>
                                      </p:to>
                                    </p:set>
                                    <p:anim calcmode="lin" valueType="num">
                                      <p:cBhvr additive="base">
                                        <p:cTn id="12" dur="500" fill="hold"/>
                                        <p:tgtEl>
                                          <p:spTgt spid="39944"/>
                                        </p:tgtEl>
                                        <p:attrNameLst>
                                          <p:attrName>ppt_x</p:attrName>
                                        </p:attrNameLst>
                                      </p:cBhvr>
                                      <p:tavLst>
                                        <p:tav tm="0">
                                          <p:val>
                                            <p:strVal val="#ppt_x"/>
                                          </p:val>
                                        </p:tav>
                                        <p:tav tm="100000">
                                          <p:val>
                                            <p:strVal val="#ppt_x"/>
                                          </p:val>
                                        </p:tav>
                                      </p:tavLst>
                                    </p:anim>
                                    <p:anim calcmode="lin" valueType="num">
                                      <p:cBhvr additive="base">
                                        <p:cTn id="13" dur="500" fill="hold"/>
                                        <p:tgtEl>
                                          <p:spTgt spid="3994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9943"/>
                                        </p:tgtEl>
                                        <p:attrNameLst>
                                          <p:attrName>style.visibility</p:attrName>
                                        </p:attrNameLst>
                                      </p:cBhvr>
                                      <p:to>
                                        <p:strVal val="visible"/>
                                      </p:to>
                                    </p:set>
                                    <p:animEffect transition="in" filter="blinds(horizontal)">
                                      <p:cBhvr>
                                        <p:cTn id="18" dur="500"/>
                                        <p:tgtEl>
                                          <p:spTgt spid="3994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9942"/>
                                        </p:tgtEl>
                                        <p:attrNameLst>
                                          <p:attrName>style.visibility</p:attrName>
                                        </p:attrNameLst>
                                      </p:cBhvr>
                                      <p:to>
                                        <p:strVal val="visible"/>
                                      </p:to>
                                    </p:set>
                                    <p:animEffect transition="in" filter="blinds(horizontal)">
                                      <p:cBhvr>
                                        <p:cTn id="23" dur="500"/>
                                        <p:tgtEl>
                                          <p:spTgt spid="3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4" grpId="0"/>
      <p:bldP spid="3994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2"/>
          <p:cNvPicPr>
            <a:picLocks noChangeAspect="1"/>
          </p:cNvPicPr>
          <p:nvPr>
            <p:custDataLst>
              <p:tags r:id="rId1"/>
            </p:custDataLst>
          </p:nvPr>
        </p:nvPicPr>
        <p:blipFill>
          <a:blip r:embed="rId2"/>
          <a:srcRect b="75185"/>
          <a:stretch>
            <a:fillRect/>
          </a:stretch>
        </p:blipFill>
        <p:spPr>
          <a:xfrm>
            <a:off x="537845" y="836295"/>
            <a:ext cx="7686675" cy="1320165"/>
          </a:xfrm>
          <a:prstGeom prst="rect">
            <a:avLst/>
          </a:prstGeom>
          <a:noFill/>
          <a:ln w="9525">
            <a:noFill/>
          </a:ln>
        </p:spPr>
      </p:pic>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2"/>
          <p:cNvPicPr>
            <a:picLocks noChangeAspect="1"/>
          </p:cNvPicPr>
          <p:nvPr>
            <p:custDataLst>
              <p:tags r:id="rId1"/>
            </p:custDataLst>
          </p:nvPr>
        </p:nvPicPr>
        <p:blipFill>
          <a:blip r:embed="rId2"/>
          <a:srcRect b="33695"/>
          <a:stretch>
            <a:fillRect/>
          </a:stretch>
        </p:blipFill>
        <p:spPr>
          <a:xfrm>
            <a:off x="537845" y="836295"/>
            <a:ext cx="7686675" cy="3527425"/>
          </a:xfrm>
          <a:prstGeom prst="rect">
            <a:avLst/>
          </a:prstGeom>
          <a:noFill/>
          <a:ln w="9525">
            <a:noFill/>
          </a:ln>
        </p:spPr>
      </p:pic>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2"/>
          <p:cNvPicPr>
            <a:picLocks noChangeAspect="1"/>
          </p:cNvPicPr>
          <p:nvPr>
            <p:custDataLst>
              <p:tags r:id="rId1"/>
            </p:custDataLst>
          </p:nvPr>
        </p:nvPicPr>
        <p:blipFill>
          <a:blip r:embed="rId2"/>
          <a:stretch>
            <a:fillRect/>
          </a:stretch>
        </p:blipFill>
        <p:spPr>
          <a:xfrm>
            <a:off x="537845" y="836295"/>
            <a:ext cx="7686675" cy="5319713"/>
          </a:xfrm>
          <a:prstGeom prst="rect">
            <a:avLst/>
          </a:prstGeom>
          <a:noFill/>
          <a:ln w="9525">
            <a:noFill/>
          </a:ln>
        </p:spPr>
      </p:pic>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ctrTitle" idx="4294967295"/>
          </p:nvPr>
        </p:nvSpPr>
        <p:spPr>
          <a:xfrm>
            <a:off x="1371600" y="2132965"/>
            <a:ext cx="7772400" cy="1470025"/>
          </a:xfrm>
        </p:spPr>
        <p:txBody>
          <a:bodyPr anchor="ctr" anchorCtr="0"/>
          <a:lstStyle/>
          <a:p>
            <a:pPr>
              <a:buClrTx/>
              <a:buSzTx/>
              <a:buFontTx/>
            </a:pPr>
            <a:r>
              <a:rPr lang="zh-CN" altLang="en-US" sz="4200" dirty="0">
                <a:latin typeface="+mj-lt"/>
                <a:cs typeface="+mj-cs"/>
              </a:rPr>
              <a:t>第</a:t>
            </a:r>
            <a:r>
              <a:rPr lang="en-US" altLang="zh-CN" sz="4200" dirty="0">
                <a:latin typeface="+mj-lt"/>
                <a:cs typeface="+mj-cs"/>
              </a:rPr>
              <a:t>2</a:t>
            </a:r>
            <a:r>
              <a:rPr lang="zh-CN" altLang="en-US" sz="4200" dirty="0">
                <a:latin typeface="+mj-lt"/>
                <a:cs typeface="+mj-cs"/>
              </a:rPr>
              <a:t>章   </a:t>
            </a:r>
            <a:r>
              <a:rPr kumimoji="1" lang="zh-CN" altLang="en-US" sz="4000" dirty="0">
                <a:cs typeface="Verdana" panose="020B0604030504040204" pitchFamily="34" charset="0"/>
              </a:rPr>
              <a:t>贝叶斯分类器</a:t>
            </a:r>
            <a:endParaRPr lang="zh-CN" altLang="en-US" sz="4200" dirty="0">
              <a:latin typeface="+mj-lt"/>
              <a:cs typeface="+mj-cs"/>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p:nvPr/>
        </p:nvSpPr>
        <p:spPr>
          <a:xfrm>
            <a:off x="360680" y="739458"/>
            <a:ext cx="7235825"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0"/>
              </a:spcBef>
              <a:buClr>
                <a:srgbClr val="0000CC"/>
              </a:buClr>
              <a:buFont typeface="Wingdings" panose="05000000000000000000" pitchFamily="2" charset="2"/>
              <a:buNone/>
            </a:pPr>
            <a:r>
              <a:rPr lang="zh-CN" altLang="en-US" sz="3600" dirty="0">
                <a:solidFill>
                  <a:srgbClr val="990033"/>
                </a:solidFill>
                <a:latin typeface="新宋体" panose="02010609030101010101" charset="-122"/>
                <a:ea typeface="新宋体" panose="02010609030101010101" charset="-122"/>
              </a:rPr>
              <a:t>基于最小风险的贝叶斯决策</a:t>
            </a:r>
            <a:endParaRPr lang="en-US" altLang="zh-CN" sz="3600" dirty="0">
              <a:solidFill>
                <a:srgbClr val="990033"/>
              </a:solidFill>
              <a:latin typeface="新宋体" panose="02010609030101010101" charset="-122"/>
              <a:ea typeface="新宋体" panose="02010609030101010101" charset="-122"/>
            </a:endParaRPr>
          </a:p>
        </p:txBody>
      </p:sp>
      <p:graphicFrame>
        <p:nvGraphicFramePr>
          <p:cNvPr id="27664" name="Group 16"/>
          <p:cNvGraphicFramePr>
            <a:graphicFrameLocks noGrp="1"/>
          </p:cNvGraphicFramePr>
          <p:nvPr/>
        </p:nvGraphicFramePr>
        <p:xfrm>
          <a:off x="179388" y="2300288"/>
          <a:ext cx="8785225" cy="2359124"/>
        </p:xfrm>
        <a:graphic>
          <a:graphicData uri="http://schemas.openxmlformats.org/drawingml/2006/table">
            <a:tbl>
              <a:tblPr/>
              <a:tblGrid>
                <a:gridCol w="8785225"/>
              </a:tblGrid>
              <a:tr h="235902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zh-CN" sz="2400" b="1" i="0" u="none" strike="noStrike" cap="none" normalizeH="0" baseline="0" dirty="0">
                          <a:ln>
                            <a:noFill/>
                          </a:ln>
                          <a:solidFill>
                            <a:schemeClr val="tx1"/>
                          </a:solidFill>
                          <a:effectLst/>
                          <a:latin typeface="新宋体" panose="02010609030101010101" charset="-122"/>
                          <a:ea typeface="新宋体" panose="02010609030101010101" charset="-122"/>
                        </a:rPr>
                        <a:t>前面所讲的错误率达到最小。在某些实际应用中，最小错误</a:t>
                      </a:r>
                      <a:endParaRPr kumimoji="0" lang="en-US" altLang="zh-CN" sz="2400" b="1" i="0" u="none" strike="noStrike" cap="none" normalizeH="0" baseline="0" dirty="0">
                        <a:ln>
                          <a:noFill/>
                        </a:ln>
                        <a:solidFill>
                          <a:schemeClr val="tx1"/>
                        </a:solidFill>
                        <a:effectLst/>
                        <a:latin typeface="新宋体" panose="02010609030101010101" charset="-122"/>
                        <a:ea typeface="新宋体" panose="02010609030101010101" charset="-122"/>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sz="2400" b="1" i="0" u="none" strike="noStrike" cap="none" normalizeH="0" baseline="0" dirty="0">
                          <a:ln>
                            <a:noFill/>
                          </a:ln>
                          <a:solidFill>
                            <a:schemeClr val="tx1"/>
                          </a:solidFill>
                          <a:effectLst/>
                          <a:latin typeface="新宋体" panose="02010609030101010101" charset="-122"/>
                          <a:ea typeface="新宋体" panose="02010609030101010101" charset="-122"/>
                        </a:rPr>
                        <a:t>率的贝叶斯准则并不适合。以癌细胞识别为例，诊断中如果把正常细胞判为癌症细胞，固然会给病人精神造成伤害，但伤害有限；相反地，若把癌症细胞误判为正常细胞，将会使早期的癌症患者失去治疗的最佳时机，造成验证的后果。</a:t>
                      </a:r>
                      <a:endParaRPr kumimoji="0" lang="zh-CN" sz="2400" b="1" i="0" u="none" strike="noStrike" cap="none" normalizeH="0" baseline="0" dirty="0">
                        <a:ln>
                          <a:noFill/>
                        </a:ln>
                        <a:solidFill>
                          <a:schemeClr val="tx1"/>
                        </a:solidFill>
                        <a:effectLst/>
                        <a:latin typeface="新宋体" panose="02010609030101010101" charset="-122"/>
                        <a:ea typeface="新宋体" panose="02010609030101010101" charset="-122"/>
                      </a:endParaRPr>
                    </a:p>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zh-CN" sz="2400" b="0" i="0" u="none" strike="noStrike" cap="none" normalizeH="0" baseline="0" dirty="0">
                        <a:ln>
                          <a:noFill/>
                        </a:ln>
                        <a:solidFill>
                          <a:schemeClr val="tx1"/>
                        </a:solidFill>
                        <a:effectLst/>
                        <a:latin typeface="新宋体" panose="02010609030101010101" charset="-122"/>
                        <a:ea typeface="新宋体" panose="02010609030101010101" charset="-122"/>
                      </a:endParaRPr>
                    </a:p>
                  </a:txBody>
                  <a:tcPr marT="45706" marB="45706" anchor="ctr" horzOverflow="overflow">
                    <a:lnL w="12700" cap="flat" cmpd="sng" algn="ctr">
                      <a:solidFill>
                        <a:srgbClr val="990033"/>
                      </a:solidFill>
                      <a:prstDash val="sysDash"/>
                      <a:round/>
                      <a:headEnd type="none" w="med" len="med"/>
                      <a:tailEnd type="none" w="med" len="med"/>
                    </a:lnL>
                    <a:lnR w="12700" cap="flat" cmpd="sng" algn="ctr">
                      <a:solidFill>
                        <a:srgbClr val="990033"/>
                      </a:solidFill>
                      <a:prstDash val="sysDash"/>
                      <a:round/>
                      <a:headEnd type="none" w="med" len="med"/>
                      <a:tailEnd type="none" w="med" len="med"/>
                    </a:lnR>
                    <a:lnT w="12700" cap="flat" cmpd="sng" algn="ctr">
                      <a:solidFill>
                        <a:srgbClr val="990033"/>
                      </a:solidFill>
                      <a:prstDash val="sysDash"/>
                      <a:round/>
                      <a:headEnd type="none" w="med" len="med"/>
                      <a:tailEnd type="none" w="med" len="med"/>
                    </a:lnT>
                    <a:lnB w="12700" cap="flat" cmpd="sng" algn="ctr">
                      <a:solidFill>
                        <a:srgbClr val="990033"/>
                      </a:solidFill>
                      <a:prstDash val="sysDash"/>
                      <a:round/>
                      <a:headEnd type="none" w="med" len="med"/>
                      <a:tailEnd type="none" w="med" len="med"/>
                    </a:lnB>
                    <a:lnTlToBr>
                      <a:noFill/>
                    </a:lnTlToBr>
                    <a:lnBlToTr>
                      <a:noFill/>
                    </a:lnBlToTr>
                    <a:gradFill rotWithShape="0">
                      <a:gsLst>
                        <a:gs pos="0">
                          <a:schemeClr val="bg1"/>
                        </a:gs>
                        <a:gs pos="100000">
                          <a:srgbClr val="A8F6A8"/>
                        </a:gs>
                      </a:gsLst>
                      <a:path path="shape">
                        <a:fillToRect l="50000" t="50000" r="50000" b="50000"/>
                      </a:path>
                    </a:gradFill>
                  </a:tcPr>
                </a:tc>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76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idx="4294967295"/>
          </p:nvPr>
        </p:nvSpPr>
        <p:spPr>
          <a:xfrm>
            <a:off x="309563" y="706755"/>
            <a:ext cx="8001000" cy="720725"/>
          </a:xfrm>
        </p:spPr>
        <p:txBody>
          <a:bodyPr vert="horz" wrap="square" lIns="91440" tIns="45720" rIns="91440" bIns="45720" anchor="ctr" anchorCtr="0"/>
          <a:lstStyle/>
          <a:p>
            <a:pPr marL="342900" indent="-342900" eaLnBrk="1" hangingPunct="1">
              <a:buFont typeface="Wingdings" panose="05000000000000000000" charset="0"/>
              <a:buChar char="n"/>
            </a:pPr>
            <a:r>
              <a:rPr lang="en-US" altLang="zh-CN" sz="2400" dirty="0">
                <a:solidFill>
                  <a:schemeClr val="bg2">
                    <a:lumMod val="60000"/>
                    <a:lumOff val="40000"/>
                  </a:schemeClr>
                </a:solidFill>
                <a:latin typeface="黑体" panose="02010609060101010101" charset="-122"/>
                <a:ea typeface="黑体" panose="02010609060101010101" charset="-122"/>
              </a:rPr>
              <a:t> </a:t>
            </a:r>
            <a:r>
              <a:rPr lang="zh-CN" altLang="en-US" sz="2400" dirty="0">
                <a:solidFill>
                  <a:schemeClr val="bg2">
                    <a:lumMod val="60000"/>
                    <a:lumOff val="40000"/>
                  </a:schemeClr>
                </a:solidFill>
                <a:latin typeface="黑体" panose="02010609060101010101" charset="-122"/>
                <a:ea typeface="黑体" panose="02010609060101010101" charset="-122"/>
              </a:rPr>
              <a:t>损失概念、损失函数</a:t>
            </a:r>
            <a:endParaRPr lang="zh-CN" altLang="en-US" sz="2400" dirty="0">
              <a:solidFill>
                <a:schemeClr val="bg2">
                  <a:lumMod val="60000"/>
                  <a:lumOff val="40000"/>
                </a:schemeClr>
              </a:solidFill>
              <a:latin typeface="黑体" panose="02010609060101010101" charset="-122"/>
              <a:ea typeface="黑体" panose="02010609060101010101" charset="-122"/>
            </a:endParaRPr>
          </a:p>
        </p:txBody>
      </p:sp>
      <p:sp>
        <p:nvSpPr>
          <p:cNvPr id="57347" name="灯片编号占位符 5"/>
          <p:cNvSpPr txBox="1">
            <a:spLocks noGrp="1"/>
          </p:cNvSpPr>
          <p:nvPr>
            <p:ph type="sldNum" sz="quarter" idx="4294967295"/>
          </p:nvPr>
        </p:nvSpPr>
        <p:spPr>
          <a:xfrm>
            <a:off x="7010400" y="5662295"/>
            <a:ext cx="1905000" cy="457200"/>
          </a:xfrm>
          <a:prstGeom prst="rect">
            <a:avLst/>
          </a:prstGeom>
          <a:noFill/>
          <a:ln w="9525">
            <a:noFill/>
          </a:ln>
        </p:spPr>
        <p:txBody>
          <a:bodyPr/>
          <a:lstStyle/>
          <a:p>
            <a:pPr marL="0" indent="0" eaLnBrk="1" hangingPunct="1">
              <a:spcBef>
                <a:spcPct val="0"/>
              </a:spcBef>
              <a:buNone/>
            </a:pPr>
            <a:fld id="{9A0DB2DC-4C9A-4742-B13C-FB6460FD3503}" type="slidenum">
              <a:rPr lang="zh-CN" altLang="en-US" sz="1400" dirty="0">
                <a:solidFill>
                  <a:schemeClr val="tx1"/>
                </a:solidFill>
                <a:latin typeface="Times New Roman" panose="02020603050405020304" pitchFamily="18" charset="0"/>
                <a:cs typeface="Times New Roman" panose="02020603050405020304" pitchFamily="18" charset="0"/>
              </a:rPr>
            </a:fld>
            <a:endParaRPr lang="zh-CN" altLang="en-US" sz="1400" dirty="0">
              <a:solidFill>
                <a:schemeClr val="tx1"/>
              </a:solidFill>
              <a:latin typeface="Times New Roman" panose="02020603050405020304" pitchFamily="18" charset="0"/>
              <a:cs typeface="Times New Roman" panose="02020603050405020304" pitchFamily="18" charset="0"/>
            </a:endParaRPr>
          </a:p>
        </p:txBody>
      </p:sp>
      <p:sp>
        <p:nvSpPr>
          <p:cNvPr id="57348" name="Rectangle 3"/>
          <p:cNvSpPr/>
          <p:nvPr/>
        </p:nvSpPr>
        <p:spPr>
          <a:xfrm>
            <a:off x="0" y="3084513"/>
            <a:ext cx="309563" cy="46037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0"/>
              </a:spcBef>
              <a:buNone/>
            </a:pPr>
            <a:endParaRPr lang="zh-CN" altLang="en-US" sz="2400" dirty="0">
              <a:solidFill>
                <a:schemeClr val="tx1"/>
              </a:solidFill>
              <a:latin typeface="Times New Roman" panose="02020603050405020304" pitchFamily="18" charset="0"/>
              <a:ea typeface="新宋体" panose="02010609030101010101" charset="-122"/>
              <a:cs typeface="Times New Roman" panose="02020603050405020304" pitchFamily="18" charset="0"/>
            </a:endParaRPr>
          </a:p>
        </p:txBody>
      </p:sp>
      <p:sp>
        <p:nvSpPr>
          <p:cNvPr id="57349" name="Rectangle 4"/>
          <p:cNvSpPr/>
          <p:nvPr/>
        </p:nvSpPr>
        <p:spPr>
          <a:xfrm>
            <a:off x="0" y="3084513"/>
            <a:ext cx="309563" cy="46037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0"/>
              </a:spcBef>
              <a:buNone/>
            </a:pPr>
            <a:endParaRPr lang="zh-CN" altLang="en-US" sz="2400" dirty="0">
              <a:solidFill>
                <a:schemeClr val="tx1"/>
              </a:solidFill>
              <a:latin typeface="Times New Roman" panose="02020603050405020304" pitchFamily="18" charset="0"/>
              <a:ea typeface="新宋体" panose="02010609030101010101" charset="-122"/>
              <a:cs typeface="Times New Roman" panose="02020603050405020304" pitchFamily="18" charset="0"/>
            </a:endParaRPr>
          </a:p>
        </p:txBody>
      </p:sp>
      <p:grpSp>
        <p:nvGrpSpPr>
          <p:cNvPr id="2" name="Group 5"/>
          <p:cNvGrpSpPr/>
          <p:nvPr/>
        </p:nvGrpSpPr>
        <p:grpSpPr>
          <a:xfrm>
            <a:off x="309880" y="1588950"/>
            <a:ext cx="6770415" cy="579636"/>
            <a:chOff x="195" y="954"/>
            <a:chExt cx="4309" cy="420"/>
          </a:xfrm>
        </p:grpSpPr>
        <p:graphicFrame>
          <p:nvGraphicFramePr>
            <p:cNvPr id="57361" name="Object 6"/>
            <p:cNvGraphicFramePr>
              <a:graphicFrameLocks noChangeAspect="1"/>
            </p:cNvGraphicFramePr>
            <p:nvPr/>
          </p:nvGraphicFramePr>
          <p:xfrm>
            <a:off x="3043" y="954"/>
            <a:ext cx="1416" cy="420"/>
          </p:xfrm>
          <a:graphic>
            <a:graphicData uri="http://schemas.openxmlformats.org/presentationml/2006/ole">
              <mc:AlternateContent xmlns:mc="http://schemas.openxmlformats.org/markup-compatibility/2006">
                <mc:Choice xmlns:v="urn:schemas-microsoft-com:vml" Requires="v">
                  <p:oleObj spid="_x0000_s11269" name="" r:id="rId1" imgW="927100" imgH="241300" progId="Equation.3">
                    <p:embed/>
                  </p:oleObj>
                </mc:Choice>
                <mc:Fallback>
                  <p:oleObj name="" r:id="rId1" imgW="927100" imgH="241300" progId="Equation.3">
                    <p:embed/>
                    <p:pic>
                      <p:nvPicPr>
                        <p:cNvPr id="0" name="图片 3156"/>
                        <p:cNvPicPr/>
                        <p:nvPr/>
                      </p:nvPicPr>
                      <p:blipFill>
                        <a:blip r:embed="rId2"/>
                        <a:stretch>
                          <a:fillRect/>
                        </a:stretch>
                      </p:blipFill>
                      <p:spPr>
                        <a:xfrm>
                          <a:off x="3043" y="954"/>
                          <a:ext cx="1416" cy="420"/>
                        </a:xfrm>
                        <a:prstGeom prst="rect">
                          <a:avLst/>
                        </a:prstGeom>
                        <a:noFill/>
                        <a:ln w="38100">
                          <a:noFill/>
                          <a:miter/>
                        </a:ln>
                      </p:spPr>
                    </p:pic>
                  </p:oleObj>
                </mc:Fallback>
              </mc:AlternateContent>
            </a:graphicData>
          </a:graphic>
        </p:graphicFrame>
        <p:sp>
          <p:nvSpPr>
            <p:cNvPr id="57362" name="Rectangle 7"/>
            <p:cNvSpPr/>
            <p:nvPr/>
          </p:nvSpPr>
          <p:spPr>
            <a:xfrm>
              <a:off x="195" y="954"/>
              <a:ext cx="4309" cy="37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0"/>
                </a:spcBef>
                <a:buNone/>
              </a:pPr>
              <a:r>
                <a:rPr lang="zh-CN" altLang="en-US"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设模式空间中存在</a:t>
              </a:r>
              <a:r>
                <a:rPr lang="en-US" altLang="zh-CN" sz="2800" b="1" i="1" dirty="0">
                  <a:solidFill>
                    <a:schemeClr val="bg2">
                      <a:lumMod val="60000"/>
                      <a:lumOff val="40000"/>
                    </a:schemeClr>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个类别</a:t>
              </a:r>
              <a:r>
                <a:rPr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3" name="Group 8"/>
          <p:cNvGrpSpPr/>
          <p:nvPr/>
        </p:nvGrpSpPr>
        <p:grpSpPr>
          <a:xfrm>
            <a:off x="611188" y="2212975"/>
            <a:ext cx="5741988" cy="522288"/>
            <a:chOff x="385" y="1394"/>
            <a:chExt cx="3617" cy="329"/>
          </a:xfrm>
        </p:grpSpPr>
        <p:graphicFrame>
          <p:nvGraphicFramePr>
            <p:cNvPr id="57359" name="Object 9"/>
            <p:cNvGraphicFramePr>
              <a:graphicFrameLocks noChangeAspect="1"/>
            </p:cNvGraphicFramePr>
            <p:nvPr/>
          </p:nvGraphicFramePr>
          <p:xfrm>
            <a:off x="2541" y="1410"/>
            <a:ext cx="1143" cy="297"/>
          </p:xfrm>
          <a:graphic>
            <a:graphicData uri="http://schemas.openxmlformats.org/presentationml/2006/ole">
              <mc:AlternateContent xmlns:mc="http://schemas.openxmlformats.org/markup-compatibility/2006">
                <mc:Choice xmlns:v="urn:schemas-microsoft-com:vml" Requires="v">
                  <p:oleObj spid="_x0000_s11270" name="" r:id="rId3" imgW="927100" imgH="241300" progId="Equation.3">
                    <p:embed/>
                  </p:oleObj>
                </mc:Choice>
                <mc:Fallback>
                  <p:oleObj name="" r:id="rId3" imgW="927100" imgH="241300" progId="Equation.3">
                    <p:embed/>
                    <p:pic>
                      <p:nvPicPr>
                        <p:cNvPr id="0" name="图片 3155"/>
                        <p:cNvPicPr/>
                        <p:nvPr/>
                      </p:nvPicPr>
                      <p:blipFill>
                        <a:blip r:embed="rId4"/>
                        <a:stretch>
                          <a:fillRect/>
                        </a:stretch>
                      </p:blipFill>
                      <p:spPr>
                        <a:xfrm>
                          <a:off x="2541" y="1410"/>
                          <a:ext cx="1143" cy="297"/>
                        </a:xfrm>
                        <a:prstGeom prst="rect">
                          <a:avLst/>
                        </a:prstGeom>
                        <a:noFill/>
                        <a:ln w="38100">
                          <a:noFill/>
                          <a:miter/>
                        </a:ln>
                      </p:spPr>
                    </p:pic>
                  </p:oleObj>
                </mc:Fallback>
              </mc:AlternateContent>
            </a:graphicData>
          </a:graphic>
        </p:graphicFrame>
        <p:sp>
          <p:nvSpPr>
            <p:cNvPr id="57360" name="Rectangle 10"/>
            <p:cNvSpPr/>
            <p:nvPr/>
          </p:nvSpPr>
          <p:spPr>
            <a:xfrm>
              <a:off x="385" y="1394"/>
              <a:ext cx="3617" cy="32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0"/>
                </a:spcBef>
                <a:buNone/>
              </a:pPr>
              <a:r>
                <a:rPr lang="zh-CN" altLang="en-US"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决策空间由</a:t>
              </a:r>
              <a:r>
                <a:rPr lang="en-US" altLang="zh-CN" sz="2800" b="1" i="1" dirty="0">
                  <a:solidFill>
                    <a:schemeClr val="bg2">
                      <a:lumMod val="60000"/>
                      <a:lumOff val="40000"/>
                    </a:schemeClr>
                  </a:solidFill>
                  <a:latin typeface="Times New Roman" panose="02020603050405020304" pitchFamily="18" charset="0"/>
                  <a:ea typeface="楷体" panose="02010609060101010101" pitchFamily="49" charset="-122"/>
                  <a:cs typeface="Times New Roman" panose="02020603050405020304" pitchFamily="18" charset="0"/>
                </a:rPr>
                <a:t>k</a:t>
              </a:r>
              <a:r>
                <a:rPr lang="zh-CN" altLang="en-US"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个决策</a:t>
              </a:r>
              <a:r>
                <a:rPr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1067019" name="Rectangle 11"/>
          <p:cNvSpPr/>
          <p:nvPr/>
        </p:nvSpPr>
        <p:spPr>
          <a:xfrm>
            <a:off x="611188" y="2997200"/>
            <a:ext cx="8353425" cy="5219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0"/>
              </a:spcBef>
              <a:buNone/>
            </a:pPr>
            <a:r>
              <a:rPr lang="zh-CN" altLang="en-US"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决策</a:t>
            </a:r>
            <a:r>
              <a:rPr lang="en-US" altLang="zh-CN" sz="2800" b="1" i="1" dirty="0">
                <a:solidFill>
                  <a:schemeClr val="bg2">
                    <a:lumMod val="60000"/>
                    <a:lumOff val="40000"/>
                  </a:schemeClr>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400" b="1" i="1" baseline="-25000" dirty="0">
                <a:solidFill>
                  <a:schemeClr val="bg2">
                    <a:lumMod val="60000"/>
                    <a:lumOff val="40000"/>
                  </a:schemeClr>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i</a:t>
            </a:r>
            <a:r>
              <a:rPr lang="zh-CN" altLang="en-US"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常指将模式</a:t>
            </a:r>
            <a:r>
              <a:rPr lang="en-US" altLang="zh-CN" sz="2800" b="1" i="1" dirty="0">
                <a:solidFill>
                  <a:schemeClr val="bg2">
                    <a:lumMod val="60000"/>
                    <a:lumOff val="40000"/>
                  </a:schemeClr>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指判为某一类</a:t>
            </a:r>
            <a:r>
              <a:rPr lang="en-US" altLang="zh-CN" sz="2800" b="1" i="1" dirty="0">
                <a:solidFill>
                  <a:schemeClr val="bg2">
                    <a:lumMod val="60000"/>
                    <a:lumOff val="40000"/>
                  </a:schemeClr>
                </a:solidFill>
                <a:latin typeface="Times New Roman" panose="02020603050405020304" pitchFamily="18" charset="0"/>
                <a:ea typeface="楷体" panose="02010609060101010101" pitchFamily="49" charset="-122"/>
                <a:cs typeface="Times New Roman" panose="02020603050405020304" pitchFamily="18" charset="0"/>
              </a:rPr>
              <a:t>w</a:t>
            </a:r>
            <a:r>
              <a:rPr lang="en-US" altLang="zh-CN" sz="2800" b="1" i="1" baseline="-25000" dirty="0">
                <a:solidFill>
                  <a:schemeClr val="bg2">
                    <a:lumMod val="60000"/>
                    <a:lumOff val="40000"/>
                  </a:schemeClr>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或者是拒判。</a:t>
            </a:r>
            <a:endParaRPr lang="zh-CN" altLang="en-US"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7358" name="Rectangle 14"/>
          <p:cNvSpPr/>
          <p:nvPr/>
        </p:nvSpPr>
        <p:spPr>
          <a:xfrm>
            <a:off x="611505" y="3716655"/>
            <a:ext cx="8353425" cy="9531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0"/>
              </a:spcBef>
              <a:buNone/>
            </a:pPr>
            <a:r>
              <a:rPr lang="zh-CN" altLang="en-US"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对一个实属</a:t>
            </a:r>
            <a:r>
              <a:rPr lang="zh-CN" altLang="en-US" sz="2800" b="1" i="1" dirty="0">
                <a:solidFill>
                  <a:schemeClr val="bg2">
                    <a:lumMod val="60000"/>
                    <a:lumOff val="40000"/>
                  </a:schemeClr>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800" b="1" i="1" baseline="-25000" dirty="0">
                <a:solidFill>
                  <a:schemeClr val="bg2">
                    <a:lumMod val="60000"/>
                    <a:lumOff val="40000"/>
                  </a:schemeClr>
                </a:solidFill>
                <a:latin typeface="Times New Roman" panose="02020603050405020304" pitchFamily="18" charset="0"/>
                <a:ea typeface="楷体" panose="02010609060101010101" pitchFamily="49" charset="-122"/>
                <a:cs typeface="Times New Roman" panose="02020603050405020304" pitchFamily="18" charset="0"/>
              </a:rPr>
              <a:t>j </a:t>
            </a:r>
            <a:r>
              <a:rPr lang="zh-CN" altLang="en-US"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类的模式采用了决策</a:t>
            </a:r>
            <a:r>
              <a:rPr lang="zh-CN" altLang="en-US" sz="2800" b="1" i="1" dirty="0">
                <a:solidFill>
                  <a:schemeClr val="bg2">
                    <a:lumMod val="60000"/>
                    <a:lumOff val="40000"/>
                  </a:schemeClr>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800" b="1" i="1" baseline="-25000" dirty="0">
                <a:solidFill>
                  <a:schemeClr val="bg2">
                    <a:lumMod val="60000"/>
                    <a:lumOff val="40000"/>
                  </a:schemeClr>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800" b="1" i="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所造成的损失记为：</a:t>
            </a:r>
            <a:endParaRPr lang="zh-CN" altLang="en-US"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7356" name="Rectangle 17"/>
          <p:cNvSpPr/>
          <p:nvPr/>
        </p:nvSpPr>
        <p:spPr>
          <a:xfrm>
            <a:off x="611505" y="5088890"/>
            <a:ext cx="8353425" cy="9525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0"/>
              </a:spcBef>
              <a:buNone/>
            </a:pPr>
            <a:r>
              <a:rPr lang="zh-CN" altLang="en-US"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于是就有</a:t>
            </a:r>
            <a:r>
              <a:rPr lang="zh-CN" altLang="en-US" sz="2800" b="1" dirty="0">
                <a:solidFill>
                  <a:schemeClr val="bg2">
                    <a:lumMod val="60000"/>
                    <a:lumOff val="40000"/>
                  </a:schemeClr>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b="1" dirty="0">
                <a:solidFill>
                  <a:schemeClr val="bg2">
                    <a:lumMod val="60000"/>
                    <a:lumOff val="40000"/>
                  </a:schemeClr>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空间中的三元函数，称其为</a:t>
            </a:r>
            <a:r>
              <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损失函数</a:t>
            </a:r>
            <a:r>
              <a:rPr lang="zh-CN" altLang="en-US"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4" name="对象 3"/>
          <p:cNvGraphicFramePr/>
          <p:nvPr/>
        </p:nvGraphicFramePr>
        <p:xfrm>
          <a:off x="3198495" y="4405630"/>
          <a:ext cx="1974850" cy="535940"/>
        </p:xfrm>
        <a:graphic>
          <a:graphicData uri="http://schemas.openxmlformats.org/presentationml/2006/ole">
            <mc:AlternateContent xmlns:mc="http://schemas.openxmlformats.org/markup-compatibility/2006">
              <mc:Choice xmlns:v="urn:schemas-microsoft-com:vml" Requires="v">
                <p:oleObj spid="_x0000_s11271" name="" r:id="rId5" imgW="939800" imgH="241300" progId="Equation.DSMT4">
                  <p:embed/>
                </p:oleObj>
              </mc:Choice>
              <mc:Fallback>
                <p:oleObj name="" r:id="rId5" imgW="939800" imgH="241300" progId="Equation.DSMT4">
                  <p:embed/>
                  <p:pic>
                    <p:nvPicPr>
                      <p:cNvPr id="0" name="图片 4"/>
                      <p:cNvPicPr/>
                      <p:nvPr/>
                    </p:nvPicPr>
                    <p:blipFill>
                      <a:blip r:embed="rId6"/>
                      <a:stretch>
                        <a:fillRect/>
                      </a:stretch>
                    </p:blipFill>
                    <p:spPr>
                      <a:xfrm>
                        <a:off x="3198495" y="4405630"/>
                        <a:ext cx="1974850" cy="535940"/>
                      </a:xfrm>
                      <a:prstGeom prst="rect">
                        <a:avLst/>
                      </a:prstGeom>
                    </p:spPr>
                  </p:pic>
                </p:oleObj>
              </mc:Fallback>
            </mc:AlternateContent>
          </a:graphicData>
        </a:graphic>
      </p:graphicFrame>
      <p:graphicFrame>
        <p:nvGraphicFramePr>
          <p:cNvPr id="57355" name="Object 16"/>
          <p:cNvGraphicFramePr>
            <a:graphicFrameLocks noChangeAspect="1"/>
          </p:cNvGraphicFramePr>
          <p:nvPr/>
        </p:nvGraphicFramePr>
        <p:xfrm>
          <a:off x="2033588" y="5088573"/>
          <a:ext cx="3815715" cy="479425"/>
        </p:xfrm>
        <a:graphic>
          <a:graphicData uri="http://schemas.openxmlformats.org/presentationml/2006/ole">
            <mc:AlternateContent xmlns:mc="http://schemas.openxmlformats.org/markup-compatibility/2006">
              <mc:Choice xmlns:v="urn:schemas-microsoft-com:vml" Requires="v">
                <p:oleObj spid="_x0000_s11272" name="" r:id="rId7" imgW="2019300" imgH="254000" progId="Equation.DSMT4">
                  <p:embed/>
                </p:oleObj>
              </mc:Choice>
              <mc:Fallback>
                <p:oleObj name="" r:id="rId7" imgW="2019300" imgH="254000" progId="Equation.DSMT4">
                  <p:embed/>
                  <p:pic>
                    <p:nvPicPr>
                      <p:cNvPr id="0" name="图片 3136"/>
                      <p:cNvPicPr/>
                      <p:nvPr/>
                    </p:nvPicPr>
                    <p:blipFill>
                      <a:blip r:embed="rId8"/>
                      <a:stretch>
                        <a:fillRect/>
                      </a:stretch>
                    </p:blipFill>
                    <p:spPr>
                      <a:xfrm>
                        <a:off x="2033588" y="5088573"/>
                        <a:ext cx="3815715" cy="47942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67019"/>
                                        </p:tgtEl>
                                        <p:attrNameLst>
                                          <p:attrName>style.visibility</p:attrName>
                                        </p:attrNameLst>
                                      </p:cBhvr>
                                      <p:to>
                                        <p:strVal val="visible"/>
                                      </p:to>
                                    </p:set>
                                    <p:animEffect transition="in" filter="box(in)">
                                      <p:cBhvr>
                                        <p:cTn id="17" dur="500"/>
                                        <p:tgtEl>
                                          <p:spTgt spid="10670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358"/>
                                        </p:tgtEl>
                                        <p:attrNameLst>
                                          <p:attrName>style.visibility</p:attrName>
                                        </p:attrNameLst>
                                      </p:cBhvr>
                                      <p:to>
                                        <p:strVal val="visible"/>
                                      </p:to>
                                    </p:set>
                                    <p:animEffect transition="in" filter="wipe(left)">
                                      <p:cBhvr>
                                        <p:cTn id="22" dur="500"/>
                                        <p:tgtEl>
                                          <p:spTgt spid="5735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500" fill="hold">
                                          <p:stCondLst>
                                            <p:cond delay="0"/>
                                          </p:stCondLst>
                                        </p:cTn>
                                        <p:tgtEl>
                                          <p:spTgt spid="57347"/>
                                        </p:tgtEl>
                                        <p:attrNameLst>
                                          <p:attrName>style.visibility</p:attrName>
                                        </p:attrNameLst>
                                      </p:cBhvr>
                                      <p:to>
                                        <p:strVal val="visible"/>
                                      </p:to>
                                    </p:set>
                                    <p:animEffect transition="in" filter="strips(downLeft)">
                                      <p:cBhvr>
                                        <p:cTn id="31" dur="500"/>
                                        <p:tgtEl>
                                          <p:spTgt spid="57347"/>
                                        </p:tgtEl>
                                      </p:cBhvr>
                                    </p:animEffect>
                                  </p:childTnLst>
                                </p:cTn>
                              </p:par>
                              <p:par>
                                <p:cTn id="32" presetID="18" presetClass="entr" presetSubtype="12" fill="hold" grpId="0" nodeType="withEffect">
                                  <p:stCondLst>
                                    <p:cond delay="0"/>
                                  </p:stCondLst>
                                  <p:childTnLst>
                                    <p:set>
                                      <p:cBhvr>
                                        <p:cTn id="33" dur="500" fill="hold">
                                          <p:stCondLst>
                                            <p:cond delay="0"/>
                                          </p:stCondLst>
                                        </p:cTn>
                                        <p:tgtEl>
                                          <p:spTgt spid="57356"/>
                                        </p:tgtEl>
                                        <p:attrNameLst>
                                          <p:attrName>style.visibility</p:attrName>
                                        </p:attrNameLst>
                                      </p:cBhvr>
                                      <p:to>
                                        <p:strVal val="visible"/>
                                      </p:to>
                                    </p:set>
                                    <p:animEffect transition="in" filter="strips(downLeft)">
                                      <p:cBhvr>
                                        <p:cTn id="34" dur="500"/>
                                        <p:tgtEl>
                                          <p:spTgt spid="57356"/>
                                        </p:tgtEl>
                                      </p:cBhvr>
                                    </p:animEffect>
                                  </p:childTnLst>
                                </p:cTn>
                              </p:par>
                              <p:par>
                                <p:cTn id="35" presetID="18" presetClass="entr" presetSubtype="12" fill="hold" nodeType="withEffect">
                                  <p:stCondLst>
                                    <p:cond delay="0"/>
                                  </p:stCondLst>
                                  <p:childTnLst>
                                    <p:set>
                                      <p:cBhvr>
                                        <p:cTn id="36" dur="500" fill="hold">
                                          <p:stCondLst>
                                            <p:cond delay="0"/>
                                          </p:stCondLst>
                                        </p:cTn>
                                        <p:tgtEl>
                                          <p:spTgt spid="57355"/>
                                        </p:tgtEl>
                                        <p:attrNameLst>
                                          <p:attrName>style.visibility</p:attrName>
                                        </p:attrNameLst>
                                      </p:cBhvr>
                                      <p:to>
                                        <p:strVal val="visible"/>
                                      </p:to>
                                    </p:set>
                                    <p:animEffect transition="in" filter="strips(downLeft)">
                                      <p:cBhvr>
                                        <p:cTn id="37" dur="500"/>
                                        <p:tgtEl>
                                          <p:spTgt spid="57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animBg="1"/>
      <p:bldP spid="57347" grpId="1" animBg="1"/>
      <p:bldP spid="1067019" grpId="0"/>
      <p:bldP spid="57358" grpId="0"/>
      <p:bldP spid="57358" grpId="1"/>
      <p:bldP spid="57356" grpId="0"/>
      <p:bldP spid="5735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p:cNvSpPr>
          <p:nvPr>
            <p:ph idx="1"/>
          </p:nvPr>
        </p:nvSpPr>
        <p:spPr/>
        <p:txBody>
          <a:bodyPr vert="horz" wrap="square" lIns="91440" tIns="45720" rIns="91440" bIns="45720" anchor="t" anchorCtr="0"/>
          <a:lstStyle/>
          <a:p>
            <a:pPr eaLnBrk="1" hangingPunct="1">
              <a:buFont typeface="Wingdings" panose="05000000000000000000" pitchFamily="2" charset="2"/>
              <a:buNone/>
            </a:pPr>
            <a:r>
              <a:rPr lang="zh-CN" altLang="en-US" dirty="0"/>
              <a:t> </a:t>
            </a:r>
            <a:endParaRPr lang="zh-CN" altLang="en-US" dirty="0"/>
          </a:p>
        </p:txBody>
      </p:sp>
      <p:graphicFrame>
        <p:nvGraphicFramePr>
          <p:cNvPr id="59395" name="Object 4"/>
          <p:cNvGraphicFramePr>
            <a:graphicFrameLocks noChangeAspect="1"/>
          </p:cNvGraphicFramePr>
          <p:nvPr/>
        </p:nvGraphicFramePr>
        <p:xfrm>
          <a:off x="207964" y="1918736"/>
          <a:ext cx="7933714" cy="3307314"/>
        </p:xfrm>
        <a:graphic>
          <a:graphicData uri="http://schemas.openxmlformats.org/presentationml/2006/ole">
            <mc:AlternateContent xmlns:mc="http://schemas.openxmlformats.org/markup-compatibility/2006">
              <mc:Choice xmlns:v="urn:schemas-microsoft-com:vml" Requires="v">
                <p:oleObj spid="_x0000_s12292" name="Document" r:id="rId1" imgW="8103870" imgH="3605530" progId="Word.Document.8">
                  <p:embed/>
                </p:oleObj>
              </mc:Choice>
              <mc:Fallback>
                <p:oleObj name="Document" r:id="rId1" imgW="8103870" imgH="3605530" progId="Word.Document.8">
                  <p:embed/>
                  <p:pic>
                    <p:nvPicPr>
                      <p:cNvPr id="0" name="图片 3138"/>
                      <p:cNvPicPr/>
                      <p:nvPr/>
                    </p:nvPicPr>
                    <p:blipFill>
                      <a:blip r:embed="rId2"/>
                      <a:stretch>
                        <a:fillRect/>
                      </a:stretch>
                    </p:blipFill>
                    <p:spPr>
                      <a:xfrm>
                        <a:off x="207964" y="1918736"/>
                        <a:ext cx="7933714" cy="3307314"/>
                      </a:xfrm>
                      <a:prstGeom prst="rect">
                        <a:avLst/>
                      </a:prstGeom>
                      <a:noFill/>
                      <a:ln w="38100">
                        <a:noFill/>
                        <a:miter/>
                      </a:ln>
                    </p:spPr>
                  </p:pic>
                </p:oleObj>
              </mc:Fallback>
            </mc:AlternateContent>
          </a:graphicData>
        </a:graphic>
      </p:graphicFrame>
      <p:sp>
        <p:nvSpPr>
          <p:cNvPr id="59396" name="Text Box 5"/>
          <p:cNvSpPr txBox="1"/>
          <p:nvPr/>
        </p:nvSpPr>
        <p:spPr>
          <a:xfrm>
            <a:off x="755650" y="5013325"/>
            <a:ext cx="6840538" cy="1470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lnSpc>
                <a:spcPct val="150000"/>
              </a:lnSpc>
              <a:buSzPct val="60000"/>
              <a:buFont typeface="Wingdings" panose="05000000000000000000" pitchFamily="2" charset="2"/>
              <a:buChar char="n"/>
            </a:pPr>
            <a:r>
              <a:rPr lang="zh-CN" altLang="en-US" sz="2800" b="1" dirty="0">
                <a:solidFill>
                  <a:schemeClr val="bg2">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决策</a:t>
            </a:r>
            <a:r>
              <a:rPr lang="zh-CN" altLang="en-US" sz="2800" b="1" dirty="0">
                <a:solidFill>
                  <a:schemeClr val="bg2">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2800" b="1" i="1" baseline="-25000" dirty="0">
                <a:solidFill>
                  <a:schemeClr val="bg2">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j</a:t>
            </a:r>
            <a:r>
              <a:rPr lang="zh-CN" altLang="en-US" sz="2800" b="1" dirty="0">
                <a:solidFill>
                  <a:schemeClr val="bg2">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指将模式</a:t>
            </a:r>
            <a:r>
              <a:rPr lang="en-US" altLang="zh-CN" sz="2800" b="1" dirty="0">
                <a:solidFill>
                  <a:schemeClr val="bg2">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x</a:t>
            </a:r>
            <a:r>
              <a:rPr lang="zh-CN" altLang="en-US" sz="2800" b="1" dirty="0">
                <a:solidFill>
                  <a:schemeClr val="bg2">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指判为</a:t>
            </a:r>
            <a:r>
              <a:rPr lang="en-US" altLang="zh-CN" sz="2800" b="1" dirty="0">
                <a:solidFill>
                  <a:schemeClr val="bg2">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w</a:t>
            </a:r>
            <a:r>
              <a:rPr lang="en-US" altLang="zh-CN" sz="2800" b="1" i="1" baseline="-25000" dirty="0">
                <a:solidFill>
                  <a:schemeClr val="bg2">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j</a:t>
            </a:r>
            <a:r>
              <a:rPr lang="zh-CN" altLang="en-US" sz="2800" b="1" dirty="0">
                <a:solidFill>
                  <a:schemeClr val="bg2">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或者是拒判。</a:t>
            </a:r>
            <a:endParaRPr lang="en-US" altLang="zh-CN" sz="2800" b="1" dirty="0">
              <a:solidFill>
                <a:schemeClr val="folHlink"/>
              </a:solidFill>
              <a:ea typeface="华文楷体" panose="02010600040101010101" pitchFamily="2" charset="-122"/>
            </a:endParaRPr>
          </a:p>
          <a:p>
            <a:pPr marL="0" lvl="0" indent="0" eaLnBrk="1" hangingPunct="1">
              <a:lnSpc>
                <a:spcPct val="150000"/>
              </a:lnSpc>
              <a:buSzPct val="60000"/>
              <a:buFont typeface="Wingdings" panose="05000000000000000000" pitchFamily="2" charset="2"/>
              <a:buChar char="n"/>
            </a:pPr>
            <a:r>
              <a:rPr lang="en-US" altLang="zh-CN" sz="2800" b="1" dirty="0">
                <a:solidFill>
                  <a:schemeClr val="folHlink"/>
                </a:solidFill>
                <a:latin typeface="黑体" panose="02010609060101010101" charset="-122"/>
                <a:ea typeface="黑体" panose="02010609060101010101" charset="-122"/>
              </a:rPr>
              <a:t> </a:t>
            </a:r>
            <a:r>
              <a:rPr lang="zh-CN" altLang="en-US" sz="2800" b="1" dirty="0">
                <a:solidFill>
                  <a:srgbClr val="FF0000"/>
                </a:solidFill>
                <a:latin typeface="楷体" panose="02010609060101010101" pitchFamily="49" charset="-122"/>
                <a:ea typeface="楷体" panose="02010609060101010101" pitchFamily="49" charset="-122"/>
              </a:rPr>
              <a:t>例如</a:t>
            </a:r>
            <a:endParaRPr lang="zh-CN" altLang="en-US" sz="2800" b="1" dirty="0">
              <a:solidFill>
                <a:srgbClr val="FF0000"/>
              </a:solidFill>
              <a:latin typeface="楷体" panose="02010609060101010101" pitchFamily="49" charset="-122"/>
              <a:ea typeface="楷体" panose="02010609060101010101" pitchFamily="49" charset="-122"/>
            </a:endParaRPr>
          </a:p>
        </p:txBody>
      </p:sp>
      <p:graphicFrame>
        <p:nvGraphicFramePr>
          <p:cNvPr id="8" name="Object 7"/>
          <p:cNvGraphicFramePr>
            <a:graphicFrameLocks noChangeAspect="1"/>
          </p:cNvGraphicFramePr>
          <p:nvPr/>
        </p:nvGraphicFramePr>
        <p:xfrm>
          <a:off x="7019925" y="338490"/>
          <a:ext cx="863600" cy="1245517"/>
        </p:xfrm>
        <a:graphic>
          <a:graphicData uri="http://schemas.openxmlformats.org/presentationml/2006/ole">
            <mc:AlternateContent xmlns:mc="http://schemas.openxmlformats.org/markup-compatibility/2006">
              <mc:Choice xmlns:v="urn:schemas-microsoft-com:vml" Requires="v">
                <p:oleObj spid="_x0000_s12293" name="Equation" r:id="rId3" imgW="4267200" imgH="5791200" progId="Equation.DSMT4">
                  <p:embed/>
                </p:oleObj>
              </mc:Choice>
              <mc:Fallback>
                <p:oleObj name="Equation" r:id="rId3" imgW="4267200" imgH="5791200" progId="Equation.DSMT4">
                  <p:embed/>
                  <p:pic>
                    <p:nvPicPr>
                      <p:cNvPr id="0" name="图片 3137"/>
                      <p:cNvPicPr/>
                      <p:nvPr/>
                    </p:nvPicPr>
                    <p:blipFill>
                      <a:blip r:embed="rId4"/>
                      <a:stretch>
                        <a:fillRect/>
                      </a:stretch>
                    </p:blipFill>
                    <p:spPr>
                      <a:xfrm>
                        <a:off x="7019925" y="338490"/>
                        <a:ext cx="863600" cy="1245517"/>
                      </a:xfrm>
                      <a:prstGeom prst="rect">
                        <a:avLst/>
                      </a:prstGeom>
                      <a:noFill/>
                      <a:ln w="38100">
                        <a:noFill/>
                        <a:miter/>
                      </a:ln>
                    </p:spPr>
                  </p:pic>
                </p:oleObj>
              </mc:Fallback>
            </mc:AlternateContent>
          </a:graphicData>
        </a:graphic>
      </p:graphicFrame>
      <p:sp>
        <p:nvSpPr>
          <p:cNvPr id="10" name="Line 8"/>
          <p:cNvSpPr/>
          <p:nvPr/>
        </p:nvSpPr>
        <p:spPr>
          <a:xfrm flipH="1">
            <a:off x="6011863" y="981075"/>
            <a:ext cx="1008062" cy="2087563"/>
          </a:xfrm>
          <a:prstGeom prst="line">
            <a:avLst/>
          </a:prstGeom>
          <a:ln w="9525" cap="flat" cmpd="sng">
            <a:solidFill>
              <a:srgbClr val="FF0000"/>
            </a:solidFill>
            <a:prstDash val="solid"/>
            <a:headEnd type="none" w="med" len="med"/>
            <a:tailEnd type="triangle" w="med" len="med"/>
          </a:ln>
        </p:spPr>
      </p:sp>
      <p:grpSp>
        <p:nvGrpSpPr>
          <p:cNvPr id="11" name="Group 10"/>
          <p:cNvGrpSpPr/>
          <p:nvPr/>
        </p:nvGrpSpPr>
        <p:grpSpPr>
          <a:xfrm>
            <a:off x="2189163" y="5706930"/>
            <a:ext cx="5694362" cy="834843"/>
            <a:chOff x="1130" y="3604"/>
            <a:chExt cx="3587" cy="525"/>
          </a:xfrm>
        </p:grpSpPr>
        <p:graphicFrame>
          <p:nvGraphicFramePr>
            <p:cNvPr id="59401" name="Object 11"/>
            <p:cNvGraphicFramePr>
              <a:graphicFrameLocks noChangeAspect="1"/>
            </p:cNvGraphicFramePr>
            <p:nvPr/>
          </p:nvGraphicFramePr>
          <p:xfrm>
            <a:off x="1130" y="3604"/>
            <a:ext cx="1296" cy="525"/>
          </p:xfrm>
          <a:graphic>
            <a:graphicData uri="http://schemas.openxmlformats.org/presentationml/2006/ole">
              <mc:AlternateContent xmlns:mc="http://schemas.openxmlformats.org/markup-compatibility/2006">
                <mc:Choice xmlns:v="urn:schemas-microsoft-com:vml" Requires="v">
                  <p:oleObj spid="_x0000_s12294" name="Equation" r:id="rId5" imgW="27127200" imgH="10972800" progId="Equation.DSMT4">
                    <p:embed/>
                  </p:oleObj>
                </mc:Choice>
                <mc:Fallback>
                  <p:oleObj name="Equation" r:id="rId5" imgW="27127200" imgH="10972800" progId="Equation.DSMT4">
                    <p:embed/>
                    <p:pic>
                      <p:nvPicPr>
                        <p:cNvPr id="0" name="图片 3136"/>
                        <p:cNvPicPr/>
                        <p:nvPr/>
                      </p:nvPicPr>
                      <p:blipFill>
                        <a:blip r:embed="rId6"/>
                        <a:stretch>
                          <a:fillRect/>
                        </a:stretch>
                      </p:blipFill>
                      <p:spPr>
                        <a:xfrm>
                          <a:off x="1130" y="3604"/>
                          <a:ext cx="1296" cy="525"/>
                        </a:xfrm>
                        <a:prstGeom prst="rect">
                          <a:avLst/>
                        </a:prstGeom>
                        <a:noFill/>
                        <a:ln w="38100">
                          <a:noFill/>
                          <a:miter/>
                        </a:ln>
                      </p:spPr>
                    </p:pic>
                  </p:oleObj>
                </mc:Fallback>
              </mc:AlternateContent>
            </a:graphicData>
          </a:graphic>
        </p:graphicFrame>
        <p:sp>
          <p:nvSpPr>
            <p:cNvPr id="59402" name="Text Box 12"/>
            <p:cNvSpPr txBox="1"/>
            <p:nvPr/>
          </p:nvSpPr>
          <p:spPr>
            <a:xfrm>
              <a:off x="2994" y="3787"/>
              <a:ext cx="1723" cy="32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50000"/>
                </a:spcBef>
                <a:buNone/>
              </a:pPr>
              <a:r>
                <a:rPr lang="en-US" altLang="zh-CN" sz="2800" b="1" dirty="0">
                  <a:solidFill>
                    <a:schemeClr val="bg2">
                      <a:lumMod val="60000"/>
                      <a:lumOff val="40000"/>
                    </a:schemeClr>
                  </a:solidFill>
                  <a:latin typeface="楷体" panose="02010609060101010101" pitchFamily="49" charset="-122"/>
                  <a:ea typeface="楷体" panose="02010609060101010101" pitchFamily="49" charset="-122"/>
                </a:rPr>
                <a:t>0-1</a:t>
              </a:r>
              <a:r>
                <a:rPr lang="zh-CN" altLang="en-US" sz="2800" b="1" dirty="0">
                  <a:solidFill>
                    <a:schemeClr val="bg2">
                      <a:lumMod val="60000"/>
                      <a:lumOff val="40000"/>
                    </a:schemeClr>
                  </a:solidFill>
                  <a:latin typeface="楷体" panose="02010609060101010101" pitchFamily="49" charset="-122"/>
                  <a:ea typeface="楷体" panose="02010609060101010101" pitchFamily="49" charset="-122"/>
                </a:rPr>
                <a:t>损失函数</a:t>
              </a:r>
              <a:endParaRPr lang="zh-CN" altLang="en-US" sz="2800" b="1" dirty="0">
                <a:solidFill>
                  <a:schemeClr val="bg2">
                    <a:lumMod val="60000"/>
                    <a:lumOff val="40000"/>
                  </a:schemeClr>
                </a:solidFill>
                <a:latin typeface="楷体" panose="02010609060101010101" pitchFamily="49" charset="-122"/>
                <a:ea typeface="楷体" panose="02010609060101010101" pitchFamily="49" charset="-122"/>
              </a:endParaRPr>
            </a:p>
          </p:txBody>
        </p:sp>
      </p:grpSp>
      <p:sp>
        <p:nvSpPr>
          <p:cNvPr id="59400" name="Rectangle 2"/>
          <p:cNvSpPr>
            <a:spLocks noGrp="1"/>
          </p:cNvSpPr>
          <p:nvPr>
            <p:ph type="title"/>
          </p:nvPr>
        </p:nvSpPr>
        <p:spPr>
          <a:xfrm>
            <a:off x="599440" y="186690"/>
            <a:ext cx="8229600" cy="1371600"/>
          </a:xfrm>
        </p:spPr>
        <p:txBody>
          <a:bodyPr vert="horz" wrap="square" lIns="91440" tIns="45720" rIns="91440" bIns="45720" anchor="ctr" anchorCtr="0"/>
          <a:lstStyle/>
          <a:p>
            <a:pPr marL="342900" indent="-342900" eaLnBrk="1" hangingPunct="1">
              <a:lnSpc>
                <a:spcPct val="150000"/>
              </a:lnSpc>
              <a:buFont typeface="Wingdings" panose="05000000000000000000" charset="0"/>
              <a:buChar char="n"/>
            </a:pPr>
            <a:r>
              <a:rPr lang="en-US" altLang="zh-CN" sz="2400" dirty="0">
                <a:solidFill>
                  <a:schemeClr val="bg2">
                    <a:lumMod val="60000"/>
                    <a:lumOff val="40000"/>
                  </a:schemeClr>
                </a:solidFill>
                <a:latin typeface="黑体" panose="02010609060101010101" charset="-122"/>
                <a:ea typeface="黑体" panose="02010609060101010101" charset="-122"/>
              </a:rPr>
              <a:t>决策-损失表</a:t>
            </a:r>
            <a:endParaRPr lang="en-US" altLang="zh-CN" sz="2400" dirty="0">
              <a:solidFill>
                <a:schemeClr val="bg2">
                  <a:lumMod val="60000"/>
                  <a:lumOff val="40000"/>
                </a:schemeClr>
              </a:solidFill>
              <a:latin typeface="黑体" panose="02010609060101010101" charset="-122"/>
              <a:ea typeface="黑体" panose="0201060906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9396">
                                            <p:txEl>
                                              <p:pRg st="0" end="0"/>
                                            </p:txEl>
                                          </p:spTgt>
                                        </p:tgtEl>
                                        <p:attrNameLst>
                                          <p:attrName>style.visibility</p:attrName>
                                        </p:attrNameLst>
                                      </p:cBhvr>
                                      <p:to>
                                        <p:strVal val="visible"/>
                                      </p:to>
                                    </p:set>
                                    <p:animEffect transition="in" filter="blinds(horizontal)">
                                      <p:cBhvr>
                                        <p:cTn id="15" dur="500"/>
                                        <p:tgtEl>
                                          <p:spTgt spid="5939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p:cNvSpPr>
          <p:nvPr>
            <p:ph type="title" idx="4294967295"/>
          </p:nvPr>
        </p:nvSpPr>
        <p:spPr>
          <a:xfrm>
            <a:off x="647700" y="346075"/>
            <a:ext cx="7848600" cy="685800"/>
          </a:xfrm>
        </p:spPr>
        <p:txBody>
          <a:bodyPr vert="horz" wrap="square" lIns="91440" tIns="45720" rIns="91440" bIns="45720" anchor="ctr" anchorCtr="0"/>
          <a:lstStyle/>
          <a:p>
            <a:pPr marL="342900" indent="-342900" eaLnBrk="1" hangingPunct="1">
              <a:buFont typeface="Wingdings" panose="05000000000000000000" charset="0"/>
              <a:buChar char="n"/>
            </a:pPr>
            <a:r>
              <a:rPr lang="en-US" altLang="zh-CN" sz="2400" dirty="0">
                <a:solidFill>
                  <a:schemeClr val="bg2">
                    <a:lumMod val="60000"/>
                    <a:lumOff val="40000"/>
                  </a:schemeClr>
                </a:solidFill>
                <a:latin typeface="黑体" panose="02010609060101010101" charset="-122"/>
                <a:ea typeface="黑体" panose="02010609060101010101" charset="-122"/>
              </a:rPr>
              <a:t>条件平均风险</a:t>
            </a:r>
            <a:endParaRPr lang="en-US" altLang="zh-CN" sz="2400" dirty="0">
              <a:solidFill>
                <a:schemeClr val="bg2">
                  <a:lumMod val="60000"/>
                  <a:lumOff val="40000"/>
                </a:schemeClr>
              </a:solidFill>
              <a:latin typeface="黑体" panose="02010609060101010101" charset="-122"/>
              <a:ea typeface="黑体" panose="02010609060101010101" charset="-122"/>
            </a:endParaRPr>
          </a:p>
        </p:txBody>
      </p:sp>
      <p:sp>
        <p:nvSpPr>
          <p:cNvPr id="61443" name="Rectangle 2"/>
          <p:cNvSpPr>
            <a:spLocks noGrp="1"/>
          </p:cNvSpPr>
          <p:nvPr>
            <p:ph idx="4294967295"/>
          </p:nvPr>
        </p:nvSpPr>
        <p:spPr>
          <a:xfrm>
            <a:off x="0" y="790575"/>
            <a:ext cx="8496300" cy="1917700"/>
          </a:xfrm>
        </p:spPr>
        <p:txBody>
          <a:bodyPr vert="horz" wrap="square" lIns="91440" tIns="45720" rIns="91440" bIns="45720" anchor="t" anchorCtr="0"/>
          <a:lstStyle/>
          <a:p>
            <a:pPr eaLnBrk="1" hangingPunct="1">
              <a:lnSpc>
                <a:spcPct val="160000"/>
              </a:lnSpc>
              <a:buFont typeface="Wingdings" panose="05000000000000000000" pitchFamily="2" charset="2"/>
              <a:buNone/>
            </a:pPr>
            <a:r>
              <a:rPr lang="zh-CN" altLang="en-US" sz="2400" dirty="0">
                <a:latin typeface="黑体" panose="02010609060101010101" charset="-122"/>
                <a:ea typeface="黑体" panose="02010609060101010101" charset="-122"/>
              </a:rPr>
              <a:t>      </a:t>
            </a:r>
            <a:r>
              <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如果决策</a:t>
            </a:r>
            <a:r>
              <a:rPr lang="zh-CN" altLang="en-US" sz="2400" b="1" i="1" dirty="0">
                <a:solidFill>
                  <a:schemeClr val="bg2">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b="1" i="1" baseline="-25000" dirty="0">
                <a:solidFill>
                  <a:schemeClr val="bg2">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定义为判   </a:t>
            </a:r>
            <a:r>
              <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属于</a:t>
            </a:r>
            <a:r>
              <a:rPr lang="zh-CN" altLang="en-US" sz="2400" b="1" i="1" dirty="0">
                <a:solidFill>
                  <a:schemeClr val="bg2">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b="1" i="1" baseline="-25000" dirty="0">
                <a:solidFill>
                  <a:schemeClr val="bg2">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rPr>
              <a:t>j</a:t>
            </a:r>
            <a:r>
              <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类，那么对于给定的模式   在采取决策</a:t>
            </a:r>
            <a:r>
              <a:rPr lang="zh-CN" altLang="en-US" sz="2400" b="1" i="1" dirty="0">
                <a:solidFill>
                  <a:schemeClr val="bg2">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b="1" i="1" baseline="-25000" dirty="0">
                <a:solidFill>
                  <a:schemeClr val="bg2">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rPr>
              <a:t>i </a:t>
            </a:r>
            <a:r>
              <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的条件下损失的</a:t>
            </a:r>
            <a:r>
              <a:rPr lang="zh-CN" altLang="en-US" sz="2400" b="1" dirty="0">
                <a:solidFill>
                  <a:schemeClr val="bg2">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rPr>
              <a:t>期望</a:t>
            </a:r>
            <a:r>
              <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为</a:t>
            </a:r>
            <a:endPar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buChar char="•"/>
            </a:pPr>
            <a:endParaRPr lang="zh-CN" altLang="en-US" sz="2400" dirty="0">
              <a:latin typeface="黑体" panose="02010609060101010101" charset="-122"/>
              <a:ea typeface="黑体" panose="02010609060101010101" charset="-122"/>
            </a:endParaRPr>
          </a:p>
          <a:p>
            <a:pPr eaLnBrk="1" hangingPunct="1">
              <a:buChar char="•"/>
            </a:pPr>
            <a:endParaRPr lang="zh-CN" altLang="en-US" sz="2400" dirty="0">
              <a:latin typeface="黑体" panose="02010609060101010101" charset="-122"/>
              <a:ea typeface="黑体" panose="02010609060101010101" charset="-122"/>
            </a:endParaRPr>
          </a:p>
          <a:p>
            <a:pPr eaLnBrk="1" hangingPunct="1">
              <a:lnSpc>
                <a:spcPct val="130000"/>
              </a:lnSpc>
              <a:buFont typeface="Wingdings" panose="05000000000000000000" pitchFamily="2" charset="2"/>
              <a:buNone/>
            </a:pPr>
            <a:endParaRPr lang="zh-CN" altLang="en-US" sz="2400" dirty="0">
              <a:latin typeface="黑体" panose="02010609060101010101" charset="-122"/>
              <a:ea typeface="黑体" panose="02010609060101010101" charset="-122"/>
            </a:endParaRPr>
          </a:p>
        </p:txBody>
      </p:sp>
      <p:sp>
        <p:nvSpPr>
          <p:cNvPr id="61444" name="灯片编号占位符 5"/>
          <p:cNvSpPr txBox="1">
            <a:spLocks noGrp="1"/>
          </p:cNvSpPr>
          <p:nvPr>
            <p:ph type="sldNum" sz="quarter" idx="4294967295"/>
          </p:nvPr>
        </p:nvSpPr>
        <p:spPr>
          <a:xfrm>
            <a:off x="7239000" y="6243638"/>
            <a:ext cx="1905000" cy="457200"/>
          </a:xfrm>
          <a:prstGeom prst="rect">
            <a:avLst/>
          </a:prstGeom>
          <a:noFill/>
          <a:ln w="9525">
            <a:noFill/>
          </a:ln>
        </p:spPr>
        <p:txBody>
          <a:bodyPr/>
          <a:lstStyle/>
          <a:p>
            <a:pPr marL="0" indent="0" eaLnBrk="1" hangingPunct="1">
              <a:spcBef>
                <a:spcPct val="0"/>
              </a:spcBef>
              <a:buNone/>
            </a:pPr>
            <a:fld id="{9A0DB2DC-4C9A-4742-B13C-FB6460FD3503}" type="slidenum">
              <a:rPr lang="zh-CN" altLang="en-US" sz="1400" dirty="0">
                <a:solidFill>
                  <a:schemeClr val="tx1"/>
                </a:solidFill>
                <a:latin typeface="Tahoma" panose="020B0604030504040204" pitchFamily="34" charset="0"/>
              </a:rPr>
            </a:fld>
            <a:endParaRPr lang="zh-CN" altLang="en-US" sz="1400" dirty="0">
              <a:solidFill>
                <a:schemeClr val="tx1"/>
              </a:solidFill>
              <a:latin typeface="Tahoma" panose="020B0604030504040204" pitchFamily="34" charset="0"/>
            </a:endParaRPr>
          </a:p>
        </p:txBody>
      </p:sp>
      <p:graphicFrame>
        <p:nvGraphicFramePr>
          <p:cNvPr id="61446" name="Object 7"/>
          <p:cNvGraphicFramePr>
            <a:graphicFrameLocks noChangeAspect="1"/>
          </p:cNvGraphicFramePr>
          <p:nvPr/>
        </p:nvGraphicFramePr>
        <p:xfrm>
          <a:off x="3875615" y="975453"/>
          <a:ext cx="255060" cy="427471"/>
        </p:xfrm>
        <a:graphic>
          <a:graphicData uri="http://schemas.openxmlformats.org/presentationml/2006/ole">
            <mc:AlternateContent xmlns:mc="http://schemas.openxmlformats.org/markup-compatibility/2006">
              <mc:Choice xmlns:v="urn:schemas-microsoft-com:vml" Requires="v">
                <p:oleObj spid="_x0000_s13322" name="Equation" r:id="rId1" imgW="3048000" imgH="4267200" progId="Equation.DSMT4">
                  <p:embed/>
                </p:oleObj>
              </mc:Choice>
              <mc:Fallback>
                <p:oleObj name="Equation" r:id="rId1" imgW="3048000" imgH="4267200" progId="Equation.DSMT4">
                  <p:embed/>
                  <p:pic>
                    <p:nvPicPr>
                      <p:cNvPr id="0" name="图片 3149"/>
                      <p:cNvPicPr/>
                      <p:nvPr/>
                    </p:nvPicPr>
                    <p:blipFill>
                      <a:blip r:embed="rId2"/>
                      <a:stretch>
                        <a:fillRect/>
                      </a:stretch>
                    </p:blipFill>
                    <p:spPr>
                      <a:xfrm>
                        <a:off x="3875615" y="975453"/>
                        <a:ext cx="255060" cy="427471"/>
                      </a:xfrm>
                      <a:prstGeom prst="rect">
                        <a:avLst/>
                      </a:prstGeom>
                      <a:noFill/>
                      <a:ln w="38100">
                        <a:noFill/>
                        <a:miter/>
                      </a:ln>
                    </p:spPr>
                  </p:pic>
                </p:oleObj>
              </mc:Fallback>
            </mc:AlternateContent>
          </a:graphicData>
        </a:graphic>
      </p:graphicFrame>
      <p:graphicFrame>
        <p:nvGraphicFramePr>
          <p:cNvPr id="61447" name="Object 8"/>
          <p:cNvGraphicFramePr>
            <a:graphicFrameLocks noChangeAspect="1"/>
          </p:cNvGraphicFramePr>
          <p:nvPr/>
        </p:nvGraphicFramePr>
        <p:xfrm>
          <a:off x="627305" y="1536103"/>
          <a:ext cx="544979" cy="436170"/>
        </p:xfrm>
        <a:graphic>
          <a:graphicData uri="http://schemas.openxmlformats.org/presentationml/2006/ole">
            <mc:AlternateContent xmlns:mc="http://schemas.openxmlformats.org/markup-compatibility/2006">
              <mc:Choice xmlns:v="urn:schemas-microsoft-com:vml" Requires="v">
                <p:oleObj spid="_x0000_s13323" name="Equation" r:id="rId3" imgW="3048000" imgH="4267200" progId="Equation.DSMT4">
                  <p:embed/>
                </p:oleObj>
              </mc:Choice>
              <mc:Fallback>
                <p:oleObj name="Equation" r:id="rId3" imgW="3048000" imgH="4267200" progId="Equation.DSMT4">
                  <p:embed/>
                  <p:pic>
                    <p:nvPicPr>
                      <p:cNvPr id="0" name="图片 3152"/>
                      <p:cNvPicPr/>
                      <p:nvPr/>
                    </p:nvPicPr>
                    <p:blipFill>
                      <a:blip r:embed="rId4"/>
                      <a:stretch>
                        <a:fillRect/>
                      </a:stretch>
                    </p:blipFill>
                    <p:spPr>
                      <a:xfrm>
                        <a:off x="627305" y="1536103"/>
                        <a:ext cx="544979" cy="436170"/>
                      </a:xfrm>
                      <a:prstGeom prst="rect">
                        <a:avLst/>
                      </a:prstGeom>
                      <a:noFill/>
                      <a:ln w="38100">
                        <a:noFill/>
                        <a:miter/>
                      </a:ln>
                    </p:spPr>
                  </p:pic>
                </p:oleObj>
              </mc:Fallback>
            </mc:AlternateContent>
          </a:graphicData>
        </a:graphic>
      </p:graphicFrame>
      <p:grpSp>
        <p:nvGrpSpPr>
          <p:cNvPr id="3" name="Group 9"/>
          <p:cNvGrpSpPr/>
          <p:nvPr/>
        </p:nvGrpSpPr>
        <p:grpSpPr>
          <a:xfrm>
            <a:off x="824548" y="3146743"/>
            <a:ext cx="8208962" cy="1530349"/>
            <a:chOff x="385" y="2024"/>
            <a:chExt cx="5171" cy="964"/>
          </a:xfrm>
        </p:grpSpPr>
        <p:sp>
          <p:nvSpPr>
            <p:cNvPr id="61452" name="Rectangle 10"/>
            <p:cNvSpPr/>
            <p:nvPr/>
          </p:nvSpPr>
          <p:spPr>
            <a:xfrm>
              <a:off x="385" y="2024"/>
              <a:ext cx="5171" cy="96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lnSpc>
                  <a:spcPct val="130000"/>
                </a:lnSpc>
                <a:spcBef>
                  <a:spcPct val="0"/>
                </a:spcBef>
                <a:buNone/>
              </a:pPr>
              <a:r>
                <a:rPr lang="zh-CN" altLang="en-US" sz="2400" b="1" dirty="0">
                  <a:solidFill>
                    <a:schemeClr val="tx1"/>
                  </a:solidFill>
                  <a:latin typeface="黑体" panose="02010609060101010101" charset="-122"/>
                  <a:ea typeface="黑体" panose="02010609060101010101" charset="-122"/>
                </a:rPr>
                <a:t> </a:t>
              </a:r>
              <a:r>
                <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条件期望损失</a:t>
              </a:r>
              <a:r>
                <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刻划了在模式为   、决策为 </a:t>
              </a:r>
              <a:r>
                <a:rPr lang="zh-CN" altLang="en-US" sz="2400" b="1" i="1" dirty="0">
                  <a:solidFill>
                    <a:schemeClr val="bg2">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b="1" i="1" baseline="-25000" dirty="0">
                  <a:solidFill>
                    <a:schemeClr val="bg2">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lang="en-US" altLang="zh-CN" sz="2400" b="1" i="1" baseline="-25000" dirty="0">
                  <a:solidFill>
                    <a:schemeClr val="bg2">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sym typeface="新宋体" panose="02010609030101010101" charset="-122"/>
                </a:rPr>
                <a:t> </a:t>
              </a:r>
              <a:r>
                <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条件下的平均损失，故也称      </a:t>
              </a:r>
              <a:r>
                <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为</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条件平均损失或条件平均风险</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Risk</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。由贝叶斯公式，上式可以写为</a:t>
              </a:r>
              <a:endPar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61453" name="Object 11"/>
            <p:cNvGraphicFramePr>
              <a:graphicFrameLocks noChangeAspect="1"/>
            </p:cNvGraphicFramePr>
            <p:nvPr/>
          </p:nvGraphicFramePr>
          <p:xfrm>
            <a:off x="3753" y="2107"/>
            <a:ext cx="384" cy="222"/>
          </p:xfrm>
          <a:graphic>
            <a:graphicData uri="http://schemas.openxmlformats.org/presentationml/2006/ole">
              <mc:AlternateContent xmlns:mc="http://schemas.openxmlformats.org/markup-compatibility/2006">
                <mc:Choice xmlns:v="urn:schemas-microsoft-com:vml" Requires="v">
                  <p:oleObj spid="_x0000_s13324" name="Equation" r:id="rId5" imgW="3048000" imgH="4267200" progId="Equation.DSMT4">
                    <p:embed/>
                  </p:oleObj>
                </mc:Choice>
                <mc:Fallback>
                  <p:oleObj name="Equation" r:id="rId5" imgW="3048000" imgH="4267200" progId="Equation.DSMT4">
                    <p:embed/>
                    <p:pic>
                      <p:nvPicPr>
                        <p:cNvPr id="0" name="图片 3142"/>
                        <p:cNvPicPr/>
                        <p:nvPr/>
                      </p:nvPicPr>
                      <p:blipFill>
                        <a:blip r:embed="rId6"/>
                        <a:stretch>
                          <a:fillRect/>
                        </a:stretch>
                      </p:blipFill>
                      <p:spPr>
                        <a:xfrm>
                          <a:off x="3753" y="2107"/>
                          <a:ext cx="384" cy="222"/>
                        </a:xfrm>
                        <a:prstGeom prst="rect">
                          <a:avLst/>
                        </a:prstGeom>
                        <a:noFill/>
                        <a:ln w="38100">
                          <a:noFill/>
                          <a:miter/>
                        </a:ln>
                      </p:spPr>
                    </p:pic>
                  </p:oleObj>
                </mc:Fallback>
              </mc:AlternateContent>
            </a:graphicData>
          </a:graphic>
        </p:graphicFrame>
      </p:grpSp>
      <p:sp>
        <p:nvSpPr>
          <p:cNvPr id="61449" name="Rectangle 14"/>
          <p:cNvSpPr/>
          <p:nvPr/>
        </p:nvSpPr>
        <p:spPr>
          <a:xfrm>
            <a:off x="47625" y="2954655"/>
            <a:ext cx="309563" cy="46037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0"/>
              </a:spcBef>
              <a:buNone/>
            </a:pPr>
            <a:endParaRPr lang="zh-CN" altLang="en-US" sz="2400" dirty="0">
              <a:solidFill>
                <a:schemeClr val="tx1"/>
              </a:solidFill>
              <a:latin typeface="Verdana" panose="020B0604030504040204" pitchFamily="34" charset="0"/>
              <a:ea typeface="新宋体" panose="02010609030101010101" charset="-122"/>
            </a:endParaRPr>
          </a:p>
        </p:txBody>
      </p:sp>
      <p:graphicFrame>
        <p:nvGraphicFramePr>
          <p:cNvPr id="1071119" name="Object 15"/>
          <p:cNvGraphicFramePr>
            <a:graphicFrameLocks noChangeAspect="1"/>
          </p:cNvGraphicFramePr>
          <p:nvPr/>
        </p:nvGraphicFramePr>
        <p:xfrm>
          <a:off x="2326640" y="4575810"/>
          <a:ext cx="4702810" cy="884555"/>
        </p:xfrm>
        <a:graphic>
          <a:graphicData uri="http://schemas.openxmlformats.org/presentationml/2006/ole">
            <mc:AlternateContent xmlns:mc="http://schemas.openxmlformats.org/markup-compatibility/2006">
              <mc:Choice xmlns:v="urn:schemas-microsoft-com:vml" Requires="v">
                <p:oleObj spid="_x0000_s13325" name="Equation" r:id="rId7" imgW="2298700" imgH="444500" progId="Equation.DSMT4">
                  <p:embed/>
                </p:oleObj>
              </mc:Choice>
              <mc:Fallback>
                <p:oleObj name="Equation" r:id="rId7" imgW="2298700" imgH="444500" progId="Equation.DSMT4">
                  <p:embed/>
                  <p:pic>
                    <p:nvPicPr>
                      <p:cNvPr id="0" name="图片 3146"/>
                      <p:cNvPicPr/>
                      <p:nvPr/>
                    </p:nvPicPr>
                    <p:blipFill>
                      <a:blip r:embed="rId8"/>
                      <a:stretch>
                        <a:fillRect/>
                      </a:stretch>
                    </p:blipFill>
                    <p:spPr>
                      <a:xfrm>
                        <a:off x="2326640" y="4575810"/>
                        <a:ext cx="4702810" cy="884555"/>
                      </a:xfrm>
                      <a:prstGeom prst="rect">
                        <a:avLst/>
                      </a:prstGeom>
                      <a:noFill/>
                      <a:ln w="38100">
                        <a:noFill/>
                        <a:miter/>
                      </a:ln>
                    </p:spPr>
                  </p:pic>
                </p:oleObj>
              </mc:Fallback>
            </mc:AlternateContent>
          </a:graphicData>
        </a:graphic>
      </p:graphicFrame>
      <p:graphicFrame>
        <p:nvGraphicFramePr>
          <p:cNvPr id="1071120" name="Object 16"/>
          <p:cNvGraphicFramePr>
            <a:graphicFrameLocks noChangeAspect="1"/>
          </p:cNvGraphicFramePr>
          <p:nvPr/>
        </p:nvGraphicFramePr>
        <p:xfrm>
          <a:off x="2970530" y="5340985"/>
          <a:ext cx="5831840" cy="810895"/>
        </p:xfrm>
        <a:graphic>
          <a:graphicData uri="http://schemas.openxmlformats.org/presentationml/2006/ole">
            <mc:AlternateContent xmlns:mc="http://schemas.openxmlformats.org/markup-compatibility/2006">
              <mc:Choice xmlns:v="urn:schemas-microsoft-com:vml" Requires="v">
                <p:oleObj spid="_x0000_s13326" name="Equation" r:id="rId9" imgW="2552700" imgH="444500" progId="Equation.DSMT4">
                  <p:embed/>
                </p:oleObj>
              </mc:Choice>
              <mc:Fallback>
                <p:oleObj name="Equation" r:id="rId9" imgW="2552700" imgH="444500" progId="Equation.DSMT4">
                  <p:embed/>
                  <p:pic>
                    <p:nvPicPr>
                      <p:cNvPr id="0" name="图片 3151"/>
                      <p:cNvPicPr/>
                      <p:nvPr/>
                    </p:nvPicPr>
                    <p:blipFill>
                      <a:blip r:embed="rId10"/>
                      <a:stretch>
                        <a:fillRect/>
                      </a:stretch>
                    </p:blipFill>
                    <p:spPr>
                      <a:xfrm>
                        <a:off x="2970530" y="5340985"/>
                        <a:ext cx="5831840" cy="810895"/>
                      </a:xfrm>
                      <a:prstGeom prst="rect">
                        <a:avLst/>
                      </a:prstGeom>
                      <a:noFill/>
                      <a:ln w="38100">
                        <a:noFill/>
                        <a:miter/>
                      </a:ln>
                    </p:spPr>
                  </p:pic>
                </p:oleObj>
              </mc:Fallback>
            </mc:AlternateContent>
          </a:graphicData>
        </a:graphic>
      </p:graphicFrame>
      <p:grpSp>
        <p:nvGrpSpPr>
          <p:cNvPr id="4" name="Group 4"/>
          <p:cNvGrpSpPr/>
          <p:nvPr/>
        </p:nvGrpSpPr>
        <p:grpSpPr>
          <a:xfrm>
            <a:off x="1606223" y="2124006"/>
            <a:ext cx="6656543" cy="841644"/>
            <a:chOff x="5697" y="1860"/>
            <a:chExt cx="9420" cy="223"/>
          </a:xfrm>
        </p:grpSpPr>
        <p:graphicFrame>
          <p:nvGraphicFramePr>
            <p:cNvPr id="5" name="Object 5"/>
            <p:cNvGraphicFramePr>
              <a:graphicFrameLocks noChangeAspect="1"/>
            </p:cNvGraphicFramePr>
            <p:nvPr/>
          </p:nvGraphicFramePr>
          <p:xfrm>
            <a:off x="5697" y="1860"/>
            <a:ext cx="7475" cy="223"/>
          </p:xfrm>
          <a:graphic>
            <a:graphicData uri="http://schemas.openxmlformats.org/presentationml/2006/ole">
              <mc:AlternateContent xmlns:mc="http://schemas.openxmlformats.org/markup-compatibility/2006">
                <mc:Choice xmlns:v="urn:schemas-microsoft-com:vml" Requires="v">
                  <p:oleObj spid="_x0000_s13327" name="Equation" r:id="rId11" imgW="2451100" imgH="444500" progId="Equation.DSMT4">
                    <p:embed/>
                  </p:oleObj>
                </mc:Choice>
                <mc:Fallback>
                  <p:oleObj name="Equation" r:id="rId11" imgW="2451100" imgH="444500" progId="Equation.DSMT4">
                    <p:embed/>
                    <p:pic>
                      <p:nvPicPr>
                        <p:cNvPr id="0" name="图片 3139"/>
                        <p:cNvPicPr/>
                        <p:nvPr/>
                      </p:nvPicPr>
                      <p:blipFill>
                        <a:blip r:embed="rId12"/>
                        <a:stretch>
                          <a:fillRect/>
                        </a:stretch>
                      </p:blipFill>
                      <p:spPr>
                        <a:xfrm>
                          <a:off x="5697" y="1860"/>
                          <a:ext cx="7475" cy="223"/>
                        </a:xfrm>
                        <a:prstGeom prst="rect">
                          <a:avLst/>
                        </a:prstGeom>
                        <a:noFill/>
                        <a:ln w="38100">
                          <a:noFill/>
                          <a:miter/>
                        </a:ln>
                      </p:spPr>
                    </p:pic>
                  </p:oleObj>
                </mc:Fallback>
              </mc:AlternateContent>
            </a:graphicData>
          </a:graphic>
        </p:graphicFrame>
        <p:graphicFrame>
          <p:nvGraphicFramePr>
            <p:cNvPr id="7" name="Object 6"/>
            <p:cNvGraphicFramePr>
              <a:graphicFrameLocks noChangeAspect="1"/>
            </p:cNvGraphicFramePr>
            <p:nvPr/>
          </p:nvGraphicFramePr>
          <p:xfrm>
            <a:off x="13526" y="1930"/>
            <a:ext cx="1591" cy="82"/>
          </p:xfrm>
          <a:graphic>
            <a:graphicData uri="http://schemas.openxmlformats.org/presentationml/2006/ole">
              <mc:AlternateContent xmlns:mc="http://schemas.openxmlformats.org/markup-compatibility/2006">
                <mc:Choice xmlns:v="urn:schemas-microsoft-com:vml" Requires="v">
                  <p:oleObj spid="_x0000_s13328" name="Equation" r:id="rId13" imgW="21336000" imgH="4876800" progId="Equation.DSMT4">
                    <p:embed/>
                  </p:oleObj>
                </mc:Choice>
                <mc:Fallback>
                  <p:oleObj name="Equation" r:id="rId13" imgW="21336000" imgH="4876800" progId="Equation.DSMT4">
                    <p:embed/>
                    <p:pic>
                      <p:nvPicPr>
                        <p:cNvPr id="0" name="图片 3140"/>
                        <p:cNvPicPr/>
                        <p:nvPr/>
                      </p:nvPicPr>
                      <p:blipFill>
                        <a:blip r:embed="rId14"/>
                        <a:stretch>
                          <a:fillRect/>
                        </a:stretch>
                      </p:blipFill>
                      <p:spPr>
                        <a:xfrm>
                          <a:off x="13526" y="1930"/>
                          <a:ext cx="1591" cy="82"/>
                        </a:xfrm>
                        <a:prstGeom prst="rect">
                          <a:avLst/>
                        </a:prstGeom>
                        <a:noFill/>
                        <a:ln w="38100">
                          <a:noFill/>
                          <a:miter/>
                        </a:ln>
                      </p:spPr>
                    </p:pic>
                  </p:oleObj>
                </mc:Fallback>
              </mc:AlternateContent>
            </a:graphicData>
          </a:graphic>
        </p:graphicFrame>
      </p:grpSp>
      <p:graphicFrame>
        <p:nvGraphicFramePr>
          <p:cNvPr id="9" name="对象 8"/>
          <p:cNvGraphicFramePr/>
          <p:nvPr/>
        </p:nvGraphicFramePr>
        <p:xfrm>
          <a:off x="3088640" y="3187065"/>
          <a:ext cx="888365" cy="484505"/>
        </p:xfrm>
        <a:graphic>
          <a:graphicData uri="http://schemas.openxmlformats.org/presentationml/2006/ole">
            <mc:AlternateContent xmlns:mc="http://schemas.openxmlformats.org/markup-compatibility/2006">
              <mc:Choice xmlns:v="urn:schemas-microsoft-com:vml" Requires="v">
                <p:oleObj spid="_x0000_s13329" name="Equation" r:id="rId15" imgW="520700" imgH="254000" progId="Equation.DSMT4">
                  <p:embed/>
                </p:oleObj>
              </mc:Choice>
              <mc:Fallback>
                <p:oleObj name="Equation" r:id="rId15" imgW="520700" imgH="254000" progId="Equation.DSMT4">
                  <p:embed/>
                  <p:pic>
                    <p:nvPicPr>
                      <p:cNvPr id="0" name="图片 4"/>
                      <p:cNvPicPr/>
                      <p:nvPr/>
                    </p:nvPicPr>
                    <p:blipFill>
                      <a:blip r:embed="rId16"/>
                      <a:stretch>
                        <a:fillRect/>
                      </a:stretch>
                    </p:blipFill>
                    <p:spPr>
                      <a:xfrm>
                        <a:off x="3088640" y="3187065"/>
                        <a:ext cx="888365" cy="484505"/>
                      </a:xfrm>
                      <a:prstGeom prst="rect">
                        <a:avLst/>
                      </a:prstGeom>
                    </p:spPr>
                  </p:pic>
                </p:oleObj>
              </mc:Fallback>
            </mc:AlternateContent>
          </a:graphicData>
        </a:graphic>
      </p:graphicFrame>
      <p:graphicFrame>
        <p:nvGraphicFramePr>
          <p:cNvPr id="11" name="对象 10"/>
          <p:cNvGraphicFramePr/>
          <p:nvPr/>
        </p:nvGraphicFramePr>
        <p:xfrm>
          <a:off x="4130040" y="3717925"/>
          <a:ext cx="695325" cy="413385"/>
        </p:xfrm>
        <a:graphic>
          <a:graphicData uri="http://schemas.openxmlformats.org/presentationml/2006/ole">
            <mc:AlternateContent xmlns:mc="http://schemas.openxmlformats.org/markup-compatibility/2006">
              <mc:Choice xmlns:v="urn:schemas-microsoft-com:vml" Requires="v">
                <p:oleObj spid="_x0000_s13330" name="Equation" r:id="rId17" imgW="520700" imgH="254000" progId="Equation.DSMT4">
                  <p:embed/>
                </p:oleObj>
              </mc:Choice>
              <mc:Fallback>
                <p:oleObj name="Equation" r:id="rId17" imgW="520700" imgH="254000" progId="Equation.DSMT4">
                  <p:embed/>
                  <p:pic>
                    <p:nvPicPr>
                      <p:cNvPr id="0" name="图片 4"/>
                      <p:cNvPicPr/>
                      <p:nvPr/>
                    </p:nvPicPr>
                    <p:blipFill>
                      <a:blip r:embed="rId18"/>
                      <a:stretch>
                        <a:fillRect/>
                      </a:stretch>
                    </p:blipFill>
                    <p:spPr>
                      <a:xfrm>
                        <a:off x="4130040" y="3717925"/>
                        <a:ext cx="695325" cy="413385"/>
                      </a:xfrm>
                      <a:prstGeom prst="rect">
                        <a:avLst/>
                      </a:prstGeom>
                    </p:spPr>
                  </p:pic>
                </p:oleObj>
              </mc:Fallback>
            </mc:AlternateContent>
          </a:graphicData>
        </a:graphic>
      </p:graphicFrame>
      <p:sp>
        <p:nvSpPr>
          <p:cNvPr id="13" name="文本框 12"/>
          <p:cNvSpPr txBox="1"/>
          <p:nvPr/>
        </p:nvSpPr>
        <p:spPr>
          <a:xfrm>
            <a:off x="899795" y="6151880"/>
            <a:ext cx="7960995" cy="460375"/>
          </a:xfrm>
          <a:prstGeom prst="rect">
            <a:avLst/>
          </a:prstGeom>
          <a:noFill/>
        </p:spPr>
        <p:txBody>
          <a:bodyPr wrap="none" rtlCol="0" anchor="t">
            <a:spAutoFit/>
          </a:bodyPr>
          <a:lstStyle/>
          <a:p>
            <a:pPr indent="-360045" algn="l" eaLnBrk="1" fontAlgn="auto" hangingPunct="1">
              <a:spcAft>
                <a:spcPts val="0"/>
              </a:spcAft>
              <a:buSzPct val="80000"/>
              <a:defRPr/>
            </a:pPr>
            <a:r>
              <a:rPr lang="zh-CN" altLang="en-US" sz="2400" b="1" dirty="0">
                <a:solidFill>
                  <a:schemeClr val="bg2">
                    <a:lumMod val="60000"/>
                    <a:lumOff val="40000"/>
                  </a:schemeClr>
                </a:solidFill>
                <a:latin typeface="Times New Roman" panose="02020603050405020304" pitchFamily="18" charset="0"/>
                <a:cs typeface="Times New Roman" panose="02020603050405020304" pitchFamily="18" charset="0"/>
                <a:sym typeface="新宋体" panose="02010609030101010101" charset="-122"/>
              </a:rPr>
              <a:t>我们的任务是寻找一个判定准则</a:t>
            </a:r>
            <a:r>
              <a:rPr lang="en-US" altLang="zh-CN" sz="2400" b="1" i="1" dirty="0">
                <a:solidFill>
                  <a:schemeClr val="bg2">
                    <a:lumMod val="60000"/>
                    <a:lumOff val="40000"/>
                  </a:schemeClr>
                </a:solidFill>
                <a:latin typeface="Times New Roman" panose="02020603050405020304" pitchFamily="18" charset="0"/>
                <a:cs typeface="Times New Roman" panose="02020603050405020304" pitchFamily="18" charset="0"/>
                <a:sym typeface="新宋体" panose="02010609030101010101" charset="-122"/>
              </a:rPr>
              <a:t>h=</a:t>
            </a:r>
            <a:r>
              <a:rPr lang="zh-CN" altLang="en-US" sz="2400" b="1" i="1" dirty="0">
                <a:solidFill>
                  <a:schemeClr val="bg2">
                    <a:lumMod val="60000"/>
                    <a:lumOff val="40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solidFill>
                  <a:schemeClr val="bg2">
                    <a:lumMod val="60000"/>
                    <a:lumOff val="40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solidFill>
                  <a:schemeClr val="bg2">
                    <a:lumMod val="60000"/>
                    <a:lumOff val="40000"/>
                  </a:schemeClr>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400" b="1" dirty="0">
                <a:solidFill>
                  <a:schemeClr val="bg2">
                    <a:lumMod val="60000"/>
                    <a:lumOff val="40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solidFill>
                  <a:schemeClr val="bg2">
                    <a:lumMod val="60000"/>
                    <a:lumOff val="40000"/>
                  </a:schemeClr>
                </a:solidFill>
                <a:latin typeface="Times New Roman" panose="02020603050405020304" pitchFamily="18" charset="0"/>
                <a:cs typeface="Times New Roman" panose="02020603050405020304" pitchFamily="18" charset="0"/>
                <a:sym typeface="新宋体" panose="02010609030101010101" charset="-122"/>
              </a:rPr>
              <a:t>,</a:t>
            </a:r>
            <a:r>
              <a:rPr lang="zh-CN" altLang="en-US" sz="2400" b="1" dirty="0">
                <a:solidFill>
                  <a:schemeClr val="bg2">
                    <a:lumMod val="60000"/>
                    <a:lumOff val="40000"/>
                  </a:schemeClr>
                </a:solidFill>
                <a:latin typeface="Times New Roman" panose="02020603050405020304" pitchFamily="18" charset="0"/>
                <a:cs typeface="Times New Roman" panose="02020603050405020304" pitchFamily="18" charset="0"/>
                <a:sym typeface="新宋体" panose="02010609030101010101" charset="-122"/>
              </a:rPr>
              <a:t> 以最小化总体风险</a:t>
            </a:r>
            <a:endParaRPr lang="zh-CN" altLang="en-US" sz="2400" b="1" dirty="0">
              <a:solidFill>
                <a:schemeClr val="bg2">
                  <a:lumMod val="60000"/>
                  <a:lumOff val="40000"/>
                </a:schemeClr>
              </a:solidFill>
              <a:latin typeface="Times New Roman" panose="02020603050405020304" pitchFamily="18" charset="0"/>
              <a:cs typeface="Times New Roman" panose="02020603050405020304" pitchFamily="18" charset="0"/>
              <a:sym typeface="新宋体" panose="0201060903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500"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1449"/>
                                        </p:tgtEl>
                                        <p:attrNameLst>
                                          <p:attrName>style.visibility</p:attrName>
                                        </p:attrNameLst>
                                      </p:cBhvr>
                                      <p:to>
                                        <p:strVal val="visible"/>
                                      </p:to>
                                    </p:set>
                                    <p:animEffect transition="in" filter="wipe(left)">
                                      <p:cBhvr>
                                        <p:cTn id="15" dur="500"/>
                                        <p:tgtEl>
                                          <p:spTgt spid="61449"/>
                                        </p:tgtEl>
                                      </p:cBhvr>
                                    </p:animEffect>
                                  </p:childTnLst>
                                </p:cTn>
                              </p:par>
                              <p:par>
                                <p:cTn id="16" presetID="22" presetClass="entr" presetSubtype="8"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22" presetClass="entr" presetSubtype="8"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61444"/>
                                        </p:tgtEl>
                                        <p:attrNameLst>
                                          <p:attrName>style.visibility</p:attrName>
                                        </p:attrNameLst>
                                      </p:cBhvr>
                                      <p:to>
                                        <p:strVal val="visible"/>
                                      </p:to>
                                    </p:set>
                                    <p:animEffect transition="in" filter="box(in)">
                                      <p:cBhvr>
                                        <p:cTn id="26" dur="2000"/>
                                        <p:tgtEl>
                                          <p:spTgt spid="61444"/>
                                        </p:tgtEl>
                                      </p:cBhvr>
                                    </p:animEffect>
                                  </p:childTnLst>
                                </p:cTn>
                              </p:par>
                              <p:par>
                                <p:cTn id="27" presetID="4" presetClass="entr" presetSubtype="16" fill="hold" nodeType="withEffect">
                                  <p:stCondLst>
                                    <p:cond delay="0"/>
                                  </p:stCondLst>
                                  <p:childTnLst>
                                    <p:set>
                                      <p:cBhvr>
                                        <p:cTn id="28" dur="1" fill="hold">
                                          <p:stCondLst>
                                            <p:cond delay="0"/>
                                          </p:stCondLst>
                                        </p:cTn>
                                        <p:tgtEl>
                                          <p:spTgt spid="1071119"/>
                                        </p:tgtEl>
                                        <p:attrNameLst>
                                          <p:attrName>style.visibility</p:attrName>
                                        </p:attrNameLst>
                                      </p:cBhvr>
                                      <p:to>
                                        <p:strVal val="visible"/>
                                      </p:to>
                                    </p:set>
                                    <p:animEffect transition="in" filter="box(in)">
                                      <p:cBhvr>
                                        <p:cTn id="29" dur="2000"/>
                                        <p:tgtEl>
                                          <p:spTgt spid="1071119"/>
                                        </p:tgtEl>
                                      </p:cBhvr>
                                    </p:animEffect>
                                  </p:childTnLst>
                                </p:cTn>
                              </p:par>
                              <p:par>
                                <p:cTn id="30" presetID="4" presetClass="entr" presetSubtype="16" fill="hold" nodeType="withEffect">
                                  <p:stCondLst>
                                    <p:cond delay="0"/>
                                  </p:stCondLst>
                                  <p:childTnLst>
                                    <p:set>
                                      <p:cBhvr>
                                        <p:cTn id="31" dur="2000" fill="hold">
                                          <p:stCondLst>
                                            <p:cond delay="0"/>
                                          </p:stCondLst>
                                        </p:cTn>
                                        <p:tgtEl>
                                          <p:spTgt spid="1071120"/>
                                        </p:tgtEl>
                                        <p:attrNameLst>
                                          <p:attrName>style.visibility</p:attrName>
                                        </p:attrNameLst>
                                      </p:cBhvr>
                                      <p:to>
                                        <p:strVal val="visible"/>
                                      </p:to>
                                    </p:set>
                                    <p:animEffect transition="in" filter="box(in)">
                                      <p:cBhvr>
                                        <p:cTn id="32" dur="2000"/>
                                        <p:tgtEl>
                                          <p:spTgt spid="1071120"/>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heel(1)">
                                      <p:cBhvr>
                                        <p:cTn id="37" dur="2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grpId="2" nodeType="clickEffect">
                                  <p:stCondLst>
                                    <p:cond delay="0"/>
                                  </p:stCondLst>
                                  <p:childTnLst>
                                    <p:animEffect transition="out" filter="wipe(down)">
                                      <p:cBhvr>
                                        <p:cTn id="41" dur="500"/>
                                        <p:tgtEl>
                                          <p:spTgt spid="13"/>
                                        </p:tgtEl>
                                      </p:cBhvr>
                                    </p:animEffect>
                                    <p:set>
                                      <p:cBhvr>
                                        <p:cTn id="4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nimBg="1"/>
      <p:bldP spid="61449" grpId="0"/>
      <p:bldP spid="13" grpId="0"/>
      <p:bldP spid="13" grpId="1"/>
      <p:bldP spid="13" grpId="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155" name="Text Box 3"/>
          <p:cNvSpPr txBox="1"/>
          <p:nvPr/>
        </p:nvSpPr>
        <p:spPr>
          <a:xfrm>
            <a:off x="665163" y="1331913"/>
            <a:ext cx="5905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50000"/>
              </a:spcBef>
              <a:buNone/>
            </a:pPr>
            <a:r>
              <a:rPr lang="zh-CN" altLang="en-US" sz="2400" b="1" dirty="0">
                <a:solidFill>
                  <a:schemeClr val="tx1"/>
                </a:solidFill>
                <a:latin typeface="Verdana" panose="020B0604030504040204" pitchFamily="34" charset="0"/>
                <a:ea typeface="新宋体" panose="02010609030101010101" charset="-122"/>
              </a:rPr>
              <a:t>求上式</a:t>
            </a:r>
            <a:r>
              <a:rPr lang="en-US" altLang="zh-CN" sz="2400" b="1" dirty="0">
                <a:solidFill>
                  <a:schemeClr val="tx1"/>
                </a:solidFill>
                <a:ea typeface="新宋体" panose="02010609030101010101" charset="-122"/>
              </a:rPr>
              <a:t>R(x)</a:t>
            </a:r>
            <a:r>
              <a:rPr lang="zh-CN" altLang="en-US" sz="2400" b="1" dirty="0">
                <a:solidFill>
                  <a:schemeClr val="tx1"/>
                </a:solidFill>
                <a:latin typeface="Verdana" panose="020B0604030504040204" pitchFamily="34" charset="0"/>
                <a:ea typeface="新宋体" panose="02010609030101010101" charset="-122"/>
              </a:rPr>
              <a:t>关于</a:t>
            </a:r>
            <a:r>
              <a:rPr lang="en-US" altLang="zh-CN" sz="2400" b="1" dirty="0">
                <a:solidFill>
                  <a:schemeClr val="tx1"/>
                </a:solidFill>
                <a:ea typeface="新宋体" panose="02010609030101010101" charset="-122"/>
              </a:rPr>
              <a:t>x</a:t>
            </a:r>
            <a:r>
              <a:rPr lang="zh-CN" altLang="en-US" sz="2400" b="1" dirty="0">
                <a:solidFill>
                  <a:schemeClr val="tx1"/>
                </a:solidFill>
                <a:latin typeface="Verdana" panose="020B0604030504040204" pitchFamily="34" charset="0"/>
                <a:ea typeface="新宋体" panose="02010609030101010101" charset="-122"/>
              </a:rPr>
              <a:t>的数学期望</a:t>
            </a:r>
            <a:r>
              <a:rPr lang="en-US" altLang="zh-CN" sz="2400" b="1" dirty="0">
                <a:solidFill>
                  <a:schemeClr val="tx1"/>
                </a:solidFill>
                <a:ea typeface="新宋体" panose="02010609030101010101" charset="-122"/>
              </a:rPr>
              <a:t>:</a:t>
            </a:r>
            <a:endParaRPr lang="en-US" altLang="zh-CN" sz="2400" b="1" dirty="0">
              <a:solidFill>
                <a:schemeClr val="tx1"/>
              </a:solidFill>
              <a:ea typeface="新宋体" panose="02010609030101010101" charset="-122"/>
            </a:endParaRPr>
          </a:p>
        </p:txBody>
      </p:sp>
      <p:sp>
        <p:nvSpPr>
          <p:cNvPr id="63492" name="Rectangle 4"/>
          <p:cNvSpPr/>
          <p:nvPr/>
        </p:nvSpPr>
        <p:spPr>
          <a:xfrm>
            <a:off x="0" y="153289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0"/>
              </a:spcBef>
              <a:buNone/>
            </a:pPr>
            <a:endParaRPr lang="zh-CN" altLang="en-US" sz="2400" dirty="0">
              <a:solidFill>
                <a:schemeClr val="tx1"/>
              </a:solidFill>
              <a:latin typeface="Verdana" panose="020B0604030504040204" pitchFamily="34" charset="0"/>
              <a:ea typeface="新宋体" panose="02010609030101010101" charset="-122"/>
            </a:endParaRPr>
          </a:p>
        </p:txBody>
      </p:sp>
      <p:graphicFrame>
        <p:nvGraphicFramePr>
          <p:cNvPr id="1073157" name="Object 5"/>
          <p:cNvGraphicFramePr>
            <a:graphicFrameLocks noChangeAspect="1"/>
          </p:cNvGraphicFramePr>
          <p:nvPr/>
        </p:nvGraphicFramePr>
        <p:xfrm>
          <a:off x="1822768" y="2332038"/>
          <a:ext cx="3856355" cy="1078230"/>
        </p:xfrm>
        <a:graphic>
          <a:graphicData uri="http://schemas.openxmlformats.org/presentationml/2006/ole">
            <mc:AlternateContent xmlns:mc="http://schemas.openxmlformats.org/markup-compatibility/2006">
              <mc:Choice xmlns:v="urn:schemas-microsoft-com:vml" Requires="v">
                <p:oleObj spid="_x0000_s14345" name="Equation" r:id="rId1" imgW="1828800" imgH="558800" progId="Equation.DSMT4">
                  <p:embed/>
                </p:oleObj>
              </mc:Choice>
              <mc:Fallback>
                <p:oleObj name="Equation" r:id="rId1" imgW="1828800" imgH="558800" progId="Equation.DSMT4">
                  <p:embed/>
                  <p:pic>
                    <p:nvPicPr>
                      <p:cNvPr id="0" name="图片 3143"/>
                      <p:cNvPicPr/>
                      <p:nvPr/>
                    </p:nvPicPr>
                    <p:blipFill>
                      <a:blip r:embed="rId2"/>
                      <a:stretch>
                        <a:fillRect/>
                      </a:stretch>
                    </p:blipFill>
                    <p:spPr>
                      <a:xfrm>
                        <a:off x="1822768" y="2332038"/>
                        <a:ext cx="3856355" cy="1078230"/>
                      </a:xfrm>
                      <a:prstGeom prst="rect">
                        <a:avLst/>
                      </a:prstGeom>
                      <a:noFill/>
                      <a:ln w="38100">
                        <a:noFill/>
                        <a:miter/>
                      </a:ln>
                    </p:spPr>
                  </p:pic>
                </p:oleObj>
              </mc:Fallback>
            </mc:AlternateContent>
          </a:graphicData>
        </a:graphic>
      </p:graphicFrame>
      <p:graphicFrame>
        <p:nvGraphicFramePr>
          <p:cNvPr id="1073158" name="Object 6"/>
          <p:cNvGraphicFramePr>
            <a:graphicFrameLocks noChangeAspect="1"/>
          </p:cNvGraphicFramePr>
          <p:nvPr/>
        </p:nvGraphicFramePr>
        <p:xfrm>
          <a:off x="1402080" y="3216275"/>
          <a:ext cx="5443855" cy="946785"/>
        </p:xfrm>
        <a:graphic>
          <a:graphicData uri="http://schemas.openxmlformats.org/presentationml/2006/ole">
            <mc:AlternateContent xmlns:mc="http://schemas.openxmlformats.org/markup-compatibility/2006">
              <mc:Choice xmlns:v="urn:schemas-microsoft-com:vml" Requires="v">
                <p:oleObj spid="_x0000_s14346" name="Equation" r:id="rId3" imgW="2463165" imgH="457200" progId="Equation.DSMT4">
                  <p:embed/>
                </p:oleObj>
              </mc:Choice>
              <mc:Fallback>
                <p:oleObj name="Equation" r:id="rId3" imgW="2463165" imgH="457200" progId="Equation.DSMT4">
                  <p:embed/>
                  <p:pic>
                    <p:nvPicPr>
                      <p:cNvPr id="0" name="图片 3147"/>
                      <p:cNvPicPr/>
                      <p:nvPr/>
                    </p:nvPicPr>
                    <p:blipFill>
                      <a:blip r:embed="rId4"/>
                      <a:stretch>
                        <a:fillRect/>
                      </a:stretch>
                    </p:blipFill>
                    <p:spPr>
                      <a:xfrm>
                        <a:off x="1402080" y="3216275"/>
                        <a:ext cx="5443855" cy="946785"/>
                      </a:xfrm>
                      <a:prstGeom prst="rect">
                        <a:avLst/>
                      </a:prstGeom>
                      <a:noFill/>
                      <a:ln w="38100">
                        <a:noFill/>
                        <a:miter/>
                      </a:ln>
                    </p:spPr>
                  </p:pic>
                </p:oleObj>
              </mc:Fallback>
            </mc:AlternateContent>
          </a:graphicData>
        </a:graphic>
      </p:graphicFrame>
      <p:graphicFrame>
        <p:nvGraphicFramePr>
          <p:cNvPr id="1073159" name="Object 7"/>
          <p:cNvGraphicFramePr>
            <a:graphicFrameLocks noChangeAspect="1"/>
          </p:cNvGraphicFramePr>
          <p:nvPr/>
        </p:nvGraphicFramePr>
        <p:xfrm>
          <a:off x="1634490" y="4152900"/>
          <a:ext cx="4678045" cy="893445"/>
        </p:xfrm>
        <a:graphic>
          <a:graphicData uri="http://schemas.openxmlformats.org/presentationml/2006/ole">
            <mc:AlternateContent xmlns:mc="http://schemas.openxmlformats.org/markup-compatibility/2006">
              <mc:Choice xmlns:v="urn:schemas-microsoft-com:vml" Requires="v">
                <p:oleObj spid="_x0000_s14347" name="Equation" r:id="rId5" imgW="2234565" imgH="444500" progId="Equation.DSMT4">
                  <p:embed/>
                </p:oleObj>
              </mc:Choice>
              <mc:Fallback>
                <p:oleObj name="Equation" r:id="rId5" imgW="2234565" imgH="444500" progId="Equation.DSMT4">
                  <p:embed/>
                  <p:pic>
                    <p:nvPicPr>
                      <p:cNvPr id="0" name="图片 3148"/>
                      <p:cNvPicPr/>
                      <p:nvPr/>
                    </p:nvPicPr>
                    <p:blipFill>
                      <a:blip r:embed="rId6"/>
                      <a:stretch>
                        <a:fillRect/>
                      </a:stretch>
                    </p:blipFill>
                    <p:spPr>
                      <a:xfrm>
                        <a:off x="1634490" y="4152900"/>
                        <a:ext cx="4678045" cy="893445"/>
                      </a:xfrm>
                      <a:prstGeom prst="rect">
                        <a:avLst/>
                      </a:prstGeom>
                      <a:noFill/>
                      <a:ln w="38100">
                        <a:noFill/>
                        <a:miter/>
                      </a:ln>
                    </p:spPr>
                  </p:pic>
                </p:oleObj>
              </mc:Fallback>
            </mc:AlternateContent>
          </a:graphicData>
        </a:graphic>
      </p:graphicFrame>
      <p:graphicFrame>
        <p:nvGraphicFramePr>
          <p:cNvPr id="1073160" name="Object 8"/>
          <p:cNvGraphicFramePr>
            <a:graphicFrameLocks noChangeAspect="1"/>
          </p:cNvGraphicFramePr>
          <p:nvPr/>
        </p:nvGraphicFramePr>
        <p:xfrm>
          <a:off x="1798955" y="5046345"/>
          <a:ext cx="3566160" cy="779780"/>
        </p:xfrm>
        <a:graphic>
          <a:graphicData uri="http://schemas.openxmlformats.org/presentationml/2006/ole">
            <mc:AlternateContent xmlns:mc="http://schemas.openxmlformats.org/markup-compatibility/2006">
              <mc:Choice xmlns:v="urn:schemas-microsoft-com:vml" Requires="v">
                <p:oleObj spid="_x0000_s14348" name="Equation" r:id="rId7" imgW="1714500" imgH="444500" progId="Equation.DSMT4">
                  <p:embed/>
                </p:oleObj>
              </mc:Choice>
              <mc:Fallback>
                <p:oleObj name="Equation" r:id="rId7" imgW="1714500" imgH="444500" progId="Equation.DSMT4">
                  <p:embed/>
                  <p:pic>
                    <p:nvPicPr>
                      <p:cNvPr id="0" name="图片 3145"/>
                      <p:cNvPicPr/>
                      <p:nvPr/>
                    </p:nvPicPr>
                    <p:blipFill>
                      <a:blip r:embed="rId8"/>
                      <a:stretch>
                        <a:fillRect/>
                      </a:stretch>
                    </p:blipFill>
                    <p:spPr>
                      <a:xfrm>
                        <a:off x="1798955" y="5046345"/>
                        <a:ext cx="3566160" cy="779780"/>
                      </a:xfrm>
                      <a:prstGeom prst="rect">
                        <a:avLst/>
                      </a:prstGeom>
                      <a:noFill/>
                      <a:ln w="38100">
                        <a:noFill/>
                        <a:miter/>
                      </a:ln>
                    </p:spPr>
                  </p:pic>
                </p:oleObj>
              </mc:Fallback>
            </mc:AlternateContent>
          </a:graphicData>
        </a:graphic>
      </p:graphicFrame>
      <p:graphicFrame>
        <p:nvGraphicFramePr>
          <p:cNvPr id="1073161" name="Object 9"/>
          <p:cNvGraphicFramePr>
            <a:graphicFrameLocks noChangeAspect="1"/>
          </p:cNvGraphicFramePr>
          <p:nvPr/>
        </p:nvGraphicFramePr>
        <p:xfrm>
          <a:off x="5564504" y="5177473"/>
          <a:ext cx="1938338" cy="516304"/>
        </p:xfrm>
        <a:graphic>
          <a:graphicData uri="http://schemas.openxmlformats.org/presentationml/2006/ole">
            <mc:AlternateContent xmlns:mc="http://schemas.openxmlformats.org/markup-compatibility/2006">
              <mc:Choice xmlns:v="urn:schemas-microsoft-com:vml" Requires="v">
                <p:oleObj spid="_x0000_s14349" name="Equation" r:id="rId9" imgW="21031200" imgH="6096000" progId="Equation.DSMT4">
                  <p:embed/>
                </p:oleObj>
              </mc:Choice>
              <mc:Fallback>
                <p:oleObj name="Equation" r:id="rId9" imgW="21031200" imgH="6096000" progId="Equation.DSMT4">
                  <p:embed/>
                  <p:pic>
                    <p:nvPicPr>
                      <p:cNvPr id="0" name="图片 3150"/>
                      <p:cNvPicPr/>
                      <p:nvPr/>
                    </p:nvPicPr>
                    <p:blipFill>
                      <a:blip r:embed="rId10"/>
                      <a:stretch>
                        <a:fillRect/>
                      </a:stretch>
                    </p:blipFill>
                    <p:spPr>
                      <a:xfrm>
                        <a:off x="5564504" y="5177473"/>
                        <a:ext cx="1938338" cy="516304"/>
                      </a:xfrm>
                      <a:prstGeom prst="rect">
                        <a:avLst/>
                      </a:prstGeom>
                      <a:noFill/>
                      <a:ln w="38100">
                        <a:noFill/>
                        <a:miter/>
                      </a:ln>
                    </p:spPr>
                  </p:pic>
                </p:oleObj>
              </mc:Fallback>
            </mc:AlternateContent>
          </a:graphicData>
        </a:graphic>
      </p:graphicFrame>
      <p:graphicFrame>
        <p:nvGraphicFramePr>
          <p:cNvPr id="1073162" name="Object 10"/>
          <p:cNvGraphicFramePr>
            <a:graphicFrameLocks noChangeAspect="1"/>
          </p:cNvGraphicFramePr>
          <p:nvPr/>
        </p:nvGraphicFramePr>
        <p:xfrm>
          <a:off x="1692275" y="1789430"/>
          <a:ext cx="2861310" cy="660400"/>
        </p:xfrm>
        <a:graphic>
          <a:graphicData uri="http://schemas.openxmlformats.org/presentationml/2006/ole">
            <mc:AlternateContent xmlns:mc="http://schemas.openxmlformats.org/markup-compatibility/2006">
              <mc:Choice xmlns:v="urn:schemas-microsoft-com:vml" Requires="v">
                <p:oleObj spid="_x0000_s14350" name="Equation" r:id="rId11" imgW="1206500" imgH="316865" progId="Equation.DSMT4">
                  <p:embed/>
                </p:oleObj>
              </mc:Choice>
              <mc:Fallback>
                <p:oleObj name="Equation" r:id="rId11" imgW="1206500" imgH="316865" progId="Equation.DSMT4">
                  <p:embed/>
                  <p:pic>
                    <p:nvPicPr>
                      <p:cNvPr id="0" name="图片 3154"/>
                      <p:cNvPicPr/>
                      <p:nvPr/>
                    </p:nvPicPr>
                    <p:blipFill>
                      <a:blip r:embed="rId12"/>
                      <a:stretch>
                        <a:fillRect/>
                      </a:stretch>
                    </p:blipFill>
                    <p:spPr>
                      <a:xfrm>
                        <a:off x="1692275" y="1789430"/>
                        <a:ext cx="2861310" cy="660400"/>
                      </a:xfrm>
                      <a:prstGeom prst="rect">
                        <a:avLst/>
                      </a:prstGeom>
                      <a:noFill/>
                      <a:ln w="38100">
                        <a:noFill/>
                        <a:miter/>
                      </a:ln>
                    </p:spPr>
                  </p:pic>
                </p:oleObj>
              </mc:Fallback>
            </mc:AlternateContent>
          </a:graphicData>
        </a:graphic>
      </p:graphicFrame>
      <p:graphicFrame>
        <p:nvGraphicFramePr>
          <p:cNvPr id="1073163" name="Object 11"/>
          <p:cNvGraphicFramePr>
            <a:graphicFrameLocks noChangeAspect="1"/>
          </p:cNvGraphicFramePr>
          <p:nvPr/>
        </p:nvGraphicFramePr>
        <p:xfrm>
          <a:off x="4482783" y="1680528"/>
          <a:ext cx="2362835" cy="708025"/>
        </p:xfrm>
        <a:graphic>
          <a:graphicData uri="http://schemas.openxmlformats.org/presentationml/2006/ole">
            <mc:AlternateContent xmlns:mc="http://schemas.openxmlformats.org/markup-compatibility/2006">
              <mc:Choice xmlns:v="urn:schemas-microsoft-com:vml" Requires="v">
                <p:oleObj spid="_x0000_s14351" name="Equation" r:id="rId13" imgW="1498600" imgH="444500" progId="Equation.DSMT4">
                  <p:embed/>
                </p:oleObj>
              </mc:Choice>
              <mc:Fallback>
                <p:oleObj name="Equation" r:id="rId13" imgW="1498600" imgH="444500" progId="Equation.DSMT4">
                  <p:embed/>
                  <p:pic>
                    <p:nvPicPr>
                      <p:cNvPr id="0" name="图片 3153"/>
                      <p:cNvPicPr/>
                      <p:nvPr/>
                    </p:nvPicPr>
                    <p:blipFill>
                      <a:blip r:embed="rId14"/>
                      <a:stretch>
                        <a:fillRect/>
                      </a:stretch>
                    </p:blipFill>
                    <p:spPr>
                      <a:xfrm>
                        <a:off x="4482783" y="1680528"/>
                        <a:ext cx="2362835" cy="708025"/>
                      </a:xfrm>
                      <a:prstGeom prst="rect">
                        <a:avLst/>
                      </a:prstGeom>
                      <a:noFill/>
                      <a:ln w="38100">
                        <a:noFill/>
                        <a:miter/>
                      </a:ln>
                    </p:spPr>
                  </p:pic>
                </p:oleObj>
              </mc:Fallback>
            </mc:AlternateContent>
          </a:graphicData>
        </a:graphic>
      </p:graphicFrame>
      <p:sp>
        <p:nvSpPr>
          <p:cNvPr id="1073164" name="AutoShape 12"/>
          <p:cNvSpPr/>
          <p:nvPr/>
        </p:nvSpPr>
        <p:spPr>
          <a:xfrm>
            <a:off x="250825" y="2636838"/>
            <a:ext cx="1001713" cy="3548062"/>
          </a:xfrm>
          <a:prstGeom prst="wedgeEllipseCallout">
            <a:avLst>
              <a:gd name="adj1" fmla="val 124574"/>
              <a:gd name="adj2" fmla="val -69454"/>
            </a:avLst>
          </a:prstGeom>
          <a:noFill/>
          <a:ln w="9525" cap="flat" cmpd="sng">
            <a:solidFill>
              <a:srgbClr val="EF4E0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0"/>
              </a:spcBef>
              <a:buNone/>
            </a:pPr>
            <a:r>
              <a:rPr lang="zh-CN" altLang="en-US" sz="2800" b="1" dirty="0">
                <a:solidFill>
                  <a:srgbClr val="FF0000"/>
                </a:solidFill>
                <a:latin typeface="Verdana" panose="020B0604030504040204" pitchFamily="34" charset="0"/>
                <a:ea typeface="新宋体" panose="02010609030101010101" charset="-122"/>
              </a:rPr>
              <a:t>平均风险</a:t>
            </a:r>
            <a:r>
              <a:rPr lang="en-US" altLang="zh-CN" sz="2800" b="1" dirty="0">
                <a:solidFill>
                  <a:srgbClr val="FF0000"/>
                </a:solidFill>
                <a:latin typeface="Verdana" panose="020B0604030504040204" pitchFamily="34" charset="0"/>
                <a:ea typeface="新宋体" panose="02010609030101010101" charset="-122"/>
              </a:rPr>
              <a:t>\</a:t>
            </a:r>
            <a:r>
              <a:rPr lang="zh-CN" altLang="en-US" sz="2800" b="1" dirty="0">
                <a:solidFill>
                  <a:srgbClr val="FF0000"/>
                </a:solidFill>
                <a:latin typeface="Verdana" panose="020B0604030504040204" pitchFamily="34" charset="0"/>
                <a:ea typeface="新宋体" panose="02010609030101010101" charset="-122"/>
              </a:rPr>
              <a:t>损失</a:t>
            </a:r>
            <a:endParaRPr lang="zh-CN" altLang="en-US" sz="2800" b="1" dirty="0">
              <a:solidFill>
                <a:srgbClr val="FF0000"/>
              </a:solidFill>
              <a:latin typeface="Verdana" panose="020B0604030504040204" pitchFamily="34" charset="0"/>
              <a:ea typeface="新宋体" panose="02010609030101010101" charset="-122"/>
            </a:endParaRPr>
          </a:p>
        </p:txBody>
      </p:sp>
      <p:sp>
        <p:nvSpPr>
          <p:cNvPr id="63501" name="Rectangle 13"/>
          <p:cNvSpPr/>
          <p:nvPr/>
        </p:nvSpPr>
        <p:spPr>
          <a:xfrm>
            <a:off x="335915" y="481330"/>
            <a:ext cx="7842885" cy="850900"/>
          </a:xfrm>
          <a:prstGeom prst="rect">
            <a:avLst/>
          </a:prstGeom>
          <a:noFill/>
          <a:ln w="9525"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0"/>
              </a:spcBef>
              <a:buNone/>
            </a:pPr>
            <a:endParaRPr lang="zh-CN" altLang="en-US" sz="2400" dirty="0">
              <a:solidFill>
                <a:schemeClr val="tx1"/>
              </a:solidFill>
              <a:latin typeface="Verdana" panose="020B0604030504040204" pitchFamily="34" charset="0"/>
              <a:ea typeface="新宋体" panose="02010609030101010101" charset="-122"/>
            </a:endParaRPr>
          </a:p>
        </p:txBody>
      </p:sp>
      <p:sp>
        <p:nvSpPr>
          <p:cNvPr id="63502" name="爆炸形 1 1"/>
          <p:cNvSpPr/>
          <p:nvPr/>
        </p:nvSpPr>
        <p:spPr>
          <a:xfrm>
            <a:off x="6965950" y="1933575"/>
            <a:ext cx="1781175" cy="1895475"/>
          </a:xfrm>
          <a:prstGeom prst="irregularSeal1">
            <a:avLst/>
          </a:prstGeom>
          <a:solidFill>
            <a:srgbClr val="FFFF00"/>
          </a:solidFill>
          <a:ln w="12700" cap="flat" cmpd="sng">
            <a:solidFill>
              <a:schemeClr val="bg1"/>
            </a:solidFill>
            <a:prstDash val="solid"/>
            <a:round/>
            <a:headEnd type="none" w="med" len="med"/>
            <a:tailEnd type="triangle" w="med" len="med"/>
          </a:ln>
        </p:spPr>
        <p:txBody>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algn="ctr" eaLnBrk="1" hangingPunct="1">
              <a:spcBef>
                <a:spcPct val="0"/>
              </a:spcBef>
              <a:buNone/>
            </a:pPr>
            <a:endParaRPr lang="zh-CN" altLang="en-US" sz="1800" dirty="0">
              <a:solidFill>
                <a:srgbClr val="FFFFFF"/>
              </a:solidFill>
              <a:latin typeface="Calibri" panose="020F0502020204030204" charset="0"/>
              <a:ea typeface="Arial" panose="020B0604020202020204" pitchFamily="34" charset="0"/>
            </a:endParaRPr>
          </a:p>
        </p:txBody>
      </p:sp>
      <p:sp>
        <p:nvSpPr>
          <p:cNvPr id="63503" name="文本框 2"/>
          <p:cNvSpPr txBox="1"/>
          <p:nvPr/>
        </p:nvSpPr>
        <p:spPr>
          <a:xfrm>
            <a:off x="7334250" y="2446338"/>
            <a:ext cx="1054100" cy="784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a:spcBef>
                <a:spcPct val="0"/>
              </a:spcBef>
              <a:buNone/>
            </a:pPr>
            <a:r>
              <a:rPr lang="zh-CN" altLang="en-US" sz="1500" b="1" dirty="0">
                <a:solidFill>
                  <a:srgbClr val="FF0000"/>
                </a:solidFill>
                <a:latin typeface="Calibri" panose="020F0502020204030204" charset="0"/>
                <a:ea typeface="新宋体" panose="02010609030101010101" charset="-122"/>
              </a:rPr>
              <a:t>按照决策划分特征空间</a:t>
            </a:r>
            <a:endParaRPr lang="zh-CN" altLang="en-US" sz="1500" b="1" dirty="0">
              <a:solidFill>
                <a:srgbClr val="FF0000"/>
              </a:solidFill>
              <a:latin typeface="Calibri" panose="020F0502020204030204" charset="0"/>
              <a:ea typeface="新宋体" panose="02010609030101010101" charset="-122"/>
            </a:endParaRPr>
          </a:p>
        </p:txBody>
      </p:sp>
      <p:graphicFrame>
        <p:nvGraphicFramePr>
          <p:cNvPr id="1071119" name="Object 15"/>
          <p:cNvGraphicFramePr>
            <a:graphicFrameLocks noChangeAspect="1"/>
          </p:cNvGraphicFramePr>
          <p:nvPr/>
        </p:nvGraphicFramePr>
        <p:xfrm>
          <a:off x="1634490" y="447675"/>
          <a:ext cx="4702810" cy="884555"/>
        </p:xfrm>
        <a:graphic>
          <a:graphicData uri="http://schemas.openxmlformats.org/presentationml/2006/ole">
            <mc:AlternateContent xmlns:mc="http://schemas.openxmlformats.org/markup-compatibility/2006">
              <mc:Choice xmlns:v="urn:schemas-microsoft-com:vml" Requires="v">
                <p:oleObj spid="_x0000_s14352" name="Equation" r:id="rId15" imgW="2298700" imgH="444500" progId="Equation.DSMT4">
                  <p:embed/>
                </p:oleObj>
              </mc:Choice>
              <mc:Fallback>
                <p:oleObj name="Equation" r:id="rId15" imgW="2298700" imgH="444500" progId="Equation.DSMT4">
                  <p:embed/>
                  <p:pic>
                    <p:nvPicPr>
                      <p:cNvPr id="0" name="图片 3146"/>
                      <p:cNvPicPr/>
                      <p:nvPr/>
                    </p:nvPicPr>
                    <p:blipFill>
                      <a:blip r:embed="rId16"/>
                      <a:stretch>
                        <a:fillRect/>
                      </a:stretch>
                    </p:blipFill>
                    <p:spPr>
                      <a:xfrm>
                        <a:off x="1634490" y="447675"/>
                        <a:ext cx="4702810" cy="884555"/>
                      </a:xfrm>
                      <a:prstGeom prst="rect">
                        <a:avLst/>
                      </a:prstGeom>
                      <a:noFill/>
                      <a:ln w="38100">
                        <a:noFill/>
                        <a:miter/>
                      </a:ln>
                    </p:spPr>
                  </p:pic>
                </p:oleObj>
              </mc:Fallback>
            </mc:AlternateContent>
          </a:graphicData>
        </a:graphic>
      </p:graphicFrame>
      <p:cxnSp>
        <p:nvCxnSpPr>
          <p:cNvPr id="2" name="直接连接符 1"/>
          <p:cNvCxnSpPr/>
          <p:nvPr/>
        </p:nvCxnSpPr>
        <p:spPr>
          <a:xfrm>
            <a:off x="5818505" y="508000"/>
            <a:ext cx="466090" cy="824230"/>
          </a:xfrm>
          <a:prstGeom prst="line">
            <a:avLst/>
          </a:prstGeom>
          <a:solidFill>
            <a:schemeClr val="accent1"/>
          </a:solidFill>
          <a:ln w="28575" cap="flat" cmpd="sng" algn="ctr">
            <a:solidFill>
              <a:srgbClr val="EF4E0F"/>
            </a:solidFill>
            <a:prstDash val="solid"/>
            <a:round/>
            <a:headEnd type="none" w="med" len="med"/>
            <a:tailEnd type="none" w="med" len="med"/>
          </a:ln>
        </p:spPr>
      </p:cxnSp>
      <p:cxnSp>
        <p:nvCxnSpPr>
          <p:cNvPr id="3" name="直接连接符 2"/>
          <p:cNvCxnSpPr/>
          <p:nvPr/>
        </p:nvCxnSpPr>
        <p:spPr>
          <a:xfrm>
            <a:off x="6104890" y="1622425"/>
            <a:ext cx="466090" cy="824230"/>
          </a:xfrm>
          <a:prstGeom prst="line">
            <a:avLst/>
          </a:prstGeom>
          <a:solidFill>
            <a:schemeClr val="accent1"/>
          </a:solidFill>
          <a:ln w="28575" cap="flat" cmpd="sng" algn="ctr">
            <a:solidFill>
              <a:srgbClr val="EF4E0F"/>
            </a:solidFill>
            <a:prstDash val="solid"/>
            <a:round/>
            <a:headEnd type="none" w="med" len="med"/>
            <a:tailEnd type="none" w="med" len="med"/>
          </a:ln>
        </p:spPr>
      </p:cxn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3155"/>
                                        </p:tgtEl>
                                        <p:attrNameLst>
                                          <p:attrName>style.visibility</p:attrName>
                                        </p:attrNameLst>
                                      </p:cBhvr>
                                      <p:to>
                                        <p:strVal val="visible"/>
                                      </p:to>
                                    </p:set>
                                    <p:animEffect transition="in" filter="blinds(horizontal)">
                                      <p:cBhvr>
                                        <p:cTn id="7" dur="500"/>
                                        <p:tgtEl>
                                          <p:spTgt spid="10731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73162"/>
                                        </p:tgtEl>
                                        <p:attrNameLst>
                                          <p:attrName>style.visibility</p:attrName>
                                        </p:attrNameLst>
                                      </p:cBhvr>
                                      <p:to>
                                        <p:strVal val="visible"/>
                                      </p:to>
                                    </p:set>
                                    <p:anim calcmode="lin" valueType="num">
                                      <p:cBhvr>
                                        <p:cTn id="12" dur="500" fill="hold"/>
                                        <p:tgtEl>
                                          <p:spTgt spid="1073162"/>
                                        </p:tgtEl>
                                        <p:attrNameLst>
                                          <p:attrName>ppt_x</p:attrName>
                                        </p:attrNameLst>
                                      </p:cBhvr>
                                      <p:tavLst>
                                        <p:tav tm="0">
                                          <p:val>
                                            <p:strVal val="#ppt_x"/>
                                          </p:val>
                                        </p:tav>
                                        <p:tav tm="100000">
                                          <p:val>
                                            <p:strVal val="#ppt_x"/>
                                          </p:val>
                                        </p:tav>
                                      </p:tavLst>
                                    </p:anim>
                                    <p:anim calcmode="lin" valueType="num">
                                      <p:cBhvr>
                                        <p:cTn id="13" dur="500" fill="hold"/>
                                        <p:tgtEl>
                                          <p:spTgt spid="107316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073163"/>
                                        </p:tgtEl>
                                        <p:attrNameLst>
                                          <p:attrName>style.visibility</p:attrName>
                                        </p:attrNameLst>
                                      </p:cBhvr>
                                      <p:to>
                                        <p:strVal val="visible"/>
                                      </p:to>
                                    </p:set>
                                    <p:animEffect transition="in" filter="blinds(horizontal)">
                                      <p:cBhvr>
                                        <p:cTn id="18" dur="500"/>
                                        <p:tgtEl>
                                          <p:spTgt spid="107316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3502"/>
                                        </p:tgtEl>
                                        <p:attrNameLst>
                                          <p:attrName>style.visibility</p:attrName>
                                        </p:attrNameLst>
                                      </p:cBhvr>
                                      <p:to>
                                        <p:strVal val="visible"/>
                                      </p:to>
                                    </p:set>
                                    <p:animEffect transition="in" filter="blinds(horizontal)">
                                      <p:cBhvr>
                                        <p:cTn id="23" dur="500"/>
                                        <p:tgtEl>
                                          <p:spTgt spid="63502"/>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3503"/>
                                        </p:tgtEl>
                                        <p:attrNameLst>
                                          <p:attrName>style.visibility</p:attrName>
                                        </p:attrNameLst>
                                      </p:cBhvr>
                                      <p:to>
                                        <p:strVal val="visible"/>
                                      </p:to>
                                    </p:set>
                                    <p:animEffect transition="in" filter="blinds(horizontal)">
                                      <p:cBhvr>
                                        <p:cTn id="26" dur="500"/>
                                        <p:tgtEl>
                                          <p:spTgt spid="63503"/>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071119"/>
                                        </p:tgtEl>
                                        <p:attrNameLst>
                                          <p:attrName>style.visibility</p:attrName>
                                        </p:attrNameLst>
                                      </p:cBhvr>
                                      <p:to>
                                        <p:strVal val="visible"/>
                                      </p:to>
                                    </p:set>
                                    <p:animEffect transition="in" filter="blinds(horizontal)">
                                      <p:cBhvr>
                                        <p:cTn id="31" dur="500"/>
                                        <p:tgtEl>
                                          <p:spTgt spid="107111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3501"/>
                                        </p:tgtEl>
                                        <p:attrNameLst>
                                          <p:attrName>style.visibility</p:attrName>
                                        </p:attrNameLst>
                                      </p:cBhvr>
                                      <p:to>
                                        <p:strVal val="visible"/>
                                      </p:to>
                                    </p:set>
                                    <p:animEffect transition="in" filter="blinds(horizontal)">
                                      <p:cBhvr>
                                        <p:cTn id="34" dur="500"/>
                                        <p:tgtEl>
                                          <p:spTgt spid="63501"/>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73157"/>
                                        </p:tgtEl>
                                        <p:attrNameLst>
                                          <p:attrName>style.visibility</p:attrName>
                                        </p:attrNameLst>
                                      </p:cBhvr>
                                      <p:to>
                                        <p:strVal val="visible"/>
                                      </p:to>
                                    </p:set>
                                    <p:animEffect transition="in" filter="blinds(horizontal)">
                                      <p:cBhvr>
                                        <p:cTn id="47" dur="500"/>
                                        <p:tgtEl>
                                          <p:spTgt spid="107315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073158"/>
                                        </p:tgtEl>
                                        <p:attrNameLst>
                                          <p:attrName>style.visibility</p:attrName>
                                        </p:attrNameLst>
                                      </p:cBhvr>
                                      <p:to>
                                        <p:strVal val="visible"/>
                                      </p:to>
                                    </p:set>
                                    <p:animEffect transition="in" filter="blinds(horizontal)">
                                      <p:cBhvr>
                                        <p:cTn id="52" dur="500"/>
                                        <p:tgtEl>
                                          <p:spTgt spid="107315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073159"/>
                                        </p:tgtEl>
                                        <p:attrNameLst>
                                          <p:attrName>style.visibility</p:attrName>
                                        </p:attrNameLst>
                                      </p:cBhvr>
                                      <p:to>
                                        <p:strVal val="visible"/>
                                      </p:to>
                                    </p:set>
                                    <p:animEffect transition="in" filter="blinds(horizontal)">
                                      <p:cBhvr>
                                        <p:cTn id="57" dur="500"/>
                                        <p:tgtEl>
                                          <p:spTgt spid="1073159"/>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073160"/>
                                        </p:tgtEl>
                                        <p:attrNameLst>
                                          <p:attrName>style.visibility</p:attrName>
                                        </p:attrNameLst>
                                      </p:cBhvr>
                                      <p:to>
                                        <p:strVal val="visible"/>
                                      </p:to>
                                    </p:set>
                                    <p:anim calcmode="lin" valueType="num">
                                      <p:cBhvr>
                                        <p:cTn id="62" dur="500" fill="hold"/>
                                        <p:tgtEl>
                                          <p:spTgt spid="1073160"/>
                                        </p:tgtEl>
                                        <p:attrNameLst>
                                          <p:attrName>ppt_x</p:attrName>
                                        </p:attrNameLst>
                                      </p:cBhvr>
                                      <p:tavLst>
                                        <p:tav tm="0">
                                          <p:val>
                                            <p:strVal val="#ppt_x"/>
                                          </p:val>
                                        </p:tav>
                                        <p:tav tm="100000">
                                          <p:val>
                                            <p:strVal val="#ppt_x"/>
                                          </p:val>
                                        </p:tav>
                                      </p:tavLst>
                                    </p:anim>
                                    <p:anim calcmode="lin" valueType="num">
                                      <p:cBhvr>
                                        <p:cTn id="63" dur="500" fill="hold"/>
                                        <p:tgtEl>
                                          <p:spTgt spid="1073160"/>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1073161"/>
                                        </p:tgtEl>
                                        <p:attrNameLst>
                                          <p:attrName>style.visibility</p:attrName>
                                        </p:attrNameLst>
                                      </p:cBhvr>
                                      <p:to>
                                        <p:strVal val="visible"/>
                                      </p:to>
                                    </p:set>
                                    <p:animEffect transition="in" filter="blinds(horizontal)">
                                      <p:cBhvr>
                                        <p:cTn id="68" dur="500"/>
                                        <p:tgtEl>
                                          <p:spTgt spid="1073161"/>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500" fill="hold">
                                          <p:stCondLst>
                                            <p:cond delay="0"/>
                                          </p:stCondLst>
                                        </p:cTn>
                                        <p:tgtEl>
                                          <p:spTgt spid="1073164"/>
                                        </p:tgtEl>
                                        <p:attrNameLst>
                                          <p:attrName>style.visibility</p:attrName>
                                        </p:attrNameLst>
                                      </p:cBhvr>
                                      <p:to>
                                        <p:strVal val="visible"/>
                                      </p:to>
                                    </p:set>
                                    <p:animEffect transition="in" filter="blinds(horizontal)">
                                      <p:cBhvr>
                                        <p:cTn id="73" dur="500"/>
                                        <p:tgtEl>
                                          <p:spTgt spid="1073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3155" grpId="0"/>
      <p:bldP spid="1073164" grpId="0" bldLvl="0" animBg="1"/>
      <p:bldP spid="63501" grpId="0" animBg="1"/>
      <p:bldP spid="63501" grpId="1" animBg="1"/>
      <p:bldP spid="63502" grpId="0" animBg="1"/>
      <p:bldP spid="63502" grpId="1" animBg="1"/>
      <p:bldP spid="63503" grpId="0"/>
      <p:bldP spid="63503"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p:nvPr/>
        </p:nvSpPr>
        <p:spPr>
          <a:xfrm>
            <a:off x="457200" y="1600200"/>
            <a:ext cx="7859713" cy="1397000"/>
          </a:xfrm>
          <a:prstGeom prst="rect">
            <a:avLst/>
          </a:prstGeom>
          <a:noFill/>
          <a:ln w="9525">
            <a:noFill/>
          </a:ln>
        </p:spPr>
        <p:txBody>
          <a:bodyPr anchor="t" anchorCtr="0"/>
          <a:lstStyle/>
          <a:p>
            <a:pPr marL="342900" indent="-342900" eaLnBrk="0" hangingPunct="0">
              <a:spcBef>
                <a:spcPct val="20000"/>
              </a:spcBef>
              <a:buChar char="•"/>
            </a:pPr>
            <a:endParaRPr lang="en-US" altLang="zh-CN" sz="2800" dirty="0">
              <a:latin typeface="Arial" panose="020B0604020202020204" pitchFamily="34" charset="0"/>
              <a:ea typeface="宋体" panose="02010600030101010101" pitchFamily="2" charset="-122"/>
            </a:endParaRPr>
          </a:p>
        </p:txBody>
      </p:sp>
      <p:graphicFrame>
        <p:nvGraphicFramePr>
          <p:cNvPr id="29700" name="Group 4"/>
          <p:cNvGraphicFramePr>
            <a:graphicFrameLocks noGrp="1"/>
          </p:cNvGraphicFramePr>
          <p:nvPr/>
        </p:nvGraphicFramePr>
        <p:xfrm>
          <a:off x="395288" y="2565400"/>
          <a:ext cx="2159000" cy="504825"/>
        </p:xfrm>
        <a:graphic>
          <a:graphicData uri="http://schemas.openxmlformats.org/drawingml/2006/table">
            <a:tbl>
              <a:tblPr/>
              <a:tblGrid>
                <a:gridCol w="2159000"/>
              </a:tblGrid>
              <a:tr h="50482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sz="2600" b="1" i="0" u="none" strike="noStrike" cap="none" normalizeH="0" baseline="0" smtClean="0">
                          <a:ln>
                            <a:noFill/>
                          </a:ln>
                          <a:solidFill>
                            <a:schemeClr val="tx1"/>
                          </a:solidFill>
                          <a:effectLst/>
                          <a:latin typeface="楷体_GB2312" pitchFamily="49" charset="-122"/>
                          <a:ea typeface="楷体_GB2312" pitchFamily="49" charset="-122"/>
                        </a:rPr>
                        <a:t>期望风险：</a:t>
                      </a:r>
                      <a:endParaRPr kumimoji="0" lang="zh-CN" sz="26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horzOverflow="overflow">
                    <a:lnL w="12700" cap="flat" cmpd="sng" algn="ctr">
                      <a:solidFill>
                        <a:srgbClr val="990033"/>
                      </a:solidFill>
                      <a:prstDash val="sysDash"/>
                      <a:round/>
                      <a:headEnd type="none" w="med" len="med"/>
                      <a:tailEnd type="none" w="med" len="med"/>
                    </a:lnL>
                    <a:lnR w="12700" cap="flat" cmpd="sng" algn="ctr">
                      <a:solidFill>
                        <a:srgbClr val="990033"/>
                      </a:solidFill>
                      <a:prstDash val="sysDash"/>
                      <a:round/>
                      <a:headEnd type="none" w="med" len="med"/>
                      <a:tailEnd type="none" w="med" len="med"/>
                    </a:lnR>
                    <a:lnT w="12700" cap="flat" cmpd="sng" algn="ctr">
                      <a:solidFill>
                        <a:srgbClr val="990033"/>
                      </a:solidFill>
                      <a:prstDash val="sysDash"/>
                      <a:round/>
                      <a:headEnd type="none" w="med" len="med"/>
                      <a:tailEnd type="none" w="med" len="med"/>
                    </a:lnT>
                    <a:lnB w="12700" cap="flat" cmpd="sng" algn="ctr">
                      <a:solidFill>
                        <a:srgbClr val="990033"/>
                      </a:solidFill>
                      <a:prstDash val="sysDash"/>
                      <a:round/>
                      <a:headEnd type="none" w="med" len="med"/>
                      <a:tailEnd type="none" w="med" len="med"/>
                    </a:lnB>
                    <a:lnTlToBr>
                      <a:noFill/>
                    </a:lnTlToBr>
                    <a:lnBlToTr>
                      <a:noFill/>
                    </a:lnBlToTr>
                    <a:gradFill rotWithShape="0">
                      <a:gsLst>
                        <a:gs pos="0">
                          <a:schemeClr val="bg1"/>
                        </a:gs>
                        <a:gs pos="100000">
                          <a:srgbClr val="A8F6A8"/>
                        </a:gs>
                      </a:gsLst>
                      <a:path path="shape">
                        <a:fillToRect l="50000" t="50000" r="50000" b="50000"/>
                      </a:path>
                    </a:gradFill>
                  </a:tcPr>
                </a:tc>
              </a:tr>
            </a:tbl>
          </a:graphicData>
        </a:graphic>
      </p:graphicFrame>
      <p:graphicFrame>
        <p:nvGraphicFramePr>
          <p:cNvPr id="29706" name="Group 10"/>
          <p:cNvGraphicFramePr>
            <a:graphicFrameLocks noGrp="1"/>
          </p:cNvGraphicFramePr>
          <p:nvPr/>
        </p:nvGraphicFramePr>
        <p:xfrm>
          <a:off x="395288" y="1049338"/>
          <a:ext cx="2735262" cy="508000"/>
        </p:xfrm>
        <a:graphic>
          <a:graphicData uri="http://schemas.openxmlformats.org/drawingml/2006/table">
            <a:tbl>
              <a:tblPr/>
              <a:tblGrid>
                <a:gridCol w="2735262"/>
              </a:tblGrid>
              <a:tr h="50800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sz="2600" b="1" i="0" u="none" strike="noStrike" cap="none" normalizeH="0" baseline="0" smtClean="0">
                          <a:ln>
                            <a:noFill/>
                          </a:ln>
                          <a:solidFill>
                            <a:schemeClr val="tx1"/>
                          </a:solidFill>
                          <a:effectLst/>
                          <a:latin typeface="楷体_GB2312" pitchFamily="49" charset="-122"/>
                          <a:ea typeface="楷体_GB2312" pitchFamily="49" charset="-122"/>
                        </a:rPr>
                        <a:t>条件期望损失：</a:t>
                      </a:r>
                      <a:endParaRPr kumimoji="0" lang="zh-CN" sz="26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horzOverflow="overflow">
                    <a:lnL w="12700" cap="flat" cmpd="sng" algn="ctr">
                      <a:solidFill>
                        <a:srgbClr val="990033"/>
                      </a:solidFill>
                      <a:prstDash val="sysDash"/>
                      <a:round/>
                      <a:headEnd type="none" w="med" len="med"/>
                      <a:tailEnd type="none" w="med" len="med"/>
                    </a:lnL>
                    <a:lnR w="12700" cap="flat" cmpd="sng" algn="ctr">
                      <a:solidFill>
                        <a:srgbClr val="990033"/>
                      </a:solidFill>
                      <a:prstDash val="sysDash"/>
                      <a:round/>
                      <a:headEnd type="none" w="med" len="med"/>
                      <a:tailEnd type="none" w="med" len="med"/>
                    </a:lnR>
                    <a:lnT w="12700" cap="flat" cmpd="sng" algn="ctr">
                      <a:solidFill>
                        <a:srgbClr val="990033"/>
                      </a:solidFill>
                      <a:prstDash val="sysDash"/>
                      <a:round/>
                      <a:headEnd type="none" w="med" len="med"/>
                      <a:tailEnd type="none" w="med" len="med"/>
                    </a:lnT>
                    <a:lnB w="12700" cap="flat" cmpd="sng" algn="ctr">
                      <a:solidFill>
                        <a:srgbClr val="990033"/>
                      </a:solidFill>
                      <a:prstDash val="sysDash"/>
                      <a:round/>
                      <a:headEnd type="none" w="med" len="med"/>
                      <a:tailEnd type="none" w="med" len="med"/>
                    </a:lnB>
                    <a:lnTlToBr>
                      <a:noFill/>
                    </a:lnTlToBr>
                    <a:lnBlToTr>
                      <a:noFill/>
                    </a:lnBlToTr>
                    <a:gradFill rotWithShape="0">
                      <a:gsLst>
                        <a:gs pos="0">
                          <a:schemeClr val="bg1"/>
                        </a:gs>
                        <a:gs pos="100000">
                          <a:srgbClr val="A8F6A8"/>
                        </a:gs>
                      </a:gsLst>
                      <a:path path="shape">
                        <a:fillToRect l="50000" t="50000" r="50000" b="50000"/>
                      </a:path>
                    </a:gradFill>
                  </a:tcPr>
                </a:tc>
              </a:tr>
            </a:tbl>
          </a:graphicData>
        </a:graphic>
      </p:graphicFrame>
      <p:graphicFrame>
        <p:nvGraphicFramePr>
          <p:cNvPr id="29712" name="Group 16"/>
          <p:cNvGraphicFramePr>
            <a:graphicFrameLocks noGrp="1"/>
          </p:cNvGraphicFramePr>
          <p:nvPr/>
        </p:nvGraphicFramePr>
        <p:xfrm>
          <a:off x="371475" y="6008688"/>
          <a:ext cx="4895850" cy="504825"/>
        </p:xfrm>
        <a:graphic>
          <a:graphicData uri="http://schemas.openxmlformats.org/drawingml/2006/table">
            <a:tbl>
              <a:tblPr/>
              <a:tblGrid>
                <a:gridCol w="4895850"/>
              </a:tblGrid>
              <a:tr h="50482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sz="2600" b="1" i="0" u="none" strike="noStrike" cap="none" normalizeH="0" baseline="0" smtClean="0">
                          <a:ln>
                            <a:noFill/>
                          </a:ln>
                          <a:solidFill>
                            <a:srgbClr val="FF0000"/>
                          </a:solidFill>
                          <a:effectLst/>
                          <a:latin typeface="楷体_GB2312" pitchFamily="49" charset="-122"/>
                          <a:ea typeface="楷体_GB2312" pitchFamily="49" charset="-122"/>
                        </a:rPr>
                        <a:t>目的：期望风险最小化</a:t>
                      </a:r>
                      <a:endParaRPr kumimoji="0" lang="zh-CN" sz="2600" b="1" i="0" u="none" strike="noStrike" cap="none" normalizeH="0" baseline="0" smtClean="0">
                        <a:ln>
                          <a:noFill/>
                        </a:ln>
                        <a:solidFill>
                          <a:srgbClr val="FF0000"/>
                        </a:solidFill>
                        <a:effectLst/>
                        <a:latin typeface="楷体_GB2312" pitchFamily="49" charset="-122"/>
                        <a:ea typeface="楷体_GB2312" pitchFamily="49" charset="-122"/>
                      </a:endParaRPr>
                    </a:p>
                  </a:txBody>
                  <a:tcPr anchor="ctr" horzOverflow="overflow">
                    <a:lnL w="12700" cap="flat" cmpd="sng" algn="ctr">
                      <a:solidFill>
                        <a:srgbClr val="990033"/>
                      </a:solidFill>
                      <a:prstDash val="sysDash"/>
                      <a:round/>
                      <a:headEnd type="none" w="med" len="med"/>
                      <a:tailEnd type="none" w="med" len="med"/>
                    </a:lnL>
                    <a:lnR w="12700" cap="flat" cmpd="sng" algn="ctr">
                      <a:solidFill>
                        <a:srgbClr val="990033"/>
                      </a:solidFill>
                      <a:prstDash val="sysDash"/>
                      <a:round/>
                      <a:headEnd type="none" w="med" len="med"/>
                      <a:tailEnd type="none" w="med" len="med"/>
                    </a:lnR>
                    <a:lnT w="12700" cap="flat" cmpd="sng" algn="ctr">
                      <a:solidFill>
                        <a:srgbClr val="990033"/>
                      </a:solidFill>
                      <a:prstDash val="sysDash"/>
                      <a:round/>
                      <a:headEnd type="none" w="med" len="med"/>
                      <a:tailEnd type="none" w="med" len="med"/>
                    </a:lnT>
                    <a:lnB w="12700" cap="flat" cmpd="sng" algn="ctr">
                      <a:solidFill>
                        <a:srgbClr val="990033"/>
                      </a:solidFill>
                      <a:prstDash val="sysDash"/>
                      <a:round/>
                      <a:headEnd type="none" w="med" len="med"/>
                      <a:tailEnd type="none" w="med" len="med"/>
                    </a:lnB>
                    <a:lnTlToBr>
                      <a:noFill/>
                    </a:lnTlToBr>
                    <a:lnBlToTr>
                      <a:noFill/>
                    </a:lnBlToTr>
                    <a:gradFill rotWithShape="0">
                      <a:gsLst>
                        <a:gs pos="0">
                          <a:schemeClr val="bg1"/>
                        </a:gs>
                        <a:gs pos="100000">
                          <a:srgbClr val="A8F6A8"/>
                        </a:gs>
                      </a:gsLst>
                      <a:path path="shape">
                        <a:fillToRect l="50000" t="50000" r="50000" b="50000"/>
                      </a:path>
                    </a:gradFill>
                  </a:tcPr>
                </a:tc>
              </a:tr>
            </a:tbl>
          </a:graphicData>
        </a:graphic>
      </p:graphicFrame>
      <p:sp>
        <p:nvSpPr>
          <p:cNvPr id="32789" name="Rectangle 22"/>
          <p:cNvSpPr/>
          <p:nvPr/>
        </p:nvSpPr>
        <p:spPr>
          <a:xfrm>
            <a:off x="0" y="3205163"/>
            <a:ext cx="9144000" cy="0"/>
          </a:xfrm>
          <a:prstGeom prst="rect">
            <a:avLst/>
          </a:prstGeom>
          <a:noFill/>
          <a:ln w="9525">
            <a:noFill/>
          </a:ln>
        </p:spPr>
        <p:txBody>
          <a:bodyPr wrap="none" anchor="ctr" anchorCtr="0">
            <a:spAutoFit/>
          </a:bodyPr>
          <a:lstStyle/>
          <a:p>
            <a:endParaRPr lang="zh-CN" altLang="en-US" dirty="0">
              <a:latin typeface="楷体_GB2312" pitchFamily="49" charset="-122"/>
              <a:ea typeface="楷体_GB2312" pitchFamily="49" charset="-122"/>
            </a:endParaRPr>
          </a:p>
        </p:txBody>
      </p:sp>
      <p:graphicFrame>
        <p:nvGraphicFramePr>
          <p:cNvPr id="29719" name="Object 23"/>
          <p:cNvGraphicFramePr>
            <a:graphicFrameLocks noChangeAspect="1"/>
          </p:cNvGraphicFramePr>
          <p:nvPr/>
        </p:nvGraphicFramePr>
        <p:xfrm>
          <a:off x="1692275" y="1628775"/>
          <a:ext cx="6335713" cy="774700"/>
        </p:xfrm>
        <a:graphic>
          <a:graphicData uri="http://schemas.openxmlformats.org/presentationml/2006/ole">
            <mc:AlternateContent xmlns:mc="http://schemas.openxmlformats.org/markup-compatibility/2006">
              <mc:Choice xmlns:v="urn:schemas-microsoft-com:vml" Requires="v">
                <p:oleObj spid="_x0000_s15364" name="" r:id="rId1" imgW="3657600" imgH="444500" progId="Equation.DSMT4">
                  <p:embed/>
                </p:oleObj>
              </mc:Choice>
              <mc:Fallback>
                <p:oleObj name="" r:id="rId1" imgW="3657600" imgH="444500" progId="Equation.DSMT4">
                  <p:embed/>
                  <p:pic>
                    <p:nvPicPr>
                      <p:cNvPr id="0" name="图片 3098"/>
                      <p:cNvPicPr/>
                      <p:nvPr/>
                    </p:nvPicPr>
                    <p:blipFill>
                      <a:blip r:embed="rId2"/>
                      <a:stretch>
                        <a:fillRect/>
                      </a:stretch>
                    </p:blipFill>
                    <p:spPr>
                      <a:xfrm>
                        <a:off x="1692275" y="1628775"/>
                        <a:ext cx="6335713" cy="774700"/>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sp>
        <p:nvSpPr>
          <p:cNvPr id="32791" name="Rectangle 24"/>
          <p:cNvSpPr/>
          <p:nvPr/>
        </p:nvSpPr>
        <p:spPr>
          <a:xfrm>
            <a:off x="0" y="3290888"/>
            <a:ext cx="9144000" cy="0"/>
          </a:xfrm>
          <a:prstGeom prst="rect">
            <a:avLst/>
          </a:prstGeom>
          <a:noFill/>
          <a:ln w="9525">
            <a:noFill/>
          </a:ln>
        </p:spPr>
        <p:txBody>
          <a:bodyPr wrap="none" anchor="ctr" anchorCtr="0">
            <a:spAutoFit/>
          </a:bodyPr>
          <a:lstStyle/>
          <a:p>
            <a:endParaRPr lang="zh-CN" altLang="en-US" dirty="0">
              <a:latin typeface="楷体_GB2312" pitchFamily="49" charset="-122"/>
              <a:ea typeface="楷体_GB2312" pitchFamily="49" charset="-122"/>
            </a:endParaRPr>
          </a:p>
        </p:txBody>
      </p:sp>
      <p:graphicFrame>
        <p:nvGraphicFramePr>
          <p:cNvPr id="29721" name="Object 25"/>
          <p:cNvGraphicFramePr>
            <a:graphicFrameLocks noChangeAspect="1"/>
          </p:cNvGraphicFramePr>
          <p:nvPr/>
        </p:nvGraphicFramePr>
        <p:xfrm>
          <a:off x="2843213" y="2565400"/>
          <a:ext cx="3024187" cy="565150"/>
        </p:xfrm>
        <a:graphic>
          <a:graphicData uri="http://schemas.openxmlformats.org/presentationml/2006/ole">
            <mc:AlternateContent xmlns:mc="http://schemas.openxmlformats.org/markup-compatibility/2006">
              <mc:Choice xmlns:v="urn:schemas-microsoft-com:vml" Requires="v">
                <p:oleObj spid="_x0000_s15365" name="" r:id="rId3" imgW="1473835" imgH="279400" progId="Equation.DSMT4">
                  <p:embed/>
                </p:oleObj>
              </mc:Choice>
              <mc:Fallback>
                <p:oleObj name="" r:id="rId3" imgW="1473835" imgH="279400" progId="Equation.DSMT4">
                  <p:embed/>
                  <p:pic>
                    <p:nvPicPr>
                      <p:cNvPr id="0" name="图片 3099"/>
                      <p:cNvPicPr/>
                      <p:nvPr/>
                    </p:nvPicPr>
                    <p:blipFill>
                      <a:blip r:embed="rId4"/>
                      <a:stretch>
                        <a:fillRect/>
                      </a:stretch>
                    </p:blipFill>
                    <p:spPr>
                      <a:xfrm>
                        <a:off x="2843213" y="2565400"/>
                        <a:ext cx="3024187" cy="565150"/>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pic>
        <p:nvPicPr>
          <p:cNvPr id="29722" name="Picture 26"/>
          <p:cNvPicPr>
            <a:picLocks noChangeAspect="1"/>
          </p:cNvPicPr>
          <p:nvPr/>
        </p:nvPicPr>
        <p:blipFill>
          <a:blip r:embed="rId5"/>
          <a:stretch>
            <a:fillRect/>
          </a:stretch>
        </p:blipFill>
        <p:spPr>
          <a:xfrm>
            <a:off x="395288" y="3284538"/>
            <a:ext cx="8509000" cy="977900"/>
          </a:xfrm>
          <a:prstGeom prst="rect">
            <a:avLst/>
          </a:prstGeom>
          <a:noFill/>
          <a:ln w="25400" cap="flat" cmpd="sng">
            <a:solidFill>
              <a:srgbClr val="FF0000"/>
            </a:solidFill>
            <a:prstDash val="solid"/>
            <a:miter/>
            <a:headEnd type="none" w="med" len="med"/>
            <a:tailEnd type="none" w="med" len="med"/>
          </a:ln>
        </p:spPr>
      </p:pic>
      <p:pic>
        <p:nvPicPr>
          <p:cNvPr id="29723" name="Picture 27"/>
          <p:cNvPicPr>
            <a:picLocks noChangeAspect="1"/>
          </p:cNvPicPr>
          <p:nvPr/>
        </p:nvPicPr>
        <p:blipFill>
          <a:blip r:embed="rId6"/>
          <a:stretch>
            <a:fillRect/>
          </a:stretch>
        </p:blipFill>
        <p:spPr>
          <a:xfrm>
            <a:off x="388938" y="4365625"/>
            <a:ext cx="7024687" cy="446088"/>
          </a:xfrm>
          <a:prstGeom prst="rect">
            <a:avLst/>
          </a:prstGeom>
          <a:noFill/>
          <a:ln w="25400" cap="flat" cmpd="sng">
            <a:solidFill>
              <a:srgbClr val="FF0000"/>
            </a:solidFill>
            <a:prstDash val="solid"/>
            <a:miter/>
            <a:headEnd type="none" w="med" len="med"/>
            <a:tailEnd type="none" w="med" len="med"/>
          </a:ln>
        </p:spPr>
      </p:pic>
      <p:pic>
        <p:nvPicPr>
          <p:cNvPr id="29724" name="Picture 28"/>
          <p:cNvPicPr>
            <a:picLocks noChangeAspect="1"/>
          </p:cNvPicPr>
          <p:nvPr/>
        </p:nvPicPr>
        <p:blipFill>
          <a:blip r:embed="rId7"/>
          <a:stretch>
            <a:fillRect/>
          </a:stretch>
        </p:blipFill>
        <p:spPr>
          <a:xfrm>
            <a:off x="382588" y="4916488"/>
            <a:ext cx="8356600" cy="892175"/>
          </a:xfrm>
          <a:prstGeom prst="rect">
            <a:avLst/>
          </a:prstGeom>
          <a:noFill/>
          <a:ln w="25400" cap="flat" cmpd="sng">
            <a:solidFill>
              <a:srgbClr val="FF0000"/>
            </a:solidFill>
            <a:prstDash val="solid"/>
            <a:miter/>
            <a:headEnd type="none" w="med" len="med"/>
            <a:tailEnd type="none" w="med" len="med"/>
          </a:ln>
        </p:spPr>
      </p:pic>
      <p:graphicFrame>
        <p:nvGraphicFramePr>
          <p:cNvPr id="14" name="Object 9"/>
          <p:cNvGraphicFramePr>
            <a:graphicFrameLocks noChangeAspect="1"/>
          </p:cNvGraphicFramePr>
          <p:nvPr/>
        </p:nvGraphicFramePr>
        <p:xfrm>
          <a:off x="5954078" y="2554289"/>
          <a:ext cx="1938337" cy="576261"/>
        </p:xfrm>
        <a:graphic>
          <a:graphicData uri="http://schemas.openxmlformats.org/presentationml/2006/ole">
            <mc:AlternateContent xmlns:mc="http://schemas.openxmlformats.org/markup-compatibility/2006">
              <mc:Choice xmlns:v="urn:schemas-microsoft-com:vml" Requires="v">
                <p:oleObj spid="_x0000_s15366" name="Equation" r:id="rId8" imgW="21031200" imgH="6096000" progId="Equation.DSMT4">
                  <p:embed/>
                </p:oleObj>
              </mc:Choice>
              <mc:Fallback>
                <p:oleObj name="Equation" r:id="rId8" imgW="21031200" imgH="6096000" progId="Equation.DSMT4">
                  <p:embed/>
                  <p:pic>
                    <p:nvPicPr>
                      <p:cNvPr id="0" name="图片 3189"/>
                      <p:cNvPicPr/>
                      <p:nvPr/>
                    </p:nvPicPr>
                    <p:blipFill>
                      <a:blip r:embed="rId9"/>
                      <a:stretch>
                        <a:fillRect/>
                      </a:stretch>
                    </p:blipFill>
                    <p:spPr>
                      <a:xfrm>
                        <a:off x="5954078" y="2554289"/>
                        <a:ext cx="1938337" cy="576261"/>
                      </a:xfrm>
                      <a:prstGeom prst="rect">
                        <a:avLst/>
                      </a:prstGeom>
                      <a:noFill/>
                      <a:ln w="38100">
                        <a:noFill/>
                        <a:miter/>
                      </a:ln>
                    </p:spPr>
                  </p:pic>
                </p:oleObj>
              </mc:Fallback>
            </mc:AlternateContent>
          </a:graphicData>
        </a:graphic>
      </p:graphicFrame>
    </p:spTree>
  </p:cSld>
  <p:clrMapOvr>
    <a:masterClrMapping/>
  </p:clrMapOvr>
  <p:transition advTm="898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9706"/>
                                        </p:tgtEl>
                                        <p:attrNameLst>
                                          <p:attrName>style.visibility</p:attrName>
                                        </p:attrNameLst>
                                      </p:cBhvr>
                                      <p:to>
                                        <p:strVal val="visible"/>
                                      </p:to>
                                    </p:set>
                                    <p:animEffect transition="in" filter="diamond(in)">
                                      <p:cBhvr>
                                        <p:cTn id="7" dur="2000"/>
                                        <p:tgtEl>
                                          <p:spTgt spid="2970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9719"/>
                                        </p:tgtEl>
                                        <p:attrNameLst>
                                          <p:attrName>style.visibility</p:attrName>
                                        </p:attrNameLst>
                                      </p:cBhvr>
                                      <p:to>
                                        <p:strVal val="visible"/>
                                      </p:to>
                                    </p:set>
                                    <p:animEffect transition="in" filter="diamond(in)">
                                      <p:cBhvr>
                                        <p:cTn id="12" dur="2000"/>
                                        <p:tgtEl>
                                          <p:spTgt spid="2971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9700"/>
                                        </p:tgtEl>
                                        <p:attrNameLst>
                                          <p:attrName>style.visibility</p:attrName>
                                        </p:attrNameLst>
                                      </p:cBhvr>
                                      <p:to>
                                        <p:strVal val="visible"/>
                                      </p:to>
                                    </p:set>
                                    <p:animEffect transition="in" filter="checkerboard(across)">
                                      <p:cBhvr>
                                        <p:cTn id="17" dur="500"/>
                                        <p:tgtEl>
                                          <p:spTgt spid="2970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9721"/>
                                        </p:tgtEl>
                                        <p:attrNameLst>
                                          <p:attrName>style.visibility</p:attrName>
                                        </p:attrNameLst>
                                      </p:cBhvr>
                                      <p:to>
                                        <p:strVal val="visible"/>
                                      </p:to>
                                    </p:set>
                                    <p:animEffect transition="in" filter="box(in)">
                                      <p:cBhvr>
                                        <p:cTn id="22" dur="500"/>
                                        <p:tgtEl>
                                          <p:spTgt spid="297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9722"/>
                                        </p:tgtEl>
                                        <p:attrNameLst>
                                          <p:attrName>style.visibility</p:attrName>
                                        </p:attrNameLst>
                                      </p:cBhvr>
                                      <p:to>
                                        <p:strVal val="visible"/>
                                      </p:to>
                                    </p:set>
                                    <p:animEffect transition="in" filter="box(in)">
                                      <p:cBhvr>
                                        <p:cTn id="32" dur="500"/>
                                        <p:tgtEl>
                                          <p:spTgt spid="29722"/>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9723"/>
                                        </p:tgtEl>
                                        <p:attrNameLst>
                                          <p:attrName>style.visibility</p:attrName>
                                        </p:attrNameLst>
                                      </p:cBhvr>
                                      <p:to>
                                        <p:strVal val="visible"/>
                                      </p:to>
                                    </p:set>
                                    <p:animEffect transition="in" filter="checkerboard(across)">
                                      <p:cBhvr>
                                        <p:cTn id="37" dur="500"/>
                                        <p:tgtEl>
                                          <p:spTgt spid="29723"/>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29724"/>
                                        </p:tgtEl>
                                        <p:attrNameLst>
                                          <p:attrName>style.visibility</p:attrName>
                                        </p:attrNameLst>
                                      </p:cBhvr>
                                      <p:to>
                                        <p:strVal val="visible"/>
                                      </p:to>
                                    </p:set>
                                    <p:animEffect transition="in" filter="checkerboard(across)">
                                      <p:cBhvr>
                                        <p:cTn id="42" dur="500"/>
                                        <p:tgtEl>
                                          <p:spTgt spid="29724"/>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29712"/>
                                        </p:tgtEl>
                                        <p:attrNameLst>
                                          <p:attrName>style.visibility</p:attrName>
                                        </p:attrNameLst>
                                      </p:cBhvr>
                                      <p:to>
                                        <p:strVal val="visible"/>
                                      </p:to>
                                    </p:set>
                                    <p:animEffect transition="in" filter="box(in)">
                                      <p:cBhvr>
                                        <p:cTn id="47" dur="500"/>
                                        <p:tgtEl>
                                          <p:spTgt spid="29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内容占位符 1"/>
          <p:cNvSpPr>
            <a:spLocks noGrp="1"/>
          </p:cNvSpPr>
          <p:nvPr>
            <p:ph sz="quarter" idx="4294967295"/>
          </p:nvPr>
        </p:nvSpPr>
        <p:spPr>
          <a:xfrm>
            <a:off x="386080" y="727710"/>
            <a:ext cx="8969375" cy="4740275"/>
          </a:xfrm>
        </p:spPr>
        <p:txBody>
          <a:bodyPr/>
          <a:lstStyle/>
          <a:p>
            <a:pPr eaLnBrk="1" hangingPunct="1"/>
            <a:r>
              <a:rPr lang="zh-CN" altLang="en-US" sz="2400" dirty="0"/>
              <a:t>显然，对每个样本 </a:t>
            </a:r>
            <a:r>
              <a:rPr lang="en-US" altLang="zh-CN" i="1" dirty="0">
                <a:solidFill>
                  <a:schemeClr val="bg2">
                    <a:lumMod val="60000"/>
                    <a:lumOff val="40000"/>
                  </a:schemeClr>
                </a:solidFill>
                <a:latin typeface="Times New Roman" panose="02020603050405020304" pitchFamily="18" charset="0"/>
                <a:cs typeface="Times New Roman" panose="02020603050405020304" pitchFamily="18" charset="0"/>
              </a:rPr>
              <a:t>x</a:t>
            </a:r>
            <a:r>
              <a:rPr lang="zh-CN" altLang="en-US" sz="2400" dirty="0"/>
              <a:t> ，若        能最小化条件风险               ，</a:t>
            </a:r>
            <a:endParaRPr lang="zh-CN" altLang="en-US" sz="2400" dirty="0"/>
          </a:p>
          <a:p>
            <a:pPr marL="0" indent="0" eaLnBrk="1" hangingPunct="1">
              <a:buNone/>
            </a:pPr>
            <a:r>
              <a:rPr lang="en-US" altLang="zh-CN" sz="2400" dirty="0"/>
              <a:t>    </a:t>
            </a:r>
            <a:r>
              <a:rPr lang="zh-CN" altLang="en-US" sz="2400" dirty="0"/>
              <a:t>则总体风险 </a:t>
            </a:r>
            <a:r>
              <a:rPr lang="en-US" altLang="zh-CN" sz="2800" i="1" dirty="0">
                <a:solidFill>
                  <a:schemeClr val="bg2">
                    <a:lumMod val="60000"/>
                    <a:lumOff val="40000"/>
                  </a:schemeClr>
                </a:solidFill>
                <a:latin typeface="Times New Roman" panose="02020603050405020304" pitchFamily="18" charset="0"/>
                <a:cs typeface="Times New Roman" panose="02020603050405020304" pitchFamily="18" charset="0"/>
              </a:rPr>
              <a:t>R</a:t>
            </a:r>
            <a:r>
              <a:rPr lang="zh-CN" altLang="en-US" sz="2400" i="1" dirty="0">
                <a:solidFill>
                  <a:schemeClr val="bg2">
                    <a:lumMod val="60000"/>
                    <a:lumOff val="40000"/>
                  </a:schemeClr>
                </a:solidFill>
                <a:latin typeface="Times New Roman" panose="02020603050405020304" pitchFamily="18" charset="0"/>
                <a:cs typeface="Times New Roman" panose="02020603050405020304" pitchFamily="18" charset="0"/>
              </a:rPr>
              <a:t> </a:t>
            </a:r>
            <a:r>
              <a:rPr lang="zh-CN" altLang="en-US" sz="2400" dirty="0"/>
              <a:t> 也将被最小化。</a:t>
            </a:r>
            <a:endParaRPr lang="zh-CN" altLang="en-US" sz="2400" dirty="0"/>
          </a:p>
          <a:p>
            <a:pPr eaLnBrk="1" hangingPunct="1"/>
            <a:r>
              <a:rPr lang="zh-CN" altLang="en-US" sz="2400" dirty="0">
                <a:sym typeface="新宋体" panose="02010609030101010101" charset="-122"/>
              </a:rPr>
              <a:t>这就产生了贝叶斯判定准则（</a:t>
            </a:r>
            <a:r>
              <a:rPr lang="en-US" altLang="zh-CN" sz="2400" dirty="0">
                <a:sym typeface="新宋体" panose="02010609030101010101" charset="-122"/>
              </a:rPr>
              <a:t>Bayes decision rule</a:t>
            </a:r>
            <a:r>
              <a:rPr lang="zh-CN" altLang="en-US" sz="2400" dirty="0">
                <a:sym typeface="新宋体" panose="02010609030101010101" charset="-122"/>
              </a:rPr>
              <a:t>）： </a:t>
            </a:r>
            <a:endParaRPr lang="zh-CN" altLang="en-US" sz="2400" dirty="0">
              <a:sym typeface="新宋体" panose="02010609030101010101" charset="-122"/>
            </a:endParaRPr>
          </a:p>
          <a:p>
            <a:pPr marL="0" indent="0" eaLnBrk="1" hangingPunct="1">
              <a:buNone/>
            </a:pPr>
            <a:r>
              <a:rPr lang="zh-CN" altLang="en-US" sz="2400" dirty="0">
                <a:sym typeface="新宋体" panose="02010609030101010101" charset="-122"/>
              </a:rPr>
              <a:t>为最小化总体风险，只需在</a:t>
            </a:r>
            <a:r>
              <a:rPr lang="zh-CN" altLang="en-US" sz="2400" dirty="0">
                <a:solidFill>
                  <a:srgbClr val="FF0000"/>
                </a:solidFill>
                <a:sym typeface="新宋体" panose="02010609030101010101" charset="-122"/>
              </a:rPr>
              <a:t>每个样本</a:t>
            </a:r>
            <a:r>
              <a:rPr lang="zh-CN" altLang="en-US" sz="2400" dirty="0">
                <a:sym typeface="新宋体" panose="02010609030101010101" charset="-122"/>
              </a:rPr>
              <a:t>上选择那个能使条件</a:t>
            </a:r>
            <a:endParaRPr lang="zh-CN" altLang="en-US" sz="2400" dirty="0">
              <a:sym typeface="新宋体" panose="02010609030101010101" charset="-122"/>
            </a:endParaRPr>
          </a:p>
          <a:p>
            <a:pPr marL="0" indent="0" eaLnBrk="1" hangingPunct="1">
              <a:buNone/>
            </a:pPr>
            <a:r>
              <a:rPr lang="zh-CN" altLang="en-US" sz="2400" dirty="0">
                <a:sym typeface="新宋体" panose="02010609030101010101" charset="-122"/>
              </a:rPr>
              <a:t>风险             最小的类别标记，即</a:t>
            </a:r>
            <a:endParaRPr lang="zh-CN" altLang="en-US" sz="2400" dirty="0"/>
          </a:p>
          <a:p>
            <a:pPr eaLnBrk="1" hangingPunct="1"/>
            <a:endParaRPr lang="zh-CN" altLang="en-US" sz="2400" dirty="0"/>
          </a:p>
          <a:p>
            <a:pPr eaLnBrk="1" hangingPunct="1"/>
            <a:endParaRPr lang="zh-CN" altLang="en-US" sz="2400" dirty="0"/>
          </a:p>
          <a:p>
            <a:pPr eaLnBrk="1" hangingPunct="1"/>
            <a:endParaRPr lang="zh-CN" altLang="en-US" sz="2400" dirty="0"/>
          </a:p>
          <a:p>
            <a:pPr marL="457200" lvl="1" indent="0" eaLnBrk="1" hangingPunct="1">
              <a:buNone/>
            </a:pPr>
            <a:endParaRPr lang="zh-CN" altLang="en-US" sz="2400" dirty="0"/>
          </a:p>
          <a:p>
            <a:pPr marL="0" lvl="1" eaLnBrk="1" hangingPunct="1"/>
            <a:r>
              <a:rPr lang="zh-CN" altLang="en-US" sz="2400" dirty="0">
                <a:sym typeface="新宋体" panose="02010609030101010101" charset="-122"/>
              </a:rPr>
              <a:t>此时，被称为</a:t>
            </a:r>
            <a:r>
              <a:rPr lang="zh-CN" altLang="en-US" sz="2400" dirty="0">
                <a:solidFill>
                  <a:srgbClr val="FF0000"/>
                </a:solidFill>
                <a:sym typeface="新宋体" panose="02010609030101010101" charset="-122"/>
              </a:rPr>
              <a:t>贝叶斯最优分类器</a:t>
            </a:r>
            <a:r>
              <a:rPr lang="en-US" altLang="zh-CN" sz="2400" dirty="0">
                <a:sym typeface="新宋体" panose="02010609030101010101" charset="-122"/>
              </a:rPr>
              <a:t>(Bayes optimal classifier)</a:t>
            </a:r>
            <a:r>
              <a:rPr lang="zh-CN" altLang="en-US" sz="2400" dirty="0">
                <a:sym typeface="新宋体" panose="02010609030101010101" charset="-122"/>
              </a:rPr>
              <a:t>，与之对应的总体风险  </a:t>
            </a:r>
            <a:r>
              <a:rPr lang="en-US" altLang="zh-CN" sz="2400" i="1" dirty="0">
                <a:solidFill>
                  <a:schemeClr val="bg2">
                    <a:lumMod val="60000"/>
                    <a:lumOff val="40000"/>
                  </a:schemeClr>
                </a:solidFill>
                <a:latin typeface="Times New Roman" panose="02020603050405020304" pitchFamily="18" charset="0"/>
                <a:cs typeface="Times New Roman" panose="02020603050405020304" pitchFamily="18" charset="0"/>
                <a:sym typeface="+mn-ea"/>
              </a:rPr>
              <a:t>R</a:t>
            </a:r>
            <a:r>
              <a:rPr lang="zh-CN" altLang="en-US" sz="2400" dirty="0">
                <a:sym typeface="新宋体" panose="02010609030101010101" charset="-122"/>
              </a:rPr>
              <a:t> </a:t>
            </a:r>
            <a:r>
              <a:rPr lang="en-US" altLang="zh-CN" sz="2400" dirty="0">
                <a:sym typeface="新宋体" panose="02010609030101010101" charset="-122"/>
              </a:rPr>
              <a:t> </a:t>
            </a:r>
            <a:r>
              <a:rPr lang="zh-CN" altLang="en-US" sz="2400" dirty="0">
                <a:sym typeface="新宋体" panose="02010609030101010101" charset="-122"/>
              </a:rPr>
              <a:t>称为</a:t>
            </a:r>
            <a:r>
              <a:rPr lang="zh-CN" altLang="en-US" sz="2400" dirty="0">
                <a:solidFill>
                  <a:srgbClr val="FF0000"/>
                </a:solidFill>
                <a:sym typeface="新宋体" panose="02010609030101010101" charset="-122"/>
              </a:rPr>
              <a:t>贝叶斯风险 </a:t>
            </a:r>
            <a:r>
              <a:rPr lang="en-US" altLang="zh-CN" sz="2400" dirty="0">
                <a:sym typeface="新宋体" panose="02010609030101010101" charset="-122"/>
              </a:rPr>
              <a:t>(Bayes</a:t>
            </a:r>
            <a:r>
              <a:rPr lang="zh-CN" altLang="en-US" sz="2400" dirty="0">
                <a:sym typeface="新宋体" panose="02010609030101010101" charset="-122"/>
              </a:rPr>
              <a:t> </a:t>
            </a:r>
            <a:r>
              <a:rPr lang="en-US" altLang="zh-CN" sz="2400" dirty="0">
                <a:sym typeface="新宋体" panose="02010609030101010101" charset="-122"/>
              </a:rPr>
              <a:t>risk)</a:t>
            </a:r>
            <a:endParaRPr lang="zh-CN" altLang="en-US" sz="2400" dirty="0"/>
          </a:p>
          <a:p>
            <a:pPr marL="0" lvl="1" eaLnBrk="1" hangingPunct="1"/>
            <a:r>
              <a:rPr lang="zh-CN" altLang="en-US" sz="2400" dirty="0">
                <a:solidFill>
                  <a:schemeClr val="bg2">
                    <a:lumMod val="60000"/>
                    <a:lumOff val="40000"/>
                  </a:schemeClr>
                </a:solidFill>
                <a:sym typeface="新宋体" panose="02010609030101010101" charset="-122"/>
              </a:rPr>
              <a:t>  </a:t>
            </a:r>
            <a:r>
              <a:rPr lang="en-US" altLang="zh-CN" sz="2400" dirty="0">
                <a:solidFill>
                  <a:schemeClr val="bg2">
                    <a:lumMod val="60000"/>
                    <a:lumOff val="40000"/>
                  </a:schemeClr>
                </a:solidFill>
                <a:sym typeface="新宋体" panose="02010609030101010101" charset="-122"/>
              </a:rPr>
              <a:t>1-</a:t>
            </a:r>
            <a:r>
              <a:rPr lang="en-US" altLang="zh-CN" sz="2400" i="1" dirty="0">
                <a:solidFill>
                  <a:schemeClr val="bg2">
                    <a:lumMod val="60000"/>
                    <a:lumOff val="40000"/>
                  </a:schemeClr>
                </a:solidFill>
                <a:latin typeface="Times New Roman" panose="02020603050405020304" pitchFamily="18" charset="0"/>
                <a:cs typeface="Times New Roman" panose="02020603050405020304" pitchFamily="18" charset="0"/>
                <a:sym typeface="+mn-ea"/>
              </a:rPr>
              <a:t>R </a:t>
            </a:r>
            <a:r>
              <a:rPr lang="zh-CN" altLang="en-US" sz="2400" dirty="0">
                <a:sym typeface="新宋体" panose="02010609030101010101" charset="-122"/>
              </a:rPr>
              <a:t>反映了分类起所能达到的</a:t>
            </a:r>
            <a:r>
              <a:rPr lang="zh-CN" altLang="en-US" sz="2400" dirty="0">
                <a:solidFill>
                  <a:srgbClr val="FF0000"/>
                </a:solidFill>
                <a:sym typeface="新宋体" panose="02010609030101010101" charset="-122"/>
              </a:rPr>
              <a:t>最好</a:t>
            </a:r>
            <a:r>
              <a:rPr lang="zh-CN" altLang="en-US" sz="2400" dirty="0">
                <a:sym typeface="新宋体" panose="02010609030101010101" charset="-122"/>
              </a:rPr>
              <a:t>性能，即通过机器学习</a:t>
            </a:r>
            <a:endParaRPr lang="zh-CN" altLang="en-US" sz="2400" dirty="0">
              <a:sym typeface="新宋体" panose="02010609030101010101" charset="-122"/>
            </a:endParaRPr>
          </a:p>
          <a:p>
            <a:pPr marL="0" lvl="1" indent="0" eaLnBrk="1" hangingPunct="1">
              <a:buNone/>
            </a:pPr>
            <a:r>
              <a:rPr lang="zh-CN" altLang="en-US" sz="2400" dirty="0">
                <a:sym typeface="新宋体" panose="02010609030101010101" charset="-122"/>
              </a:rPr>
              <a:t>   所能产生的模型精度的理论上限。</a:t>
            </a:r>
            <a:endParaRPr lang="zh-CN" altLang="en-US" sz="2400" dirty="0"/>
          </a:p>
          <a:p>
            <a:pPr eaLnBrk="1" hangingPunct="1"/>
            <a:endParaRPr lang="zh-CN" altLang="en-US" sz="2400" dirty="0"/>
          </a:p>
        </p:txBody>
      </p:sp>
      <p:graphicFrame>
        <p:nvGraphicFramePr>
          <p:cNvPr id="10245" name="Object 844"/>
          <p:cNvGraphicFramePr>
            <a:graphicFrameLocks noChangeAspect="1"/>
          </p:cNvGraphicFramePr>
          <p:nvPr/>
        </p:nvGraphicFramePr>
        <p:xfrm>
          <a:off x="3983038" y="767715"/>
          <a:ext cx="206375" cy="374650"/>
        </p:xfrm>
        <a:graphic>
          <a:graphicData uri="http://schemas.openxmlformats.org/presentationml/2006/ole">
            <mc:AlternateContent xmlns:mc="http://schemas.openxmlformats.org/markup-compatibility/2006">
              <mc:Choice xmlns:v="urn:schemas-microsoft-com:vml" Requires="v">
                <p:oleObj spid="_x0000_s16391" name="Formula" r:id="rId1" imgW="0" imgH="0" progId="">
                  <p:embed/>
                </p:oleObj>
              </mc:Choice>
              <mc:Fallback>
                <p:oleObj name="Formula" r:id="rId1" imgW="0" imgH="0" progId="">
                  <p:embed/>
                  <p:pic>
                    <p:nvPicPr>
                      <p:cNvPr id="0" name="Object 8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3038" y="767715"/>
                        <a:ext cx="2063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p:nvPr/>
        </p:nvGraphicFramePr>
        <p:xfrm>
          <a:off x="7255510" y="825500"/>
          <a:ext cx="1146810" cy="535940"/>
        </p:xfrm>
        <a:graphic>
          <a:graphicData uri="http://schemas.openxmlformats.org/presentationml/2006/ole">
            <mc:AlternateContent xmlns:mc="http://schemas.openxmlformats.org/markup-compatibility/2006">
              <mc:Choice xmlns:v="urn:schemas-microsoft-com:vml" Requires="v">
                <p:oleObj spid="_x0000_s16392" name="Equation" r:id="rId3" imgW="571500" imgH="241300" progId="Equation.DSMT4">
                  <p:embed/>
                </p:oleObj>
              </mc:Choice>
              <mc:Fallback>
                <p:oleObj name="Equation" r:id="rId3" imgW="571500" imgH="241300" progId="Equation.DSMT4">
                  <p:embed/>
                  <p:pic>
                    <p:nvPicPr>
                      <p:cNvPr id="0" name="图片 2"/>
                      <p:cNvPicPr/>
                      <p:nvPr/>
                    </p:nvPicPr>
                    <p:blipFill>
                      <a:blip r:embed="rId4"/>
                      <a:stretch>
                        <a:fillRect/>
                      </a:stretch>
                    </p:blipFill>
                    <p:spPr>
                      <a:xfrm>
                        <a:off x="7255510" y="825500"/>
                        <a:ext cx="1146810" cy="535940"/>
                      </a:xfrm>
                      <a:prstGeom prst="rect">
                        <a:avLst/>
                      </a:prstGeom>
                    </p:spPr>
                  </p:pic>
                </p:oleObj>
              </mc:Fallback>
            </mc:AlternateContent>
          </a:graphicData>
        </a:graphic>
      </p:graphicFrame>
      <p:grpSp>
        <p:nvGrpSpPr>
          <p:cNvPr id="11" name="Group 11"/>
          <p:cNvGrpSpPr/>
          <p:nvPr/>
        </p:nvGrpSpPr>
        <p:grpSpPr>
          <a:xfrm>
            <a:off x="2207924" y="3284220"/>
            <a:ext cx="4352869" cy="1511858"/>
            <a:chOff x="761" y="1436"/>
            <a:chExt cx="2958" cy="1034"/>
          </a:xfrm>
        </p:grpSpPr>
        <p:graphicFrame>
          <p:nvGraphicFramePr>
            <p:cNvPr id="68615" name="Object 12"/>
            <p:cNvGraphicFramePr>
              <a:graphicFrameLocks noChangeAspect="1"/>
            </p:cNvGraphicFramePr>
            <p:nvPr/>
          </p:nvGraphicFramePr>
          <p:xfrm>
            <a:off x="761" y="1436"/>
            <a:ext cx="2958" cy="395"/>
          </p:xfrm>
          <a:graphic>
            <a:graphicData uri="http://schemas.openxmlformats.org/presentationml/2006/ole">
              <mc:AlternateContent xmlns:mc="http://schemas.openxmlformats.org/markup-compatibility/2006">
                <mc:Choice xmlns:v="urn:schemas-microsoft-com:vml" Requires="v">
                  <p:oleObj spid="_x0000_s16393" name="Equation" r:id="rId5" imgW="2057400" imgH="292100" progId="Equation.DSMT4">
                    <p:embed/>
                  </p:oleObj>
                </mc:Choice>
                <mc:Fallback>
                  <p:oleObj name="Equation" r:id="rId5" imgW="2057400" imgH="292100" progId="Equation.DSMT4">
                    <p:embed/>
                    <p:pic>
                      <p:nvPicPr>
                        <p:cNvPr id="0" name="图片 3188"/>
                        <p:cNvPicPr/>
                        <p:nvPr/>
                      </p:nvPicPr>
                      <p:blipFill>
                        <a:blip r:embed="rId6"/>
                        <a:stretch>
                          <a:fillRect/>
                        </a:stretch>
                      </p:blipFill>
                      <p:spPr>
                        <a:xfrm>
                          <a:off x="761" y="1436"/>
                          <a:ext cx="2958" cy="395"/>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68616" name="Object 13"/>
            <p:cNvGraphicFramePr>
              <a:graphicFrameLocks noChangeAspect="1"/>
            </p:cNvGraphicFramePr>
            <p:nvPr/>
          </p:nvGraphicFramePr>
          <p:xfrm>
            <a:off x="1956" y="2091"/>
            <a:ext cx="871" cy="379"/>
          </p:xfrm>
          <a:graphic>
            <a:graphicData uri="http://schemas.openxmlformats.org/presentationml/2006/ole">
              <mc:AlternateContent xmlns:mc="http://schemas.openxmlformats.org/markup-compatibility/2006">
                <mc:Choice xmlns:v="urn:schemas-microsoft-com:vml" Requires="v">
                  <p:oleObj spid="_x0000_s16394" name="Equation" r:id="rId7" imgW="431800" imgH="228600" progId="Equation.DSMT4">
                    <p:embed/>
                  </p:oleObj>
                </mc:Choice>
                <mc:Fallback>
                  <p:oleObj name="Equation" r:id="rId7" imgW="431800" imgH="228600" progId="Equation.DSMT4">
                    <p:embed/>
                    <p:pic>
                      <p:nvPicPr>
                        <p:cNvPr id="0" name="图片 3187"/>
                        <p:cNvPicPr/>
                        <p:nvPr/>
                      </p:nvPicPr>
                      <p:blipFill>
                        <a:blip r:embed="rId8"/>
                        <a:stretch>
                          <a:fillRect/>
                        </a:stretch>
                      </p:blipFill>
                      <p:spPr>
                        <a:xfrm>
                          <a:off x="1956" y="2091"/>
                          <a:ext cx="871" cy="379"/>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sp>
          <p:nvSpPr>
            <p:cNvPr id="68617" name="Line 14"/>
            <p:cNvSpPr/>
            <p:nvPr/>
          </p:nvSpPr>
          <p:spPr>
            <a:xfrm>
              <a:off x="1255" y="2152"/>
              <a:ext cx="409" cy="0"/>
            </a:xfrm>
            <a:prstGeom prst="line">
              <a:avLst/>
            </a:prstGeom>
            <a:ln w="25400" cap="flat" cmpd="sng">
              <a:solidFill>
                <a:srgbClr val="FF0000"/>
              </a:solidFill>
              <a:prstDash val="solid"/>
              <a:headEnd type="none" w="med" len="med"/>
              <a:tailEnd type="triangle" w="med" len="med"/>
            </a:ln>
          </p:spPr>
        </p:sp>
      </p:grpSp>
      <p:graphicFrame>
        <p:nvGraphicFramePr>
          <p:cNvPr id="4" name="对象 3"/>
          <p:cNvGraphicFramePr/>
          <p:nvPr/>
        </p:nvGraphicFramePr>
        <p:xfrm>
          <a:off x="1140046" y="2710673"/>
          <a:ext cx="919650" cy="379412"/>
        </p:xfrm>
        <a:graphic>
          <a:graphicData uri="http://schemas.openxmlformats.org/presentationml/2006/ole">
            <mc:AlternateContent xmlns:mc="http://schemas.openxmlformats.org/markup-compatibility/2006">
              <mc:Choice xmlns:v="urn:schemas-microsoft-com:vml" Requires="v">
                <p:oleObj spid="_x0000_s16395" name="Equation" r:id="rId9" imgW="12496800" imgH="4876800" progId="Equation.DSMT4">
                  <p:embed/>
                </p:oleObj>
              </mc:Choice>
              <mc:Fallback>
                <p:oleObj name="Equation" r:id="rId9" imgW="12496800" imgH="4876800" progId="Equation.DSMT4">
                  <p:embed/>
                  <p:pic>
                    <p:nvPicPr>
                      <p:cNvPr id="0" name="图片 4"/>
                      <p:cNvPicPr/>
                      <p:nvPr/>
                    </p:nvPicPr>
                    <p:blipFill>
                      <a:blip r:embed="rId10"/>
                      <a:stretch>
                        <a:fillRect/>
                      </a:stretch>
                    </p:blipFill>
                    <p:spPr>
                      <a:xfrm>
                        <a:off x="1140046" y="2710673"/>
                        <a:ext cx="919650" cy="379412"/>
                      </a:xfrm>
                      <a:prstGeom prst="rect">
                        <a:avLst/>
                      </a:prstGeom>
                    </p:spPr>
                  </p:pic>
                </p:oleObj>
              </mc:Fallback>
            </mc:AlternateContent>
          </a:graphicData>
        </a:graphic>
      </p:graphicFrame>
      <p:graphicFrame>
        <p:nvGraphicFramePr>
          <p:cNvPr id="3" name="对象 2"/>
          <p:cNvGraphicFramePr/>
          <p:nvPr/>
        </p:nvGraphicFramePr>
        <p:xfrm>
          <a:off x="4189730" y="825500"/>
          <a:ext cx="697230" cy="421005"/>
        </p:xfrm>
        <a:graphic>
          <a:graphicData uri="http://schemas.openxmlformats.org/presentationml/2006/ole">
            <mc:AlternateContent xmlns:mc="http://schemas.openxmlformats.org/markup-compatibility/2006">
              <mc:Choice xmlns:v="urn:schemas-microsoft-com:vml" Requires="v">
                <p:oleObj spid="_x0000_s16396" name="" r:id="rId11" imgW="330200" imgH="203200" progId="Equation.DSMT4">
                  <p:embed/>
                </p:oleObj>
              </mc:Choice>
              <mc:Fallback>
                <p:oleObj name="" r:id="rId11" imgW="330200" imgH="203200" progId="Equation.DSMT4">
                  <p:embed/>
                  <p:pic>
                    <p:nvPicPr>
                      <p:cNvPr id="0" name="图片 4"/>
                      <p:cNvPicPr/>
                      <p:nvPr/>
                    </p:nvPicPr>
                    <p:blipFill>
                      <a:blip r:embed="rId12"/>
                      <a:stretch>
                        <a:fillRect/>
                      </a:stretch>
                    </p:blipFill>
                    <p:spPr>
                      <a:xfrm>
                        <a:off x="4189730" y="825500"/>
                        <a:ext cx="697230" cy="42100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0243">
                                            <p:txEl>
                                              <p:pRg st="9" end="9"/>
                                            </p:txEl>
                                          </p:spTgt>
                                        </p:tgtEl>
                                        <p:attrNameLst>
                                          <p:attrName>style.visibility</p:attrName>
                                        </p:attrNameLst>
                                      </p:cBhvr>
                                      <p:to>
                                        <p:strVal val="visible"/>
                                      </p:to>
                                    </p:set>
                                    <p:animEffect transition="in" filter="blinds(horizontal)">
                                      <p:cBhvr>
                                        <p:cTn id="11" dur="500"/>
                                        <p:tgtEl>
                                          <p:spTgt spid="10243">
                                            <p:txEl>
                                              <p:pRg st="9" end="9"/>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243">
                                            <p:txEl>
                                              <p:pRg st="10" end="10"/>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2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6705" y="2971800"/>
            <a:ext cx="8208010" cy="153416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0066FF"/>
              </a:solidFill>
              <a:effectLst/>
              <a:latin typeface="Times New Roman" panose="02020603050405020304" pitchFamily="18" charset="0"/>
              <a:ea typeface="新宋体" panose="02010609030101010101" charset="-122"/>
            </a:endParaRPr>
          </a:p>
        </p:txBody>
      </p:sp>
      <p:sp>
        <p:nvSpPr>
          <p:cNvPr id="3" name="矩形 2"/>
          <p:cNvSpPr/>
          <p:nvPr/>
        </p:nvSpPr>
        <p:spPr>
          <a:xfrm>
            <a:off x="186055" y="1473835"/>
            <a:ext cx="8228965" cy="112522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0066FF"/>
              </a:solidFill>
              <a:effectLst/>
              <a:latin typeface="Times New Roman" panose="02020603050405020304" pitchFamily="18" charset="0"/>
              <a:ea typeface="新宋体" panose="02010609030101010101" charset="-122"/>
            </a:endParaRPr>
          </a:p>
        </p:txBody>
      </p:sp>
      <p:grpSp>
        <p:nvGrpSpPr>
          <p:cNvPr id="2" name="Group 3"/>
          <p:cNvGrpSpPr/>
          <p:nvPr/>
        </p:nvGrpSpPr>
        <p:grpSpPr>
          <a:xfrm>
            <a:off x="186055" y="1513120"/>
            <a:ext cx="8043545" cy="969049"/>
            <a:chOff x="26" y="917"/>
            <a:chExt cx="5261" cy="740"/>
          </a:xfrm>
        </p:grpSpPr>
        <p:grpSp>
          <p:nvGrpSpPr>
            <p:cNvPr id="79890" name="Group 4"/>
            <p:cNvGrpSpPr/>
            <p:nvPr/>
          </p:nvGrpSpPr>
          <p:grpSpPr>
            <a:xfrm>
              <a:off x="4059" y="941"/>
              <a:ext cx="1228" cy="716"/>
              <a:chOff x="4059" y="3063"/>
              <a:chExt cx="1228" cy="716"/>
            </a:xfrm>
          </p:grpSpPr>
          <p:graphicFrame>
            <p:nvGraphicFramePr>
              <p:cNvPr id="79895" name="Object 5"/>
              <p:cNvGraphicFramePr>
                <a:graphicFrameLocks noChangeAspect="1"/>
              </p:cNvGraphicFramePr>
              <p:nvPr/>
            </p:nvGraphicFramePr>
            <p:xfrm>
              <a:off x="4642" y="3063"/>
              <a:ext cx="645" cy="716"/>
            </p:xfrm>
            <a:graphic>
              <a:graphicData uri="http://schemas.openxmlformats.org/presentationml/2006/ole">
                <mc:AlternateContent xmlns:mc="http://schemas.openxmlformats.org/markup-compatibility/2006">
                  <mc:Choice xmlns:v="urn:schemas-microsoft-com:vml" Requires="v">
                    <p:oleObj spid="_x0000_s17415" name="Equation" r:id="rId1" imgW="12192000" imgH="11582400" progId="Equation.DSMT4">
                      <p:embed/>
                    </p:oleObj>
                  </mc:Choice>
                  <mc:Fallback>
                    <p:oleObj name="Equation" r:id="rId1" imgW="12192000" imgH="11582400" progId="Equation.DSMT4">
                      <p:embed/>
                      <p:pic>
                        <p:nvPicPr>
                          <p:cNvPr id="0" name="图片 3197"/>
                          <p:cNvPicPr/>
                          <p:nvPr/>
                        </p:nvPicPr>
                        <p:blipFill>
                          <a:blip r:embed="rId2"/>
                          <a:stretch>
                            <a:fillRect/>
                          </a:stretch>
                        </p:blipFill>
                        <p:spPr>
                          <a:xfrm>
                            <a:off x="4642" y="3063"/>
                            <a:ext cx="645" cy="716"/>
                          </a:xfrm>
                          <a:prstGeom prst="rect">
                            <a:avLst/>
                          </a:prstGeom>
                          <a:noFill/>
                          <a:ln w="38100">
                            <a:noFill/>
                            <a:miter/>
                          </a:ln>
                        </p:spPr>
                      </p:pic>
                    </p:oleObj>
                  </mc:Fallback>
                </mc:AlternateContent>
              </a:graphicData>
            </a:graphic>
          </p:graphicFrame>
          <p:sp>
            <p:nvSpPr>
              <p:cNvPr id="79896" name="Rectangle 6"/>
              <p:cNvSpPr/>
              <p:nvPr/>
            </p:nvSpPr>
            <p:spPr>
              <a:xfrm>
                <a:off x="4059" y="3200"/>
                <a:ext cx="618" cy="39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0"/>
                  </a:spcBef>
                  <a:buNone/>
                </a:pPr>
                <a:r>
                  <a:rPr lang="zh-CN" altLang="en-US" sz="2800" b="1" dirty="0">
                    <a:solidFill>
                      <a:schemeClr val="tx1"/>
                    </a:solidFill>
                    <a:latin typeface="宋体" panose="02010600030101010101" pitchFamily="2" charset="-122"/>
                    <a:ea typeface="宋体" panose="02010600030101010101" pitchFamily="2" charset="-122"/>
                  </a:rPr>
                  <a:t>则判</a:t>
                </a:r>
                <a:endParaRPr lang="zh-CN" altLang="en-US" sz="2800" b="1" dirty="0">
                  <a:solidFill>
                    <a:schemeClr val="tx1"/>
                  </a:solidFill>
                  <a:latin typeface="宋体" panose="02010600030101010101" pitchFamily="2" charset="-122"/>
                  <a:ea typeface="宋体" panose="02010600030101010101" pitchFamily="2" charset="-122"/>
                </a:endParaRPr>
              </a:p>
            </p:txBody>
          </p:sp>
        </p:grpSp>
        <p:grpSp>
          <p:nvGrpSpPr>
            <p:cNvPr id="79891" name="Group 7"/>
            <p:cNvGrpSpPr/>
            <p:nvPr/>
          </p:nvGrpSpPr>
          <p:grpSpPr>
            <a:xfrm>
              <a:off x="838" y="917"/>
              <a:ext cx="3282" cy="740"/>
              <a:chOff x="249" y="2870"/>
              <a:chExt cx="3282" cy="740"/>
            </a:xfrm>
          </p:grpSpPr>
          <p:graphicFrame>
            <p:nvGraphicFramePr>
              <p:cNvPr id="79893" name="Object 8"/>
              <p:cNvGraphicFramePr>
                <a:graphicFrameLocks noChangeAspect="1"/>
              </p:cNvGraphicFramePr>
              <p:nvPr/>
            </p:nvGraphicFramePr>
            <p:xfrm>
              <a:off x="870" y="2870"/>
              <a:ext cx="2661" cy="740"/>
            </p:xfrm>
            <a:graphic>
              <a:graphicData uri="http://schemas.openxmlformats.org/presentationml/2006/ole">
                <mc:AlternateContent xmlns:mc="http://schemas.openxmlformats.org/markup-compatibility/2006">
                  <mc:Choice xmlns:v="urn:schemas-microsoft-com:vml" Requires="v">
                    <p:oleObj spid="_x0000_s17416" name="Equation" r:id="rId3" imgW="1714500" imgH="508000" progId="Equation.DSMT4">
                      <p:embed/>
                    </p:oleObj>
                  </mc:Choice>
                  <mc:Fallback>
                    <p:oleObj name="Equation" r:id="rId3" imgW="1714500" imgH="508000" progId="Equation.DSMT4">
                      <p:embed/>
                      <p:pic>
                        <p:nvPicPr>
                          <p:cNvPr id="0" name="图片 3196"/>
                          <p:cNvPicPr/>
                          <p:nvPr/>
                        </p:nvPicPr>
                        <p:blipFill>
                          <a:blip r:embed="rId4"/>
                          <a:stretch>
                            <a:fillRect/>
                          </a:stretch>
                        </p:blipFill>
                        <p:spPr>
                          <a:xfrm>
                            <a:off x="870" y="2870"/>
                            <a:ext cx="2661" cy="740"/>
                          </a:xfrm>
                          <a:prstGeom prst="rect">
                            <a:avLst/>
                          </a:prstGeom>
                          <a:noFill/>
                          <a:ln w="38100">
                            <a:noFill/>
                            <a:miter/>
                          </a:ln>
                        </p:spPr>
                      </p:pic>
                    </p:oleObj>
                  </mc:Fallback>
                </mc:AlternateContent>
              </a:graphicData>
            </a:graphic>
          </p:graphicFrame>
          <p:sp>
            <p:nvSpPr>
              <p:cNvPr id="79894" name="Rectangle 9"/>
              <p:cNvSpPr/>
              <p:nvPr/>
            </p:nvSpPr>
            <p:spPr>
              <a:xfrm>
                <a:off x="249" y="2976"/>
                <a:ext cx="726" cy="408"/>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lnSpc>
                    <a:spcPct val="120000"/>
                  </a:lnSpc>
                  <a:buClr>
                    <a:schemeClr val="folHlink"/>
                  </a:buClr>
                  <a:buSzPct val="60000"/>
                  <a:buFont typeface="Wingdings" panose="05000000000000000000" pitchFamily="2" charset="2"/>
                  <a:buNone/>
                </a:pPr>
                <a:r>
                  <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rPr>
                  <a:t>如果 	</a:t>
                </a:r>
                <a:endPar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pSp>
        <p:sp>
          <p:nvSpPr>
            <p:cNvPr id="79892" name="Rectangle 10"/>
            <p:cNvSpPr/>
            <p:nvPr/>
          </p:nvSpPr>
          <p:spPr>
            <a:xfrm>
              <a:off x="26" y="1071"/>
              <a:ext cx="904" cy="39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0"/>
                </a:spcBef>
                <a:buNone/>
              </a:pPr>
              <a:r>
                <a:rPr lang="zh-CN" altLang="en-US" sz="2800" b="1" dirty="0">
                  <a:solidFill>
                    <a:srgbClr val="FF0000"/>
                  </a:solidFill>
                  <a:latin typeface="宋体" panose="02010600030101010101" pitchFamily="2" charset="-122"/>
                  <a:ea typeface="宋体" panose="02010600030101010101" pitchFamily="2" charset="-122"/>
                  <a:cs typeface="宋体" panose="02010600030101010101" pitchFamily="2" charset="-122"/>
                </a:rPr>
                <a:t>两类时</a:t>
              </a:r>
              <a:r>
                <a:rPr lang="en-US" altLang="zh-CN" sz="2800" b="1"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grpSp>
      <p:sp>
        <p:nvSpPr>
          <p:cNvPr id="79876" name="Rectangle 11"/>
          <p:cNvSpPr/>
          <p:nvPr/>
        </p:nvSpPr>
        <p:spPr>
          <a:xfrm>
            <a:off x="4416425" y="2984500"/>
            <a:ext cx="311150" cy="46037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algn="ctr" eaLnBrk="1" hangingPunct="1">
              <a:spcBef>
                <a:spcPct val="0"/>
              </a:spcBef>
              <a:buNone/>
            </a:pPr>
            <a:endParaRPr lang="zh-CN" altLang="en-US" sz="2400" dirty="0">
              <a:solidFill>
                <a:schemeClr val="tx1"/>
              </a:solidFill>
              <a:latin typeface="宋体" panose="02010600030101010101" pitchFamily="2" charset="-122"/>
              <a:ea typeface="宋体" panose="02010600030101010101" pitchFamily="2" charset="-122"/>
            </a:endParaRPr>
          </a:p>
        </p:txBody>
      </p:sp>
      <p:sp>
        <p:nvSpPr>
          <p:cNvPr id="79877" name="Rectangle 12"/>
          <p:cNvSpPr/>
          <p:nvPr/>
        </p:nvSpPr>
        <p:spPr>
          <a:xfrm>
            <a:off x="4416425" y="2908300"/>
            <a:ext cx="311150" cy="46037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algn="ctr" eaLnBrk="1" hangingPunct="1">
              <a:spcBef>
                <a:spcPct val="0"/>
              </a:spcBef>
              <a:buNone/>
            </a:pPr>
            <a:endParaRPr lang="zh-CN" altLang="en-US" sz="2400" dirty="0">
              <a:solidFill>
                <a:schemeClr val="tx1"/>
              </a:solidFill>
              <a:latin typeface="宋体" panose="02010600030101010101" pitchFamily="2" charset="-122"/>
              <a:ea typeface="宋体" panose="02010600030101010101" pitchFamily="2" charset="-122"/>
            </a:endParaRPr>
          </a:p>
        </p:txBody>
      </p:sp>
      <p:sp>
        <p:nvSpPr>
          <p:cNvPr id="79879" name="Rectangle 14"/>
          <p:cNvSpPr/>
          <p:nvPr/>
        </p:nvSpPr>
        <p:spPr>
          <a:xfrm>
            <a:off x="4416425" y="3084513"/>
            <a:ext cx="311150" cy="46037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algn="ctr" eaLnBrk="1" hangingPunct="1">
              <a:spcBef>
                <a:spcPct val="0"/>
              </a:spcBef>
              <a:buNone/>
            </a:pPr>
            <a:endParaRPr lang="zh-CN" altLang="en-US" sz="2400" dirty="0">
              <a:solidFill>
                <a:schemeClr val="tx1"/>
              </a:solidFill>
              <a:latin typeface="宋体" panose="02010600030101010101" pitchFamily="2" charset="-122"/>
              <a:ea typeface="宋体" panose="02010600030101010101" pitchFamily="2" charset="-122"/>
            </a:endParaRPr>
          </a:p>
        </p:txBody>
      </p:sp>
      <p:sp>
        <p:nvSpPr>
          <p:cNvPr id="79880" name="Rectangle 15"/>
          <p:cNvSpPr/>
          <p:nvPr/>
        </p:nvSpPr>
        <p:spPr>
          <a:xfrm>
            <a:off x="4416425" y="3098800"/>
            <a:ext cx="311150" cy="46037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algn="ctr" eaLnBrk="1" hangingPunct="1">
              <a:spcBef>
                <a:spcPct val="0"/>
              </a:spcBef>
              <a:buNone/>
            </a:pPr>
            <a:endParaRPr lang="zh-CN" altLang="en-US" sz="2400" dirty="0">
              <a:solidFill>
                <a:schemeClr val="tx1"/>
              </a:solidFill>
              <a:latin typeface="宋体" panose="02010600030101010101" pitchFamily="2" charset="-122"/>
              <a:ea typeface="宋体" panose="02010600030101010101" pitchFamily="2" charset="-122"/>
            </a:endParaRPr>
          </a:p>
        </p:txBody>
      </p:sp>
      <p:grpSp>
        <p:nvGrpSpPr>
          <p:cNvPr id="5" name="Group 16"/>
          <p:cNvGrpSpPr/>
          <p:nvPr/>
        </p:nvGrpSpPr>
        <p:grpSpPr>
          <a:xfrm>
            <a:off x="212090" y="2915274"/>
            <a:ext cx="7424683" cy="1505646"/>
            <a:chOff x="113" y="1835"/>
            <a:chExt cx="4948" cy="1151"/>
          </a:xfrm>
        </p:grpSpPr>
        <p:sp>
          <p:nvSpPr>
            <p:cNvPr id="79882" name="Rectangle 17"/>
            <p:cNvSpPr/>
            <p:nvPr/>
          </p:nvSpPr>
          <p:spPr>
            <a:xfrm>
              <a:off x="113" y="1888"/>
              <a:ext cx="904" cy="39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50000"/>
                </a:spcBef>
                <a:buNone/>
              </a:pPr>
              <a:r>
                <a:rPr lang="zh-CN" altLang="en-US" sz="2800" b="1" dirty="0">
                  <a:solidFill>
                    <a:srgbClr val="FF0000"/>
                  </a:solidFill>
                  <a:latin typeface="宋体" panose="02010600030101010101" pitchFamily="2" charset="-122"/>
                  <a:ea typeface="宋体" panose="02010600030101010101" pitchFamily="2" charset="-122"/>
                  <a:cs typeface="宋体" panose="02010600030101010101" pitchFamily="2" charset="-122"/>
                </a:rPr>
                <a:t>多类时</a:t>
              </a:r>
              <a:r>
                <a:rPr lang="en-US" altLang="zh-CN" sz="2800" b="1"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79883" name="Text Box 18"/>
            <p:cNvSpPr txBox="1"/>
            <p:nvPr/>
          </p:nvSpPr>
          <p:spPr>
            <a:xfrm>
              <a:off x="930" y="1878"/>
              <a:ext cx="725" cy="39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50000"/>
                </a:spcBef>
                <a:buNone/>
              </a:pPr>
              <a:r>
                <a:rPr lang="zh-CN" altLang="en-US" sz="2800" b="1" dirty="0">
                  <a:solidFill>
                    <a:schemeClr val="tx1"/>
                  </a:solidFill>
                  <a:latin typeface="宋体" panose="02010600030101010101" pitchFamily="2" charset="-122"/>
                  <a:ea typeface="宋体" panose="02010600030101010101" pitchFamily="2" charset="-122"/>
                </a:rPr>
                <a:t>计算</a:t>
              </a:r>
              <a:endParaRPr lang="zh-CN" altLang="en-US" sz="2800" b="1" dirty="0">
                <a:solidFill>
                  <a:schemeClr val="tx1"/>
                </a:solidFill>
                <a:latin typeface="宋体" panose="02010600030101010101" pitchFamily="2" charset="-122"/>
                <a:ea typeface="宋体" panose="02010600030101010101" pitchFamily="2" charset="-122"/>
              </a:endParaRPr>
            </a:p>
          </p:txBody>
        </p:sp>
        <p:graphicFrame>
          <p:nvGraphicFramePr>
            <p:cNvPr id="79884" name="Object 19"/>
            <p:cNvGraphicFramePr>
              <a:graphicFrameLocks noChangeAspect="1"/>
            </p:cNvGraphicFramePr>
            <p:nvPr/>
          </p:nvGraphicFramePr>
          <p:xfrm>
            <a:off x="1538" y="1835"/>
            <a:ext cx="2133" cy="641"/>
          </p:xfrm>
          <a:graphic>
            <a:graphicData uri="http://schemas.openxmlformats.org/presentationml/2006/ole">
              <mc:AlternateContent xmlns:mc="http://schemas.openxmlformats.org/markup-compatibility/2006">
                <mc:Choice xmlns:v="urn:schemas-microsoft-com:vml" Requires="v">
                  <p:oleObj spid="_x0000_s17417" name="Equation" r:id="rId5" imgW="1485900" imgH="444500" progId="Equation.DSMT4">
                    <p:embed/>
                  </p:oleObj>
                </mc:Choice>
                <mc:Fallback>
                  <p:oleObj name="Equation" r:id="rId5" imgW="1485900" imgH="444500" progId="Equation.DSMT4">
                    <p:embed/>
                    <p:pic>
                      <p:nvPicPr>
                        <p:cNvPr id="0" name="图片 3202"/>
                        <p:cNvPicPr/>
                        <p:nvPr/>
                      </p:nvPicPr>
                      <p:blipFill>
                        <a:blip r:embed="rId6"/>
                        <a:stretch>
                          <a:fillRect/>
                        </a:stretch>
                      </p:blipFill>
                      <p:spPr>
                        <a:xfrm>
                          <a:off x="1538" y="1835"/>
                          <a:ext cx="2133" cy="641"/>
                        </a:xfrm>
                        <a:prstGeom prst="rect">
                          <a:avLst/>
                        </a:prstGeom>
                        <a:noFill/>
                        <a:ln w="38100">
                          <a:noFill/>
                          <a:miter/>
                        </a:ln>
                      </p:spPr>
                    </p:pic>
                  </p:oleObj>
                </mc:Fallback>
              </mc:AlternateContent>
            </a:graphicData>
          </a:graphic>
        </p:graphicFrame>
        <p:sp>
          <p:nvSpPr>
            <p:cNvPr id="79885" name="Text Box 20"/>
            <p:cNvSpPr txBox="1"/>
            <p:nvPr/>
          </p:nvSpPr>
          <p:spPr>
            <a:xfrm>
              <a:off x="930" y="2523"/>
              <a:ext cx="454" cy="39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50000"/>
                </a:spcBef>
                <a:buNone/>
              </a:pPr>
              <a:r>
                <a:rPr lang="zh-CN" altLang="en-US" sz="2800" b="1" dirty="0">
                  <a:solidFill>
                    <a:schemeClr val="tx1"/>
                  </a:solidFill>
                  <a:latin typeface="宋体" panose="02010600030101010101" pitchFamily="2" charset="-122"/>
                  <a:ea typeface="宋体" panose="02010600030101010101" pitchFamily="2" charset="-122"/>
                </a:rPr>
                <a:t>若</a:t>
              </a:r>
              <a:endParaRPr lang="zh-CN" altLang="en-US" sz="2800" b="1" dirty="0">
                <a:solidFill>
                  <a:schemeClr val="tx1"/>
                </a:solidFill>
                <a:latin typeface="宋体" panose="02010600030101010101" pitchFamily="2" charset="-122"/>
                <a:ea typeface="宋体" panose="02010600030101010101" pitchFamily="2" charset="-122"/>
              </a:endParaRPr>
            </a:p>
          </p:txBody>
        </p:sp>
        <p:graphicFrame>
          <p:nvGraphicFramePr>
            <p:cNvPr id="79886" name="Object 21"/>
            <p:cNvGraphicFramePr>
              <a:graphicFrameLocks noChangeAspect="1"/>
            </p:cNvGraphicFramePr>
            <p:nvPr/>
          </p:nvGraphicFramePr>
          <p:xfrm>
            <a:off x="1591" y="2523"/>
            <a:ext cx="2025" cy="463"/>
          </p:xfrm>
          <a:graphic>
            <a:graphicData uri="http://schemas.openxmlformats.org/presentationml/2006/ole">
              <mc:AlternateContent xmlns:mc="http://schemas.openxmlformats.org/markup-compatibility/2006">
                <mc:Choice xmlns:v="urn:schemas-microsoft-com:vml" Requires="v">
                  <p:oleObj spid="_x0000_s17418" name="Equation" r:id="rId7" imgW="1498600" imgH="330200" progId="Equation.DSMT4">
                    <p:embed/>
                  </p:oleObj>
                </mc:Choice>
                <mc:Fallback>
                  <p:oleObj name="Equation" r:id="rId7" imgW="1498600" imgH="330200" progId="Equation.DSMT4">
                    <p:embed/>
                    <p:pic>
                      <p:nvPicPr>
                        <p:cNvPr id="0" name="图片 3200"/>
                        <p:cNvPicPr/>
                        <p:nvPr/>
                      </p:nvPicPr>
                      <p:blipFill>
                        <a:blip r:embed="rId8"/>
                        <a:stretch>
                          <a:fillRect/>
                        </a:stretch>
                      </p:blipFill>
                      <p:spPr>
                        <a:xfrm>
                          <a:off x="1591" y="2523"/>
                          <a:ext cx="2025" cy="463"/>
                        </a:xfrm>
                        <a:prstGeom prst="rect">
                          <a:avLst/>
                        </a:prstGeom>
                        <a:noFill/>
                        <a:ln w="38100">
                          <a:noFill/>
                          <a:miter/>
                        </a:ln>
                      </p:spPr>
                    </p:pic>
                  </p:oleObj>
                </mc:Fallback>
              </mc:AlternateContent>
            </a:graphicData>
          </a:graphic>
        </p:graphicFrame>
        <p:sp>
          <p:nvSpPr>
            <p:cNvPr id="79887" name="Text Box 22"/>
            <p:cNvSpPr txBox="1"/>
            <p:nvPr/>
          </p:nvSpPr>
          <p:spPr>
            <a:xfrm>
              <a:off x="3832" y="2523"/>
              <a:ext cx="726" cy="39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50000"/>
                </a:spcBef>
                <a:buNone/>
              </a:pPr>
              <a:r>
                <a:rPr lang="zh-CN" altLang="en-US" sz="2800" b="1" dirty="0">
                  <a:solidFill>
                    <a:schemeClr val="tx1"/>
                  </a:solidFill>
                  <a:latin typeface="宋体" panose="02010600030101010101" pitchFamily="2" charset="-122"/>
                  <a:ea typeface="宋体" panose="02010600030101010101" pitchFamily="2" charset="-122"/>
                </a:rPr>
                <a:t>则判</a:t>
              </a:r>
              <a:endParaRPr lang="zh-CN" altLang="en-US" sz="2800" b="1" dirty="0">
                <a:solidFill>
                  <a:schemeClr val="tx1"/>
                </a:solidFill>
                <a:latin typeface="宋体" panose="02010600030101010101" pitchFamily="2" charset="-122"/>
                <a:ea typeface="宋体" panose="02010600030101010101" pitchFamily="2" charset="-122"/>
              </a:endParaRPr>
            </a:p>
          </p:txBody>
        </p:sp>
        <p:graphicFrame>
          <p:nvGraphicFramePr>
            <p:cNvPr id="79888" name="Object 23"/>
            <p:cNvGraphicFramePr>
              <a:graphicFrameLocks noChangeAspect="1"/>
            </p:cNvGraphicFramePr>
            <p:nvPr/>
          </p:nvGraphicFramePr>
          <p:xfrm>
            <a:off x="4393" y="2523"/>
            <a:ext cx="668" cy="399"/>
          </p:xfrm>
          <a:graphic>
            <a:graphicData uri="http://schemas.openxmlformats.org/presentationml/2006/ole">
              <mc:AlternateContent xmlns:mc="http://schemas.openxmlformats.org/markup-compatibility/2006">
                <mc:Choice xmlns:v="urn:schemas-microsoft-com:vml" Requires="v">
                  <p:oleObj spid="_x0000_s17419" name="Equation" r:id="rId9" imgW="9753600" imgH="5486400" progId="Equation.DSMT4">
                    <p:embed/>
                  </p:oleObj>
                </mc:Choice>
                <mc:Fallback>
                  <p:oleObj name="Equation" r:id="rId9" imgW="9753600" imgH="5486400" progId="Equation.DSMT4">
                    <p:embed/>
                    <p:pic>
                      <p:nvPicPr>
                        <p:cNvPr id="0" name="图片 3203"/>
                        <p:cNvPicPr/>
                        <p:nvPr/>
                      </p:nvPicPr>
                      <p:blipFill>
                        <a:blip r:embed="rId10"/>
                        <a:stretch>
                          <a:fillRect/>
                        </a:stretch>
                      </p:blipFill>
                      <p:spPr>
                        <a:xfrm>
                          <a:off x="4393" y="2523"/>
                          <a:ext cx="668" cy="399"/>
                        </a:xfrm>
                        <a:prstGeom prst="rect">
                          <a:avLst/>
                        </a:prstGeom>
                        <a:noFill/>
                        <a:ln w="38100">
                          <a:noFill/>
                          <a:miter/>
                        </a:ln>
                      </p:spPr>
                    </p:pic>
                  </p:oleObj>
                </mc:Fallback>
              </mc:AlternateContent>
            </a:graphicData>
          </a:graphic>
        </p:graphicFrame>
        <p:graphicFrame>
          <p:nvGraphicFramePr>
            <p:cNvPr id="79889" name="Object 24"/>
            <p:cNvGraphicFramePr>
              <a:graphicFrameLocks noChangeAspect="1"/>
            </p:cNvGraphicFramePr>
            <p:nvPr/>
          </p:nvGraphicFramePr>
          <p:xfrm>
            <a:off x="4405" y="2114"/>
            <a:ext cx="34" cy="12"/>
          </p:xfrm>
          <a:graphic>
            <a:graphicData uri="http://schemas.openxmlformats.org/presentationml/2006/ole">
              <mc:AlternateContent xmlns:mc="http://schemas.openxmlformats.org/markup-compatibility/2006">
                <mc:Choice xmlns:v="urn:schemas-microsoft-com:vml" Requires="v">
                  <p:oleObj spid="_x0000_s17420" name="Equation" r:id="rId11" imgW="698500" imgH="203200" progId="Equation.DSMT4">
                    <p:embed/>
                  </p:oleObj>
                </mc:Choice>
                <mc:Fallback>
                  <p:oleObj name="Equation" r:id="rId11" imgW="698500" imgH="203200" progId="Equation.DSMT4">
                    <p:embed/>
                    <p:pic>
                      <p:nvPicPr>
                        <p:cNvPr id="0" name="图片 3201"/>
                        <p:cNvPicPr/>
                        <p:nvPr/>
                      </p:nvPicPr>
                      <p:blipFill>
                        <a:blip r:embed="rId12"/>
                        <a:stretch>
                          <a:fillRect/>
                        </a:stretch>
                      </p:blipFill>
                      <p:spPr>
                        <a:xfrm>
                          <a:off x="4405" y="2114"/>
                          <a:ext cx="34" cy="12"/>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Par">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7" name="Group 3"/>
          <p:cNvGraphicFramePr>
            <a:graphicFrameLocks noGrp="1"/>
          </p:cNvGraphicFramePr>
          <p:nvPr/>
        </p:nvGraphicFramePr>
        <p:xfrm>
          <a:off x="323850" y="763588"/>
          <a:ext cx="1728788" cy="504825"/>
        </p:xfrm>
        <a:graphic>
          <a:graphicData uri="http://schemas.openxmlformats.org/drawingml/2006/table">
            <a:tbl>
              <a:tblPr/>
              <a:tblGrid>
                <a:gridCol w="1728788"/>
              </a:tblGrid>
              <a:tr h="50482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600" b="1" i="0" u="none" strike="noStrike" cap="none" normalizeH="0" baseline="0" smtClean="0">
                          <a:ln>
                            <a:noFill/>
                          </a:ln>
                          <a:solidFill>
                            <a:schemeClr val="tx1"/>
                          </a:solidFill>
                          <a:effectLst/>
                          <a:latin typeface="楷体_GB2312" pitchFamily="49" charset="-122"/>
                          <a:ea typeface="楷体_GB2312" pitchFamily="49" charset="-122"/>
                        </a:rPr>
                        <a:t>算法步骤</a:t>
                      </a:r>
                      <a:r>
                        <a:rPr kumimoji="0" lang="en-US" sz="2600" b="1" i="0" u="none" strike="noStrike" cap="none" normalizeH="0" baseline="0" smtClean="0">
                          <a:ln>
                            <a:noFill/>
                          </a:ln>
                          <a:solidFill>
                            <a:schemeClr val="tx1"/>
                          </a:solidFill>
                          <a:effectLst/>
                          <a:latin typeface="楷体_GB2312" pitchFamily="49" charset="-122"/>
                          <a:ea typeface="楷体_GB2312" pitchFamily="49" charset="-122"/>
                        </a:rPr>
                        <a:t>:</a:t>
                      </a:r>
                      <a:endParaRPr kumimoji="0" lang="en-US" sz="26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horzOverflow="overflow">
                    <a:lnL w="12700" cap="flat" cmpd="sng" algn="ctr">
                      <a:solidFill>
                        <a:srgbClr val="990033"/>
                      </a:solidFill>
                      <a:prstDash val="sysDash"/>
                      <a:round/>
                      <a:headEnd type="none" w="med" len="med"/>
                      <a:tailEnd type="none" w="med" len="med"/>
                    </a:lnL>
                    <a:lnR w="12700" cap="flat" cmpd="sng" algn="ctr">
                      <a:solidFill>
                        <a:srgbClr val="990033"/>
                      </a:solidFill>
                      <a:prstDash val="sysDash"/>
                      <a:round/>
                      <a:headEnd type="none" w="med" len="med"/>
                      <a:tailEnd type="none" w="med" len="med"/>
                    </a:lnR>
                    <a:lnT w="12700" cap="flat" cmpd="sng" algn="ctr">
                      <a:solidFill>
                        <a:srgbClr val="990033"/>
                      </a:solidFill>
                      <a:prstDash val="sysDash"/>
                      <a:round/>
                      <a:headEnd type="none" w="med" len="med"/>
                      <a:tailEnd type="none" w="med" len="med"/>
                    </a:lnT>
                    <a:lnB w="12700" cap="flat" cmpd="sng" algn="ctr">
                      <a:solidFill>
                        <a:srgbClr val="990033"/>
                      </a:solidFill>
                      <a:prstDash val="sysDash"/>
                      <a:round/>
                      <a:headEnd type="none" w="med" len="med"/>
                      <a:tailEnd type="none" w="med" len="med"/>
                    </a:lnB>
                    <a:lnTlToBr>
                      <a:noFill/>
                    </a:lnTlToBr>
                    <a:lnBlToTr>
                      <a:noFill/>
                    </a:lnBlToTr>
                    <a:gradFill rotWithShape="0">
                      <a:gsLst>
                        <a:gs pos="0">
                          <a:schemeClr val="bg1"/>
                        </a:gs>
                        <a:gs pos="100000">
                          <a:srgbClr val="A8F6A8"/>
                        </a:gs>
                      </a:gsLst>
                      <a:path path="shape">
                        <a:fillToRect l="50000" t="50000" r="50000" b="50000"/>
                      </a:path>
                    </a:gradFill>
                  </a:tcPr>
                </a:tc>
              </a:tr>
            </a:tbl>
          </a:graphicData>
        </a:graphic>
      </p:graphicFrame>
      <p:sp>
        <p:nvSpPr>
          <p:cNvPr id="34824" name="Rectangle 9"/>
          <p:cNvSpPr/>
          <p:nvPr/>
        </p:nvSpPr>
        <p:spPr>
          <a:xfrm>
            <a:off x="250825" y="6261100"/>
            <a:ext cx="8710613" cy="457200"/>
          </a:xfrm>
          <a:prstGeom prst="rect">
            <a:avLst/>
          </a:prstGeom>
          <a:noFill/>
          <a:ln w="9525">
            <a:noFill/>
          </a:ln>
        </p:spPr>
        <p:txBody>
          <a:bodyPr anchor="t" anchorCtr="0">
            <a:spAutoFit/>
          </a:bodyPr>
          <a:lstStyle/>
          <a:p>
            <a:pPr>
              <a:buFont typeface="Wingdings" panose="05000000000000000000" pitchFamily="2" charset="2"/>
            </a:pPr>
            <a:r>
              <a:rPr lang="zh-CN" altLang="en-US" sz="2400" b="1" dirty="0">
                <a:latin typeface="Arial" panose="020B0604020202020204" pitchFamily="34" charset="0"/>
                <a:ea typeface="宋体" panose="02010600030101010101" pitchFamily="2" charset="-122"/>
              </a:rPr>
              <a:t> </a:t>
            </a:r>
            <a:endParaRPr lang="zh-CN" altLang="en-US" sz="2400" b="1" dirty="0">
              <a:latin typeface="Arial" panose="020B0604020202020204" pitchFamily="34" charset="0"/>
              <a:ea typeface="宋体" panose="02010600030101010101" pitchFamily="2" charset="-122"/>
            </a:endParaRPr>
          </a:p>
        </p:txBody>
      </p:sp>
      <p:sp>
        <p:nvSpPr>
          <p:cNvPr id="34825" name="Rectangle 10"/>
          <p:cNvSpPr/>
          <p:nvPr/>
        </p:nvSpPr>
        <p:spPr>
          <a:xfrm>
            <a:off x="457200" y="1600200"/>
            <a:ext cx="7859713" cy="1397000"/>
          </a:xfrm>
          <a:prstGeom prst="rect">
            <a:avLst/>
          </a:prstGeom>
          <a:noFill/>
          <a:ln w="9525">
            <a:noFill/>
          </a:ln>
        </p:spPr>
        <p:txBody>
          <a:bodyPr anchor="t" anchorCtr="0"/>
          <a:lstStyle/>
          <a:p>
            <a:pPr marL="342900" indent="-342900" eaLnBrk="0" hangingPunct="0">
              <a:spcBef>
                <a:spcPct val="20000"/>
              </a:spcBef>
              <a:buChar char="•"/>
            </a:pPr>
            <a:endParaRPr lang="en-US" altLang="zh-CN" sz="2800" dirty="0">
              <a:latin typeface="Arial" panose="020B0604020202020204" pitchFamily="34" charset="0"/>
              <a:ea typeface="宋体" panose="02010600030101010101" pitchFamily="2" charset="-122"/>
            </a:endParaRPr>
          </a:p>
        </p:txBody>
      </p:sp>
      <p:pic>
        <p:nvPicPr>
          <p:cNvPr id="31755" name="Picture 11"/>
          <p:cNvPicPr>
            <a:picLocks noChangeAspect="1"/>
          </p:cNvPicPr>
          <p:nvPr/>
        </p:nvPicPr>
        <p:blipFill>
          <a:blip r:embed="rId1"/>
          <a:stretch>
            <a:fillRect/>
          </a:stretch>
        </p:blipFill>
        <p:spPr>
          <a:xfrm>
            <a:off x="368300" y="1631950"/>
            <a:ext cx="8091488" cy="1652588"/>
          </a:xfrm>
          <a:prstGeom prst="rect">
            <a:avLst/>
          </a:prstGeom>
          <a:noFill/>
          <a:ln w="25400" cap="flat" cmpd="sng">
            <a:solidFill>
              <a:srgbClr val="FF0000"/>
            </a:solidFill>
            <a:prstDash val="solid"/>
            <a:miter/>
            <a:headEnd type="none" w="med" len="med"/>
            <a:tailEnd type="none" w="med" len="med"/>
          </a:ln>
        </p:spPr>
      </p:pic>
      <p:pic>
        <p:nvPicPr>
          <p:cNvPr id="31756" name="Picture 12"/>
          <p:cNvPicPr>
            <a:picLocks noChangeAspect="1"/>
          </p:cNvPicPr>
          <p:nvPr/>
        </p:nvPicPr>
        <p:blipFill>
          <a:blip r:embed="rId2"/>
          <a:stretch>
            <a:fillRect/>
          </a:stretch>
        </p:blipFill>
        <p:spPr>
          <a:xfrm>
            <a:off x="395288" y="3573463"/>
            <a:ext cx="8208962" cy="1414462"/>
          </a:xfrm>
          <a:prstGeom prst="rect">
            <a:avLst/>
          </a:prstGeom>
          <a:noFill/>
          <a:ln w="25400" cap="flat" cmpd="sng">
            <a:solidFill>
              <a:srgbClr val="FF0000"/>
            </a:solidFill>
            <a:prstDash val="solid"/>
            <a:miter/>
            <a:headEnd type="none" w="med" len="med"/>
            <a:tailEnd type="none" w="med" len="med"/>
          </a:ln>
        </p:spPr>
      </p:pic>
      <p:pic>
        <p:nvPicPr>
          <p:cNvPr id="31757" name="Picture 13"/>
          <p:cNvPicPr>
            <a:picLocks noChangeAspect="1"/>
          </p:cNvPicPr>
          <p:nvPr/>
        </p:nvPicPr>
        <p:blipFill>
          <a:blip r:embed="rId3"/>
          <a:stretch>
            <a:fillRect/>
          </a:stretch>
        </p:blipFill>
        <p:spPr>
          <a:xfrm>
            <a:off x="323850" y="5300663"/>
            <a:ext cx="8242300" cy="1206500"/>
          </a:xfrm>
          <a:prstGeom prst="rect">
            <a:avLst/>
          </a:prstGeom>
          <a:noFill/>
          <a:ln w="25400" cap="flat" cmpd="sng">
            <a:solidFill>
              <a:srgbClr val="FF0000"/>
            </a:solidFill>
            <a:prstDash val="solid"/>
            <a:miter/>
            <a:headEnd type="none" w="med" len="med"/>
            <a:tailEnd type="none" w="med" len="med"/>
          </a:ln>
        </p:spPr>
      </p:pic>
    </p:spTree>
  </p:cSld>
  <p:clrMapOvr>
    <a:masterClrMapping/>
  </p:clrMapOvr>
  <p:transition advTm="898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box(in)">
                                      <p:cBhvr>
                                        <p:cTn id="7" dur="500"/>
                                        <p:tgtEl>
                                          <p:spTgt spid="3174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1755"/>
                                        </p:tgtEl>
                                        <p:attrNameLst>
                                          <p:attrName>style.visibility</p:attrName>
                                        </p:attrNameLst>
                                      </p:cBhvr>
                                      <p:to>
                                        <p:strVal val="visible"/>
                                      </p:to>
                                    </p:set>
                                    <p:animEffect transition="in" filter="diamond(in)">
                                      <p:cBhvr>
                                        <p:cTn id="12" dur="2000"/>
                                        <p:tgtEl>
                                          <p:spTgt spid="3175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1756"/>
                                        </p:tgtEl>
                                        <p:attrNameLst>
                                          <p:attrName>style.visibility</p:attrName>
                                        </p:attrNameLst>
                                      </p:cBhvr>
                                      <p:to>
                                        <p:strVal val="visible"/>
                                      </p:to>
                                    </p:set>
                                    <p:animEffect transition="in" filter="box(in)">
                                      <p:cBhvr>
                                        <p:cTn id="17" dur="500"/>
                                        <p:tgtEl>
                                          <p:spTgt spid="3175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1757"/>
                                        </p:tgtEl>
                                        <p:attrNameLst>
                                          <p:attrName>style.visibility</p:attrName>
                                        </p:attrNameLst>
                                      </p:cBhvr>
                                      <p:to>
                                        <p:strVal val="visible"/>
                                      </p:to>
                                    </p:set>
                                    <p:animEffect transition="in" filter="blinds(horizontal)">
                                      <p:cBhvr>
                                        <p:cTn id="22" dur="500"/>
                                        <p:tgtEl>
                                          <p:spTgt spid="31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1"/>
          <p:cNvSpPr>
            <a:spLocks noGrp="1"/>
          </p:cNvSpPr>
          <p:nvPr>
            <p:ph sz="quarter" idx="4294967295"/>
          </p:nvPr>
        </p:nvSpPr>
        <p:spPr>
          <a:xfrm>
            <a:off x="174625" y="1041400"/>
            <a:ext cx="8969375" cy="4946650"/>
          </a:xfrm>
        </p:spPr>
        <p:txBody>
          <a:bodyPr/>
          <a:lstStyle/>
          <a:p>
            <a:pPr eaLnBrk="1" hangingPunct="1"/>
            <a:r>
              <a:rPr lang="zh-CN" altLang="en-US" sz="2400"/>
              <a:t>不难看出，使用贝叶斯判定准则来最小化决策风险，首先要获得</a:t>
            </a:r>
            <a:r>
              <a:rPr lang="zh-CN" altLang="en-US" sz="2400">
                <a:solidFill>
                  <a:srgbClr val="FF0000"/>
                </a:solidFill>
              </a:rPr>
              <a:t>后验</a:t>
            </a:r>
            <a:r>
              <a:rPr lang="zh-CN" altLang="en-US" sz="2400"/>
              <a:t>概率            。</a:t>
            </a:r>
            <a:endParaRPr lang="zh-CN" altLang="en-US" sz="2400"/>
          </a:p>
          <a:p>
            <a:pPr eaLnBrk="1" hangingPunct="1"/>
            <a:r>
              <a:rPr lang="zh-CN" altLang="en-US" sz="2400"/>
              <a:t>然而，在现实中通常</a:t>
            </a:r>
            <a:r>
              <a:rPr lang="zh-CN" altLang="en-US" sz="2400">
                <a:solidFill>
                  <a:srgbClr val="FF0000"/>
                </a:solidFill>
              </a:rPr>
              <a:t>难以直接</a:t>
            </a:r>
            <a:r>
              <a:rPr lang="zh-CN" altLang="en-US" sz="2400"/>
              <a:t>获得。机器学习所要实现的是基于有限的训练样本尽可能准确地</a:t>
            </a:r>
            <a:r>
              <a:rPr lang="zh-CN" altLang="en-US" sz="2400">
                <a:solidFill>
                  <a:srgbClr val="0000FF"/>
                </a:solidFill>
              </a:rPr>
              <a:t>估计</a:t>
            </a:r>
            <a:r>
              <a:rPr lang="zh-CN" altLang="en-US" sz="2400"/>
              <a:t>出后验概率           。</a:t>
            </a:r>
            <a:endParaRPr lang="zh-CN" altLang="en-US" sz="2400"/>
          </a:p>
          <a:p>
            <a:pPr eaLnBrk="1" hangingPunct="1"/>
            <a:r>
              <a:rPr lang="zh-CN" altLang="en-US" sz="2400"/>
              <a:t>主要有两种策略：</a:t>
            </a:r>
            <a:endParaRPr lang="zh-CN" altLang="en-US" sz="2400"/>
          </a:p>
          <a:p>
            <a:pPr lvl="1" eaLnBrk="1" hangingPunct="1"/>
            <a:r>
              <a:rPr lang="zh-CN" altLang="en-US" sz="2000"/>
              <a:t>判别式模型（</a:t>
            </a:r>
            <a:r>
              <a:rPr lang="en-US" altLang="zh-CN" sz="2000"/>
              <a:t>discriminative models</a:t>
            </a:r>
            <a:r>
              <a:rPr lang="zh-CN" altLang="en-US" sz="2000"/>
              <a:t>）</a:t>
            </a:r>
            <a:endParaRPr lang="zh-CN" altLang="en-US" sz="2000"/>
          </a:p>
          <a:p>
            <a:pPr lvl="2" eaLnBrk="1" hangingPunct="1"/>
            <a:r>
              <a:rPr lang="zh-CN" altLang="en-US" sz="1800"/>
              <a:t>给定</a:t>
            </a:r>
            <a:r>
              <a:rPr lang="zh-CN" altLang="en-US" sz="1800">
                <a:latin typeface="Times New Roman" panose="02020603050405020304" pitchFamily="18" charset="0"/>
                <a:cs typeface="Times New Roman" panose="02020603050405020304" pitchFamily="18" charset="0"/>
              </a:rPr>
              <a:t> </a:t>
            </a:r>
            <a:r>
              <a:rPr lang="en-US" altLang="zh-CN" sz="1800">
                <a:latin typeface="Times New Roman" panose="02020603050405020304" pitchFamily="18" charset="0"/>
                <a:cs typeface="Times New Roman" panose="02020603050405020304" pitchFamily="18" charset="0"/>
              </a:rPr>
              <a:t>x</a:t>
            </a:r>
            <a:r>
              <a:rPr lang="zh-CN" altLang="en-US" sz="1800">
                <a:latin typeface="Times New Roman" panose="02020603050405020304" pitchFamily="18" charset="0"/>
                <a:cs typeface="Times New Roman" panose="02020603050405020304" pitchFamily="18" charset="0"/>
              </a:rPr>
              <a:t> </a:t>
            </a:r>
            <a:r>
              <a:rPr lang="zh-CN" altLang="en-US" sz="1800"/>
              <a:t>  ，通过直接建模</a:t>
            </a:r>
            <a:r>
              <a:rPr lang="en-US" altLang="zh-CN" sz="1800"/>
              <a:t>              , </a:t>
            </a:r>
            <a:r>
              <a:rPr lang="zh-CN" altLang="en-US" sz="1800"/>
              <a:t>来预测</a:t>
            </a:r>
            <a:endParaRPr lang="zh-CN" altLang="en-US" sz="1800"/>
          </a:p>
          <a:p>
            <a:pPr lvl="2" eaLnBrk="1" hangingPunct="1"/>
            <a:r>
              <a:rPr lang="zh-CN" altLang="en-US" sz="1800"/>
              <a:t>决策树，</a:t>
            </a:r>
            <a:r>
              <a:rPr lang="en-US" altLang="zh-CN" sz="1800"/>
              <a:t>BP</a:t>
            </a:r>
            <a:r>
              <a:rPr lang="zh-CN" altLang="en-US" sz="1800"/>
              <a:t>神经网络，支持向量机</a:t>
            </a:r>
            <a:endParaRPr lang="zh-CN" altLang="en-US" sz="1800"/>
          </a:p>
          <a:p>
            <a:pPr lvl="1" eaLnBrk="1" hangingPunct="1"/>
            <a:r>
              <a:rPr lang="zh-CN" altLang="en-US" sz="2000"/>
              <a:t>生成式模型（</a:t>
            </a:r>
            <a:r>
              <a:rPr lang="en-US" altLang="zh-CN" sz="2000"/>
              <a:t>generative models</a:t>
            </a:r>
            <a:r>
              <a:rPr lang="zh-CN" altLang="en-US" sz="2000"/>
              <a:t>）</a:t>
            </a:r>
            <a:endParaRPr lang="zh-CN" altLang="en-US" sz="2000"/>
          </a:p>
          <a:p>
            <a:pPr lvl="2" eaLnBrk="1" hangingPunct="1"/>
            <a:r>
              <a:rPr lang="zh-CN" altLang="en-US" sz="1800"/>
              <a:t>先对</a:t>
            </a:r>
            <a:r>
              <a:rPr lang="zh-CN" altLang="en-US" sz="1800">
                <a:solidFill>
                  <a:srgbClr val="0000FF"/>
                </a:solidFill>
              </a:rPr>
              <a:t>联合</a:t>
            </a:r>
            <a:r>
              <a:rPr lang="zh-CN" altLang="en-US" sz="1800"/>
              <a:t>概率分布         </a:t>
            </a:r>
            <a:r>
              <a:rPr lang="en-US" altLang="zh-CN" sz="1800"/>
              <a:t>      </a:t>
            </a:r>
            <a:r>
              <a:rPr lang="zh-CN" altLang="en-US" sz="1800"/>
              <a:t>建模，再由此获得</a:t>
            </a:r>
            <a:endParaRPr lang="zh-CN" altLang="en-US" sz="1800"/>
          </a:p>
          <a:p>
            <a:pPr lvl="2" eaLnBrk="1" hangingPunct="1"/>
            <a:r>
              <a:rPr lang="zh-CN" altLang="en-US" sz="1800"/>
              <a:t>生成式模型考虑</a:t>
            </a:r>
            <a:endParaRPr lang="zh-CN" altLang="en-US" sz="1800"/>
          </a:p>
          <a:p>
            <a:pPr lvl="2" eaLnBrk="1" hangingPunct="1"/>
            <a:endParaRPr lang="zh-CN" altLang="en-US" sz="1800"/>
          </a:p>
          <a:p>
            <a:pPr lvl="2" eaLnBrk="1" hangingPunct="1"/>
            <a:endParaRPr lang="zh-CN" altLang="en-US" sz="1800"/>
          </a:p>
          <a:p>
            <a:pPr eaLnBrk="1" hangingPunct="1"/>
            <a:endParaRPr lang="zh-CN" altLang="en-US" sz="2400"/>
          </a:p>
          <a:p>
            <a:pPr eaLnBrk="1" hangingPunct="1"/>
            <a:endParaRPr lang="en-US" altLang="zh-CN" sz="2400"/>
          </a:p>
          <a:p>
            <a:pPr eaLnBrk="1" hangingPunct="1"/>
            <a:endParaRPr lang="en-US" altLang="zh-CN" sz="2400"/>
          </a:p>
        </p:txBody>
      </p:sp>
      <p:graphicFrame>
        <p:nvGraphicFramePr>
          <p:cNvPr id="18443" name="Object 12"/>
          <p:cNvGraphicFramePr>
            <a:graphicFrameLocks noChangeAspect="1"/>
          </p:cNvGraphicFramePr>
          <p:nvPr/>
        </p:nvGraphicFramePr>
        <p:xfrm>
          <a:off x="2216150" y="1464310"/>
          <a:ext cx="706755" cy="389255"/>
        </p:xfrm>
        <a:graphic>
          <a:graphicData uri="http://schemas.openxmlformats.org/presentationml/2006/ole">
            <mc:AlternateContent xmlns:mc="http://schemas.openxmlformats.org/markup-compatibility/2006">
              <mc:Choice xmlns:v="urn:schemas-microsoft-com:vml" Requires="v">
                <p:oleObj spid="_x0000_s18440" name="" r:id="rId1" imgW="508000" imgH="279400" progId="Equation.DSMT4">
                  <p:embed/>
                </p:oleObj>
              </mc:Choice>
              <mc:Fallback>
                <p:oleObj name="" r:id="rId1" imgW="508000" imgH="279400" progId="Equation.DSMT4">
                  <p:embed/>
                  <p:pic>
                    <p:nvPicPr>
                      <p:cNvPr id="0" name="图片 3162"/>
                      <p:cNvPicPr/>
                      <p:nvPr/>
                    </p:nvPicPr>
                    <p:blipFill>
                      <a:blip r:embed="rId2"/>
                      <a:stretch>
                        <a:fillRect/>
                      </a:stretch>
                    </p:blipFill>
                    <p:spPr>
                      <a:xfrm>
                        <a:off x="2216150" y="1464310"/>
                        <a:ext cx="706755" cy="389255"/>
                      </a:xfrm>
                      <a:prstGeom prst="rect">
                        <a:avLst/>
                      </a:prstGeom>
                      <a:noFill/>
                      <a:ln w="9525" cap="flat" cmpd="sng">
                        <a:noFill/>
                        <a:prstDash val="solid"/>
                        <a:miter/>
                        <a:headEnd type="none" w="med" len="med"/>
                        <a:tailEnd type="none" w="med" len="med"/>
                      </a:ln>
                    </p:spPr>
                  </p:pic>
                </p:oleObj>
              </mc:Fallback>
            </mc:AlternateContent>
          </a:graphicData>
        </a:graphic>
      </p:graphicFrame>
      <p:graphicFrame>
        <p:nvGraphicFramePr>
          <p:cNvPr id="2" name="Object 12"/>
          <p:cNvGraphicFramePr>
            <a:graphicFrameLocks noChangeAspect="1"/>
          </p:cNvGraphicFramePr>
          <p:nvPr/>
        </p:nvGraphicFramePr>
        <p:xfrm>
          <a:off x="7092950" y="2307590"/>
          <a:ext cx="749935" cy="412750"/>
        </p:xfrm>
        <a:graphic>
          <a:graphicData uri="http://schemas.openxmlformats.org/presentationml/2006/ole">
            <mc:AlternateContent xmlns:mc="http://schemas.openxmlformats.org/markup-compatibility/2006">
              <mc:Choice xmlns:v="urn:schemas-microsoft-com:vml" Requires="v">
                <p:oleObj spid="_x0000_s18441" name="" r:id="rId3" imgW="508000" imgH="279400" progId="Equation.DSMT4">
                  <p:embed/>
                </p:oleObj>
              </mc:Choice>
              <mc:Fallback>
                <p:oleObj name="" r:id="rId3" imgW="508000" imgH="279400" progId="Equation.DSMT4">
                  <p:embed/>
                  <p:pic>
                    <p:nvPicPr>
                      <p:cNvPr id="0" name="图片 3162"/>
                      <p:cNvPicPr/>
                      <p:nvPr/>
                    </p:nvPicPr>
                    <p:blipFill>
                      <a:blip r:embed="rId4"/>
                      <a:stretch>
                        <a:fillRect/>
                      </a:stretch>
                    </p:blipFill>
                    <p:spPr>
                      <a:xfrm>
                        <a:off x="7092950" y="2307590"/>
                        <a:ext cx="749935" cy="412750"/>
                      </a:xfrm>
                      <a:prstGeom prst="rect">
                        <a:avLst/>
                      </a:prstGeom>
                      <a:noFill/>
                      <a:ln w="9525" cap="flat" cmpd="sng">
                        <a:noFill/>
                        <a:prstDash val="solid"/>
                        <a:miter/>
                        <a:headEnd type="none" w="med" len="med"/>
                        <a:tailEnd type="none" w="med" len="med"/>
                      </a:ln>
                    </p:spPr>
                  </p:pic>
                </p:oleObj>
              </mc:Fallback>
            </mc:AlternateContent>
          </a:graphicData>
        </a:graphic>
      </p:graphicFrame>
      <p:graphicFrame>
        <p:nvGraphicFramePr>
          <p:cNvPr id="5" name="Object 12"/>
          <p:cNvGraphicFramePr>
            <a:graphicFrameLocks noChangeAspect="1"/>
          </p:cNvGraphicFramePr>
          <p:nvPr/>
        </p:nvGraphicFramePr>
        <p:xfrm>
          <a:off x="3886835" y="3421380"/>
          <a:ext cx="642620" cy="353060"/>
        </p:xfrm>
        <a:graphic>
          <a:graphicData uri="http://schemas.openxmlformats.org/presentationml/2006/ole">
            <mc:AlternateContent xmlns:mc="http://schemas.openxmlformats.org/markup-compatibility/2006">
              <mc:Choice xmlns:v="urn:schemas-microsoft-com:vml" Requires="v">
                <p:oleObj spid="_x0000_s18442" name="" r:id="rId5" imgW="508000" imgH="279400" progId="Equation.DSMT4">
                  <p:embed/>
                </p:oleObj>
              </mc:Choice>
              <mc:Fallback>
                <p:oleObj name="" r:id="rId5" imgW="508000" imgH="279400" progId="Equation.DSMT4">
                  <p:embed/>
                  <p:pic>
                    <p:nvPicPr>
                      <p:cNvPr id="0" name="图片 3162"/>
                      <p:cNvPicPr/>
                      <p:nvPr/>
                    </p:nvPicPr>
                    <p:blipFill>
                      <a:blip r:embed="rId6"/>
                      <a:stretch>
                        <a:fillRect/>
                      </a:stretch>
                    </p:blipFill>
                    <p:spPr>
                      <a:xfrm>
                        <a:off x="3886835" y="3421380"/>
                        <a:ext cx="642620" cy="353060"/>
                      </a:xfrm>
                      <a:prstGeom prst="rect">
                        <a:avLst/>
                      </a:prstGeom>
                      <a:noFill/>
                      <a:ln w="9525" cap="flat" cmpd="sng">
                        <a:noFill/>
                        <a:prstDash val="solid"/>
                        <a:miter/>
                        <a:headEnd type="none" w="med" len="med"/>
                        <a:tailEnd type="none" w="med" len="med"/>
                      </a:ln>
                    </p:spPr>
                  </p:pic>
                </p:oleObj>
              </mc:Fallback>
            </mc:AlternateContent>
          </a:graphicData>
        </a:graphic>
      </p:graphicFrame>
      <p:graphicFrame>
        <p:nvGraphicFramePr>
          <p:cNvPr id="7" name="对象 6"/>
          <p:cNvGraphicFramePr/>
          <p:nvPr/>
        </p:nvGraphicFramePr>
        <p:xfrm>
          <a:off x="5591810" y="3503930"/>
          <a:ext cx="228600" cy="188595"/>
        </p:xfrm>
        <a:graphic>
          <a:graphicData uri="http://schemas.openxmlformats.org/presentationml/2006/ole">
            <mc:AlternateContent xmlns:mc="http://schemas.openxmlformats.org/markup-compatibility/2006">
              <mc:Choice xmlns:v="urn:schemas-microsoft-com:vml" Requires="v">
                <p:oleObj spid="_x0000_s3" name="" r:id="rId7" imgW="152400" imgH="139700" progId="Equation.DSMT4">
                  <p:embed/>
                </p:oleObj>
              </mc:Choice>
              <mc:Fallback>
                <p:oleObj name="" r:id="rId7" imgW="152400" imgH="139700" progId="Equation.DSMT4">
                  <p:embed/>
                  <p:pic>
                    <p:nvPicPr>
                      <p:cNvPr id="0" name="图片 7"/>
                      <p:cNvPicPr/>
                      <p:nvPr/>
                    </p:nvPicPr>
                    <p:blipFill>
                      <a:blip r:embed="rId8"/>
                      <a:stretch>
                        <a:fillRect/>
                      </a:stretch>
                    </p:blipFill>
                    <p:spPr>
                      <a:xfrm>
                        <a:off x="5591810" y="3503930"/>
                        <a:ext cx="228600" cy="188595"/>
                      </a:xfrm>
                      <a:prstGeom prst="rect">
                        <a:avLst/>
                      </a:prstGeom>
                    </p:spPr>
                  </p:pic>
                </p:oleObj>
              </mc:Fallback>
            </mc:AlternateContent>
          </a:graphicData>
        </a:graphic>
      </p:graphicFrame>
      <p:graphicFrame>
        <p:nvGraphicFramePr>
          <p:cNvPr id="9" name="Object 12"/>
          <p:cNvGraphicFramePr>
            <a:graphicFrameLocks noChangeAspect="1"/>
          </p:cNvGraphicFramePr>
          <p:nvPr/>
        </p:nvGraphicFramePr>
        <p:xfrm>
          <a:off x="3272155" y="4464685"/>
          <a:ext cx="727075" cy="354965"/>
        </p:xfrm>
        <a:graphic>
          <a:graphicData uri="http://schemas.openxmlformats.org/presentationml/2006/ole">
            <mc:AlternateContent xmlns:mc="http://schemas.openxmlformats.org/markup-compatibility/2006">
              <mc:Choice xmlns:v="urn:schemas-microsoft-com:vml" Requires="v">
                <p:oleObj spid="_x0000_s18444" name="" r:id="rId9" imgW="520700" imgH="254000" progId="Equation.DSMT4">
                  <p:embed/>
                </p:oleObj>
              </mc:Choice>
              <mc:Fallback>
                <p:oleObj name="" r:id="rId9" imgW="520700" imgH="254000" progId="Equation.DSMT4">
                  <p:embed/>
                  <p:pic>
                    <p:nvPicPr>
                      <p:cNvPr id="0" name="图片 3162"/>
                      <p:cNvPicPr/>
                      <p:nvPr/>
                    </p:nvPicPr>
                    <p:blipFill>
                      <a:blip r:embed="rId10"/>
                      <a:stretch>
                        <a:fillRect/>
                      </a:stretch>
                    </p:blipFill>
                    <p:spPr>
                      <a:xfrm>
                        <a:off x="3272155" y="4464685"/>
                        <a:ext cx="727075" cy="354965"/>
                      </a:xfrm>
                      <a:prstGeom prst="rect">
                        <a:avLst/>
                      </a:prstGeom>
                      <a:noFill/>
                      <a:ln w="9525" cap="flat" cmpd="sng">
                        <a:noFill/>
                        <a:prstDash val="solid"/>
                        <a:miter/>
                        <a:headEnd type="none" w="med" len="med"/>
                        <a:tailEnd type="none" w="med" len="med"/>
                      </a:ln>
                    </p:spPr>
                  </p:pic>
                </p:oleObj>
              </mc:Fallback>
            </mc:AlternateContent>
          </a:graphicData>
        </a:graphic>
      </p:graphicFrame>
      <p:graphicFrame>
        <p:nvGraphicFramePr>
          <p:cNvPr id="11" name="Object 12"/>
          <p:cNvGraphicFramePr>
            <a:graphicFrameLocks noChangeAspect="1"/>
          </p:cNvGraphicFramePr>
          <p:nvPr/>
        </p:nvGraphicFramePr>
        <p:xfrm>
          <a:off x="6225540" y="4502150"/>
          <a:ext cx="508000" cy="279400"/>
        </p:xfrm>
        <a:graphic>
          <a:graphicData uri="http://schemas.openxmlformats.org/presentationml/2006/ole">
            <mc:AlternateContent xmlns:mc="http://schemas.openxmlformats.org/markup-compatibility/2006">
              <mc:Choice xmlns:v="urn:schemas-microsoft-com:vml" Requires="v">
                <p:oleObj spid="_x0000_s18445" name="" r:id="rId11" imgW="508000" imgH="279400" progId="Equation.DSMT4">
                  <p:embed/>
                </p:oleObj>
              </mc:Choice>
              <mc:Fallback>
                <p:oleObj name="" r:id="rId11" imgW="508000" imgH="279400" progId="Equation.DSMT4">
                  <p:embed/>
                  <p:pic>
                    <p:nvPicPr>
                      <p:cNvPr id="0" name="图片 3162"/>
                      <p:cNvPicPr/>
                      <p:nvPr/>
                    </p:nvPicPr>
                    <p:blipFill>
                      <a:blip r:embed="rId12"/>
                      <a:stretch>
                        <a:fillRect/>
                      </a:stretch>
                    </p:blipFill>
                    <p:spPr>
                      <a:xfrm>
                        <a:off x="6225540" y="4502150"/>
                        <a:ext cx="508000" cy="279400"/>
                      </a:xfrm>
                      <a:prstGeom prst="rect">
                        <a:avLst/>
                      </a:prstGeom>
                      <a:noFill/>
                      <a:ln w="9525" cap="flat" cmpd="sng">
                        <a:noFill/>
                        <a:prstDash val="solid"/>
                        <a:miter/>
                        <a:headEnd type="none" w="med" len="med"/>
                        <a:tailEnd type="none" w="med" len="med"/>
                      </a:ln>
                    </p:spPr>
                  </p:pic>
                </p:oleObj>
              </mc:Fallback>
            </mc:AlternateContent>
          </a:graphicData>
        </a:graphic>
      </p:graphicFrame>
      <p:graphicFrame>
        <p:nvGraphicFramePr>
          <p:cNvPr id="13" name="对象 1"/>
          <p:cNvGraphicFramePr>
            <a:graphicFrameLocks noChangeAspect="1"/>
          </p:cNvGraphicFramePr>
          <p:nvPr/>
        </p:nvGraphicFramePr>
        <p:xfrm>
          <a:off x="2164715" y="5298440"/>
          <a:ext cx="5385435" cy="689610"/>
        </p:xfrm>
        <a:graphic>
          <a:graphicData uri="http://schemas.openxmlformats.org/presentationml/2006/ole">
            <mc:AlternateContent xmlns:mc="http://schemas.openxmlformats.org/markup-compatibility/2006">
              <mc:Choice xmlns:v="urn:schemas-microsoft-com:vml" Requires="v">
                <p:oleObj spid="_x0000_s18446" name="Equation" r:id="rId13" imgW="3670300" imgH="469900" progId="Equation.DSMT4">
                  <p:embed/>
                </p:oleObj>
              </mc:Choice>
              <mc:Fallback>
                <p:oleObj name="Equation" r:id="rId13" imgW="3670300" imgH="469900" progId="Equation.DSMT4">
                  <p:embed/>
                  <p:pic>
                    <p:nvPicPr>
                      <p:cNvPr id="0" name="对象 1"/>
                      <p:cNvPicPr>
                        <a:picLocks noChangeAspect="1" noChangeArrowheads="1"/>
                      </p:cNvPicPr>
                      <p:nvPr/>
                    </p:nvPicPr>
                    <p:blipFill>
                      <a:blip r:embed="rId14"/>
                      <a:srcRect/>
                      <a:stretch>
                        <a:fillRect/>
                      </a:stretch>
                    </p:blipFill>
                    <p:spPr bwMode="auto">
                      <a:xfrm>
                        <a:off x="2164715" y="5298440"/>
                        <a:ext cx="5385435" cy="68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clickPar">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Par">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5" dur="500"/>
                                        <p:tgtEl>
                                          <p:spTgt spid="1536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Par">
                                  <p:stCondLst>
                                    <p:cond delay="0"/>
                                  </p:stCondLst>
                                  <p:childTnLst>
                                    <p:set>
                                      <p:cBhvr>
                                        <p:cTn id="19"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Par">
                                  <p:stCondLst>
                                    <p:cond delay="0"/>
                                  </p:stCondLst>
                                  <p:childTnLst>
                                    <p:set>
                                      <p:cBhvr>
                                        <p:cTn id="23"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Par">
                                  <p:stCondLst>
                                    <p:cond delay="0"/>
                                  </p:stCondLst>
                                  <p:childTnLst>
                                    <p:set>
                                      <p:cBhvr>
                                        <p:cTn id="27" dur="1" fill="hold">
                                          <p:stCondLst>
                                            <p:cond delay="0"/>
                                          </p:stCondLst>
                                        </p:cTn>
                                        <p:tgtEl>
                                          <p:spTgt spid="15363">
                                            <p:txEl>
                                              <p:pRg st="5" end="5"/>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Par">
                                  <p:stCondLst>
                                    <p:cond delay="0"/>
                                  </p:stCondLst>
                                  <p:childTnLst>
                                    <p:set>
                                      <p:cBhvr>
                                        <p:cTn id="35"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Par">
                                  <p:stCondLst>
                                    <p:cond delay="0"/>
                                  </p:stCondLst>
                                  <p:childTnLst>
                                    <p:set>
                                      <p:cBhvr>
                                        <p:cTn id="39"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Par">
                                  <p:stCondLst>
                                    <p:cond delay="0"/>
                                  </p:stCondLst>
                                  <p:childTnLst>
                                    <p:set>
                                      <p:cBhvr>
                                        <p:cTn id="43"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188843" y="431800"/>
            <a:ext cx="7886700" cy="777875"/>
          </a:xfrm>
        </p:spPr>
        <p:txBody>
          <a:bodyPr/>
          <a:lstStyle/>
          <a:p>
            <a:pPr eaLnBrk="1" fontAlgn="auto" hangingPunct="1">
              <a:spcAft>
                <a:spcPts val="0"/>
              </a:spcAft>
              <a:defRPr/>
            </a:pPr>
            <a:r>
              <a:rPr lang="zh-CN" altLang="en-US" dirty="0"/>
              <a:t>章节目录</a:t>
            </a:r>
            <a:endParaRPr lang="zh-CN" altLang="en-US" dirty="0"/>
          </a:p>
        </p:txBody>
      </p:sp>
      <p:sp>
        <p:nvSpPr>
          <p:cNvPr id="6147" name="内容占位符 3"/>
          <p:cNvSpPr>
            <a:spLocks noGrp="1"/>
          </p:cNvSpPr>
          <p:nvPr>
            <p:ph idx="4294967295"/>
          </p:nvPr>
        </p:nvSpPr>
        <p:spPr>
          <a:xfrm>
            <a:off x="0" y="1243013"/>
            <a:ext cx="8616950" cy="3697287"/>
          </a:xfrm>
        </p:spPr>
        <p:txBody>
          <a:bodyPr/>
          <a:lstStyle/>
          <a:p>
            <a:pPr indent="-358775" eaLnBrk="1" hangingPunct="1">
              <a:lnSpc>
                <a:spcPct val="150000"/>
              </a:lnSpc>
            </a:pPr>
            <a:r>
              <a:rPr b="1">
                <a:latin typeface="幼圆" panose="02010509060101010101" pitchFamily="49" charset="-122"/>
                <a:ea typeface="宋体" panose="02010600030101010101" pitchFamily="2" charset="-122"/>
              </a:rPr>
              <a:t>贝叶斯决策论</a:t>
            </a:r>
            <a:endParaRPr lang="en-US" altLang="zh-CN" b="1">
              <a:latin typeface="幼圆" panose="02010509060101010101" pitchFamily="49" charset="-122"/>
              <a:ea typeface="宋体" panose="02010600030101010101" pitchFamily="2" charset="-122"/>
            </a:endParaRPr>
          </a:p>
          <a:p>
            <a:pPr indent="-358775" eaLnBrk="1" hangingPunct="1">
              <a:lnSpc>
                <a:spcPct val="150000"/>
              </a:lnSpc>
            </a:pPr>
            <a:r>
              <a:rPr b="1">
                <a:latin typeface="幼圆" panose="02010509060101010101" pitchFamily="49" charset="-122"/>
                <a:ea typeface="宋体" panose="02010600030101010101" pitchFamily="2" charset="-122"/>
              </a:rPr>
              <a:t>极大似然估计</a:t>
            </a:r>
            <a:endParaRPr lang="en-US" altLang="zh-CN" b="1">
              <a:latin typeface="幼圆" panose="02010509060101010101" pitchFamily="49" charset="-122"/>
              <a:ea typeface="宋体" panose="02010600030101010101" pitchFamily="2" charset="-122"/>
            </a:endParaRPr>
          </a:p>
          <a:p>
            <a:pPr indent="-358775" eaLnBrk="1" hangingPunct="1">
              <a:lnSpc>
                <a:spcPct val="150000"/>
              </a:lnSpc>
            </a:pPr>
            <a:r>
              <a:rPr b="1">
                <a:latin typeface="幼圆" panose="02010509060101010101" pitchFamily="49" charset="-122"/>
                <a:ea typeface="宋体" panose="02010600030101010101" pitchFamily="2" charset="-122"/>
              </a:rPr>
              <a:t>朴素贝叶斯分类器</a:t>
            </a:r>
            <a:endParaRPr lang="en-US" altLang="zh-CN" b="1">
              <a:latin typeface="幼圆" panose="02010509060101010101" pitchFamily="49" charset="-122"/>
              <a:ea typeface="宋体" panose="02010600030101010101" pitchFamily="2" charset="-122"/>
            </a:endParaRPr>
          </a:p>
          <a:p>
            <a:pPr indent="-358775" eaLnBrk="1" hangingPunct="1">
              <a:lnSpc>
                <a:spcPct val="150000"/>
              </a:lnSpc>
            </a:pPr>
            <a:r>
              <a:rPr b="1">
                <a:latin typeface="幼圆" panose="02010509060101010101" pitchFamily="49" charset="-122"/>
                <a:ea typeface="宋体" panose="02010600030101010101" pitchFamily="2" charset="-122"/>
              </a:rPr>
              <a:t>半朴素贝叶斯分类器</a:t>
            </a:r>
            <a:endParaRPr lang="en-US" altLang="zh-CN" b="1">
              <a:latin typeface="幼圆" panose="02010509060101010101" pitchFamily="49" charset="-122"/>
              <a:ea typeface="宋体" panose="02010600030101010101" pitchFamily="2" charset="-122"/>
            </a:endParaRPr>
          </a:p>
          <a:p>
            <a:pPr indent="-358775" eaLnBrk="1" hangingPunct="1">
              <a:lnSpc>
                <a:spcPct val="150000"/>
              </a:lnSpc>
            </a:pPr>
            <a:r>
              <a:rPr b="1">
                <a:latin typeface="幼圆" panose="02010509060101010101" pitchFamily="49" charset="-122"/>
                <a:ea typeface="宋体" panose="02010600030101010101" pitchFamily="2" charset="-122"/>
              </a:rPr>
              <a:t>贝叶斯网</a:t>
            </a:r>
            <a:endParaRPr lang="en-US" altLang="zh-CN" b="1">
              <a:latin typeface="幼圆" panose="02010509060101010101" pitchFamily="49" charset="-122"/>
              <a:ea typeface="宋体" panose="02010600030101010101" pitchFamily="2" charset="-122"/>
            </a:endParaRPr>
          </a:p>
          <a:p>
            <a:pPr indent="-358775" eaLnBrk="1" hangingPunct="1">
              <a:lnSpc>
                <a:spcPct val="150000"/>
              </a:lnSpc>
            </a:pPr>
            <a:r>
              <a:rPr lang="en-US" altLang="zh-CN" b="1"/>
              <a:t>EM</a:t>
            </a:r>
            <a:r>
              <a:rPr b="1">
                <a:latin typeface="幼圆" panose="02010509060101010101" pitchFamily="49" charset="-122"/>
                <a:ea typeface="宋体" panose="02010600030101010101" pitchFamily="2" charset="-122"/>
              </a:rPr>
              <a:t>算法</a:t>
            </a:r>
            <a:endParaRPr lang="en-US" altLang="zh-CN" b="1">
              <a:latin typeface="幼圆" panose="02010509060101010101" pitchFamily="49"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4294967295"/>
          </p:nvPr>
        </p:nvSpPr>
        <p:spPr>
          <a:xfrm>
            <a:off x="174625" y="993775"/>
            <a:ext cx="8969375" cy="2254250"/>
          </a:xfrm>
        </p:spPr>
        <p:txBody>
          <a:bodyPr rtlCol="0">
            <a:normAutofit fontScale="90000" lnSpcReduction="20000"/>
          </a:bodyPr>
          <a:lstStyle/>
          <a:p>
            <a:pPr indent="-360045" eaLnBrk="1" fontAlgn="auto" hangingPunct="1">
              <a:spcAft>
                <a:spcPts val="0"/>
              </a:spcAft>
              <a:defRPr/>
            </a:pPr>
            <a:r>
              <a:rPr lang="zh-CN" altLang="en-US" sz="3100" dirty="0"/>
              <a:t>生成式模型</a:t>
            </a:r>
            <a:endParaRPr lang="zh-CN" altLang="en-US" sz="3100" dirty="0"/>
          </a:p>
          <a:p>
            <a:pPr marL="0" indent="0" eaLnBrk="1" fontAlgn="auto" hangingPunct="1">
              <a:spcAft>
                <a:spcPts val="0"/>
              </a:spcAft>
              <a:buFont typeface="Wingdings" panose="05000000000000000000" pitchFamily="2" charset="2"/>
              <a:buNone/>
              <a:defRPr/>
            </a:pPr>
            <a:endParaRPr lang="zh-CN" altLang="en-US" dirty="0"/>
          </a:p>
          <a:p>
            <a:pPr marL="0" indent="0" eaLnBrk="1" fontAlgn="auto" hangingPunct="1">
              <a:spcAft>
                <a:spcPts val="0"/>
              </a:spcAft>
              <a:buFont typeface="Wingdings" panose="05000000000000000000" pitchFamily="2" charset="2"/>
              <a:buNone/>
              <a:defRPr/>
            </a:pPr>
            <a:endParaRPr lang="zh-CN" altLang="en-US" dirty="0"/>
          </a:p>
          <a:p>
            <a:pPr marL="0" indent="0" eaLnBrk="1" fontAlgn="auto" hangingPunct="1">
              <a:spcAft>
                <a:spcPts val="0"/>
              </a:spcAft>
              <a:buFont typeface="Wingdings" panose="05000000000000000000" pitchFamily="2" charset="2"/>
              <a:buNone/>
              <a:defRPr/>
            </a:pPr>
            <a:endParaRPr lang="zh-CN" altLang="en-US" dirty="0"/>
          </a:p>
          <a:p>
            <a:pPr marL="228600" lvl="1" indent="-360045" eaLnBrk="1" fontAlgn="auto" hangingPunct="1">
              <a:spcBef>
                <a:spcPts val="1000"/>
              </a:spcBef>
              <a:spcAft>
                <a:spcPts val="0"/>
              </a:spcAft>
              <a:buClr>
                <a:schemeClr val="tx2"/>
              </a:buClr>
              <a:buSzPct val="100000"/>
              <a:buFont typeface="Wingdings" panose="05000000000000000000" pitchFamily="2" charset="2"/>
              <a:buChar char="p"/>
              <a:defRPr/>
            </a:pPr>
            <a:r>
              <a:rPr lang="zh-CN" altLang="en-US" sz="2700" dirty="0"/>
              <a:t>基于</a:t>
            </a:r>
            <a:r>
              <a:rPr lang="zh-CN" altLang="en-US" sz="2700" dirty="0">
                <a:solidFill>
                  <a:srgbClr val="FF0000"/>
                </a:solidFill>
              </a:rPr>
              <a:t>贝叶斯</a:t>
            </a:r>
            <a:r>
              <a:rPr lang="zh-CN" altLang="en-US" sz="2700" dirty="0"/>
              <a:t>定理，           可写成</a:t>
            </a:r>
            <a:endParaRPr lang="en-US" altLang="zh-CN" sz="3100" dirty="0"/>
          </a:p>
          <a:p>
            <a:pPr indent="-360045" eaLnBrk="1" fontAlgn="auto" hangingPunct="1">
              <a:spcAft>
                <a:spcPts val="0"/>
              </a:spcAft>
              <a:defRPr/>
            </a:pPr>
            <a:endParaRPr lang="en-US" altLang="zh-CN" dirty="0"/>
          </a:p>
          <a:p>
            <a:pPr indent="-360045" eaLnBrk="1" fontAlgn="auto" hangingPunct="1">
              <a:spcAft>
                <a:spcPts val="0"/>
              </a:spcAft>
              <a:defRPr/>
            </a:pPr>
            <a:endParaRPr lang="en-US" altLang="zh-CN" dirty="0"/>
          </a:p>
        </p:txBody>
      </p:sp>
      <p:graphicFrame>
        <p:nvGraphicFramePr>
          <p:cNvPr id="17413" name="对象 2"/>
          <p:cNvGraphicFramePr>
            <a:graphicFrameLocks noChangeAspect="1"/>
          </p:cNvGraphicFramePr>
          <p:nvPr/>
        </p:nvGraphicFramePr>
        <p:xfrm>
          <a:off x="1736725" y="1476375"/>
          <a:ext cx="6501765" cy="841375"/>
        </p:xfrm>
        <a:graphic>
          <a:graphicData uri="http://schemas.openxmlformats.org/presentationml/2006/ole">
            <mc:AlternateContent xmlns:mc="http://schemas.openxmlformats.org/markup-compatibility/2006">
              <mc:Choice xmlns:v="urn:schemas-microsoft-com:vml" Requires="v">
                <p:oleObj spid="_x0000_s19461" name="Equation" r:id="rId1" imgW="3632200" imgH="469900" progId="Equation.DSMT4">
                  <p:embed/>
                </p:oleObj>
              </mc:Choice>
              <mc:Fallback>
                <p:oleObj name="Equation" r:id="rId1" imgW="3632200" imgH="469900" progId="Equation.DSMT4">
                  <p:embed/>
                  <p:pic>
                    <p:nvPicPr>
                      <p:cNvPr id="0" name="对象 2"/>
                      <p:cNvPicPr>
                        <a:picLocks noChangeAspect="1" noChangeArrowheads="1"/>
                      </p:cNvPicPr>
                      <p:nvPr/>
                    </p:nvPicPr>
                    <p:blipFill>
                      <a:blip r:embed="rId2"/>
                      <a:srcRect/>
                      <a:stretch>
                        <a:fillRect/>
                      </a:stretch>
                    </p:blipFill>
                    <p:spPr bwMode="auto">
                      <a:xfrm>
                        <a:off x="1736725" y="1476375"/>
                        <a:ext cx="6501765"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4" name="对象 4"/>
          <p:cNvGraphicFramePr>
            <a:graphicFrameLocks noChangeAspect="1"/>
          </p:cNvGraphicFramePr>
          <p:nvPr/>
        </p:nvGraphicFramePr>
        <p:xfrm>
          <a:off x="663575" y="3503930"/>
          <a:ext cx="7400925" cy="848995"/>
        </p:xfrm>
        <a:graphic>
          <a:graphicData uri="http://schemas.openxmlformats.org/presentationml/2006/ole">
            <mc:AlternateContent xmlns:mc="http://schemas.openxmlformats.org/markup-compatibility/2006">
              <mc:Choice xmlns:v="urn:schemas-microsoft-com:vml" Requires="v">
                <p:oleObj spid="_x0000_s19462" name="Equation" r:id="rId3" imgW="4318000" imgH="495300" progId="Equation.DSMT4">
                  <p:embed/>
                </p:oleObj>
              </mc:Choice>
              <mc:Fallback>
                <p:oleObj name="Equation" r:id="rId3" imgW="4318000" imgH="495300" progId="Equation.DSMT4">
                  <p:embed/>
                  <p:pic>
                    <p:nvPicPr>
                      <p:cNvPr id="0" name="对象 4"/>
                      <p:cNvPicPr>
                        <a:picLocks noChangeAspect="1" noChangeArrowheads="1"/>
                      </p:cNvPicPr>
                      <p:nvPr/>
                    </p:nvPicPr>
                    <p:blipFill>
                      <a:blip r:embed="rId4"/>
                      <a:srcRect/>
                      <a:stretch>
                        <a:fillRect/>
                      </a:stretch>
                    </p:blipFill>
                    <p:spPr bwMode="auto">
                      <a:xfrm>
                        <a:off x="663575" y="3503930"/>
                        <a:ext cx="7400925" cy="848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p:nvPr/>
        </p:nvGraphicFramePr>
        <p:xfrm>
          <a:off x="2978785" y="2822575"/>
          <a:ext cx="904240" cy="425450"/>
        </p:xfrm>
        <a:graphic>
          <a:graphicData uri="http://schemas.openxmlformats.org/presentationml/2006/ole">
            <mc:AlternateContent xmlns:mc="http://schemas.openxmlformats.org/markup-compatibility/2006">
              <mc:Choice xmlns:v="urn:schemas-microsoft-com:vml" Requires="v">
                <p:oleObj spid="_x0000_s19463" name="" r:id="rId5" imgW="558800" imgH="228600" progId="Equation.DSMT4">
                  <p:embed/>
                </p:oleObj>
              </mc:Choice>
              <mc:Fallback>
                <p:oleObj name="" r:id="rId5" imgW="558800" imgH="228600" progId="Equation.DSMT4">
                  <p:embed/>
                  <p:pic>
                    <p:nvPicPr>
                      <p:cNvPr id="0" name="图片 5"/>
                      <p:cNvPicPr/>
                      <p:nvPr/>
                    </p:nvPicPr>
                    <p:blipFill>
                      <a:blip r:embed="rId6"/>
                      <a:stretch>
                        <a:fillRect/>
                      </a:stretch>
                    </p:blipFill>
                    <p:spPr>
                      <a:xfrm>
                        <a:off x="2978785" y="2822575"/>
                        <a:ext cx="904240" cy="425450"/>
                      </a:xfrm>
                      <a:prstGeom prst="rect">
                        <a:avLst/>
                      </a:prstGeom>
                    </p:spPr>
                  </p:pic>
                </p:oleObj>
              </mc:Fallback>
            </mc:AlternateContent>
          </a:graphicData>
        </a:graphic>
      </p:graphicFrame>
      <p:sp>
        <p:nvSpPr>
          <p:cNvPr id="8" name="矩形 7"/>
          <p:cNvSpPr/>
          <p:nvPr/>
        </p:nvSpPr>
        <p:spPr>
          <a:xfrm>
            <a:off x="3554095" y="3524885"/>
            <a:ext cx="690563" cy="4079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a typeface="新宋体" panose="02010609030101010101" charset="-122"/>
            </a:endParaRPr>
          </a:p>
        </p:txBody>
      </p:sp>
      <p:cxnSp>
        <p:nvCxnSpPr>
          <p:cNvPr id="9" name="直接箭头连接符 17"/>
          <p:cNvCxnSpPr/>
          <p:nvPr/>
        </p:nvCxnSpPr>
        <p:spPr>
          <a:xfrm flipH="1">
            <a:off x="2429193" y="3957955"/>
            <a:ext cx="1149350" cy="663575"/>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10" name="文本框 9"/>
          <p:cNvSpPr txBox="1"/>
          <p:nvPr/>
        </p:nvSpPr>
        <p:spPr>
          <a:xfrm>
            <a:off x="180975" y="4684713"/>
            <a:ext cx="2982913" cy="1200150"/>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a:spAutoFit/>
          </a:bodyPr>
          <a:lstStyle/>
          <a:p>
            <a:pPr algn="ctr" fontAlgn="auto">
              <a:spcBef>
                <a:spcPts val="0"/>
              </a:spcBef>
              <a:spcAft>
                <a:spcPts val="0"/>
              </a:spcAft>
              <a:defRPr/>
            </a:pPr>
            <a:r>
              <a:rPr lang="zh-CN" altLang="en-US" dirty="0">
                <a:latin typeface="新宋体" panose="02010609030101010101" charset="-122"/>
                <a:ea typeface="新宋体" panose="02010609030101010101" charset="-122"/>
              </a:rPr>
              <a:t>先验概率</a:t>
            </a:r>
            <a:endParaRPr lang="en-US" altLang="zh-CN" dirty="0">
              <a:latin typeface="新宋体" panose="02010609030101010101" charset="-122"/>
              <a:ea typeface="新宋体" panose="02010609030101010101" charset="-122"/>
            </a:endParaRPr>
          </a:p>
          <a:p>
            <a:pPr fontAlgn="auto">
              <a:spcBef>
                <a:spcPts val="0"/>
              </a:spcBef>
              <a:spcAft>
                <a:spcPts val="0"/>
              </a:spcAft>
              <a:defRPr/>
            </a:pPr>
            <a:r>
              <a:rPr lang="zh-CN" altLang="en-US" dirty="0">
                <a:latin typeface="新宋体" panose="02010609030101010101" charset="-122"/>
                <a:ea typeface="新宋体" panose="02010609030101010101" charset="-122"/>
              </a:rPr>
              <a:t>样本空间中各类样本所占的比例，可通过各类样本出现的频率估计（大数定理）</a:t>
            </a:r>
            <a:endParaRPr lang="zh-CN" altLang="en-US" dirty="0">
              <a:latin typeface="新宋体" panose="02010609030101010101" charset="-122"/>
              <a:ea typeface="新宋体" panose="02010609030101010101" charset="-122"/>
            </a:endParaRPr>
          </a:p>
        </p:txBody>
      </p:sp>
      <p:sp>
        <p:nvSpPr>
          <p:cNvPr id="11" name="矩形 10"/>
          <p:cNvSpPr/>
          <p:nvPr/>
        </p:nvSpPr>
        <p:spPr>
          <a:xfrm>
            <a:off x="4164965" y="3980180"/>
            <a:ext cx="2240280" cy="40322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a typeface="新宋体" panose="02010609030101010101" charset="-122"/>
            </a:endParaRPr>
          </a:p>
        </p:txBody>
      </p:sp>
      <p:cxnSp>
        <p:nvCxnSpPr>
          <p:cNvPr id="12" name="直接箭头连接符 21"/>
          <p:cNvCxnSpPr/>
          <p:nvPr/>
        </p:nvCxnSpPr>
        <p:spPr>
          <a:xfrm>
            <a:off x="5571808" y="4361180"/>
            <a:ext cx="364490" cy="66611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337685" y="5027295"/>
            <a:ext cx="4132580" cy="645160"/>
          </a:xfrm>
          <a:prstGeom prst="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wrap="square">
            <a:spAutoFit/>
          </a:bodyPr>
          <a:lstStyle/>
          <a:p>
            <a:pPr fontAlgn="auto">
              <a:spcBef>
                <a:spcPts val="0"/>
              </a:spcBef>
              <a:spcAft>
                <a:spcPts val="0"/>
              </a:spcAft>
              <a:defRPr/>
            </a:pPr>
            <a:r>
              <a:rPr lang="zh-CN" altLang="en-US" dirty="0">
                <a:ln>
                  <a:solidFill>
                    <a:srgbClr val="00B050"/>
                  </a:solidFill>
                </a:ln>
                <a:solidFill>
                  <a:srgbClr val="00B050"/>
                </a:solidFill>
                <a:latin typeface="新宋体" panose="02010609030101010101" charset="-122"/>
                <a:ea typeface="新宋体" panose="02010609030101010101" charset="-122"/>
              </a:rPr>
              <a:t>“证据”</a:t>
            </a:r>
            <a:r>
              <a:rPr lang="zh-CN" altLang="en-US" dirty="0">
                <a:ln>
                  <a:solidFill>
                    <a:srgbClr val="00B050"/>
                  </a:solidFill>
                </a:ln>
                <a:solidFill>
                  <a:srgbClr val="00B050"/>
                </a:solidFill>
                <a:latin typeface="+mj-lt"/>
                <a:ea typeface="新宋体" panose="02010609030101010101" charset="-122"/>
              </a:rPr>
              <a:t>（</a:t>
            </a:r>
            <a:r>
              <a:rPr lang="en-US" altLang="zh-CN" dirty="0">
                <a:ln>
                  <a:solidFill>
                    <a:srgbClr val="00B050"/>
                  </a:solidFill>
                </a:ln>
                <a:solidFill>
                  <a:srgbClr val="00B050"/>
                </a:solidFill>
                <a:latin typeface="+mj-lt"/>
                <a:ea typeface="新宋体" panose="02010609030101010101" charset="-122"/>
              </a:rPr>
              <a:t>evidence</a:t>
            </a:r>
            <a:r>
              <a:rPr lang="zh-CN" altLang="en-US" dirty="0">
                <a:ln>
                  <a:solidFill>
                    <a:srgbClr val="00B050"/>
                  </a:solidFill>
                </a:ln>
                <a:solidFill>
                  <a:srgbClr val="00B050"/>
                </a:solidFill>
                <a:latin typeface="+mj-lt"/>
                <a:ea typeface="新宋体" panose="02010609030101010101" charset="-122"/>
              </a:rPr>
              <a:t>）</a:t>
            </a:r>
            <a:r>
              <a:rPr lang="zh-CN" altLang="en-US" dirty="0">
                <a:ln>
                  <a:solidFill>
                    <a:srgbClr val="00B050"/>
                  </a:solidFill>
                </a:ln>
                <a:solidFill>
                  <a:srgbClr val="00B050"/>
                </a:solidFill>
                <a:latin typeface="新宋体" panose="02010609030101010101" charset="-122"/>
                <a:ea typeface="新宋体" panose="02010609030101010101" charset="-122"/>
              </a:rPr>
              <a:t>因子，与类标记无关</a:t>
            </a:r>
            <a:endParaRPr lang="zh-CN" altLang="en-US" dirty="0">
              <a:ln>
                <a:solidFill>
                  <a:srgbClr val="00B050"/>
                </a:solidFill>
              </a:ln>
              <a:solidFill>
                <a:srgbClr val="00B050"/>
              </a:solidFill>
              <a:latin typeface="新宋体" panose="02010609030101010101" charset="-122"/>
              <a:ea typeface="新宋体" panose="02010609030101010101" charset="-122"/>
            </a:endParaRPr>
          </a:p>
        </p:txBody>
      </p:sp>
      <p:cxnSp>
        <p:nvCxnSpPr>
          <p:cNvPr id="14" name="直接箭头连接符 27"/>
          <p:cNvCxnSpPr/>
          <p:nvPr/>
        </p:nvCxnSpPr>
        <p:spPr>
          <a:xfrm flipH="1">
            <a:off x="5584190" y="2826385"/>
            <a:ext cx="509270" cy="668655"/>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sp>
        <p:nvSpPr>
          <p:cNvPr id="15" name="文本框 14"/>
          <p:cNvSpPr txBox="1"/>
          <p:nvPr/>
        </p:nvSpPr>
        <p:spPr>
          <a:xfrm>
            <a:off x="5459730" y="2402840"/>
            <a:ext cx="3422015" cy="645160"/>
          </a:xfrm>
          <a:prstGeom prst="rect">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wrap="square">
            <a:spAutoFit/>
          </a:bodyPr>
          <a:lstStyle/>
          <a:p>
            <a:pPr fontAlgn="auto">
              <a:spcBef>
                <a:spcPts val="0"/>
              </a:spcBef>
              <a:spcAft>
                <a:spcPts val="0"/>
              </a:spcAft>
              <a:defRPr/>
            </a:pPr>
            <a:r>
              <a:rPr lang="zh-CN" altLang="en-US" dirty="0">
                <a:latin typeface="新宋体" panose="02010609030101010101" charset="-122"/>
                <a:ea typeface="新宋体" panose="02010609030101010101" charset="-122"/>
              </a:rPr>
              <a:t>类标记</a:t>
            </a:r>
            <a:r>
              <a:rPr lang="en-US" altLang="zh-CN" dirty="0">
                <a:latin typeface="新宋体" panose="02010609030101010101" charset="-122"/>
                <a:ea typeface="新宋体" panose="02010609030101010101" charset="-122"/>
              </a:rPr>
              <a:t>   </a:t>
            </a:r>
            <a:r>
              <a:rPr lang="zh-CN" altLang="en-US" dirty="0">
                <a:latin typeface="新宋体" panose="02010609030101010101" charset="-122"/>
                <a:ea typeface="新宋体" panose="02010609030101010101" charset="-122"/>
              </a:rPr>
              <a:t>相对于样本</a:t>
            </a:r>
            <a:r>
              <a:rPr lang="en-US" altLang="zh-CN" b="1" dirty="0">
                <a:latin typeface="Times New Roman" panose="02020603050405020304" pitchFamily="18" charset="0"/>
                <a:ea typeface="新宋体" panose="02010609030101010101" charset="-122"/>
                <a:cs typeface="Times New Roman" panose="02020603050405020304" pitchFamily="18" charset="0"/>
              </a:rPr>
              <a:t>x</a:t>
            </a:r>
            <a:r>
              <a:rPr lang="zh-CN" altLang="en-US" dirty="0">
                <a:latin typeface="新宋体" panose="02010609030101010101" charset="-122"/>
                <a:ea typeface="新宋体" panose="02010609030101010101" charset="-122"/>
              </a:rPr>
              <a:t>的</a:t>
            </a:r>
            <a:endParaRPr lang="zh-CN" altLang="en-US" dirty="0">
              <a:latin typeface="新宋体" panose="02010609030101010101" charset="-122"/>
              <a:ea typeface="新宋体" panose="02010609030101010101" charset="-122"/>
            </a:endParaRPr>
          </a:p>
          <a:p>
            <a:pPr fontAlgn="auto">
              <a:spcBef>
                <a:spcPts val="0"/>
              </a:spcBef>
              <a:spcAft>
                <a:spcPts val="0"/>
              </a:spcAft>
              <a:defRPr/>
            </a:pPr>
            <a:r>
              <a:rPr lang="zh-CN" altLang="en-US" dirty="0">
                <a:latin typeface="新宋体" panose="02010609030101010101" charset="-122"/>
                <a:ea typeface="新宋体" panose="02010609030101010101" charset="-122"/>
              </a:rPr>
              <a:t>“类条件概率</a:t>
            </a:r>
            <a:r>
              <a:rPr lang="en-US" altLang="zh-CN" dirty="0">
                <a:latin typeface="新宋体" panose="02010609030101010101" charset="-122"/>
                <a:ea typeface="新宋体" panose="02010609030101010101" charset="-122"/>
              </a:rPr>
              <a:t>”, </a:t>
            </a:r>
            <a:r>
              <a:rPr lang="zh-CN" altLang="en-US" dirty="0">
                <a:latin typeface="新宋体" panose="02010609030101010101" charset="-122"/>
                <a:ea typeface="新宋体" panose="02010609030101010101" charset="-122"/>
              </a:rPr>
              <a:t>或称“似然”。</a:t>
            </a:r>
            <a:endParaRPr lang="zh-CN" altLang="en-US" dirty="0">
              <a:latin typeface="新宋体" panose="02010609030101010101" charset="-122"/>
              <a:ea typeface="新宋体" panose="02010609030101010101" charset="-122"/>
            </a:endParaRPr>
          </a:p>
        </p:txBody>
      </p:sp>
      <p:sp>
        <p:nvSpPr>
          <p:cNvPr id="18" name="矩形 17"/>
          <p:cNvSpPr/>
          <p:nvPr/>
        </p:nvSpPr>
        <p:spPr>
          <a:xfrm>
            <a:off x="4269740" y="3470275"/>
            <a:ext cx="2922905" cy="42672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a typeface="新宋体" panose="02010609030101010101" charset="-122"/>
            </a:endParaRPr>
          </a:p>
        </p:txBody>
      </p:sp>
      <p:graphicFrame>
        <p:nvGraphicFramePr>
          <p:cNvPr id="7" name="对象 6"/>
          <p:cNvGraphicFramePr/>
          <p:nvPr/>
        </p:nvGraphicFramePr>
        <p:xfrm>
          <a:off x="6321425" y="2402840"/>
          <a:ext cx="227330" cy="271780"/>
        </p:xfrm>
        <a:graphic>
          <a:graphicData uri="http://schemas.openxmlformats.org/presentationml/2006/ole">
            <mc:AlternateContent xmlns:mc="http://schemas.openxmlformats.org/markup-compatibility/2006">
              <mc:Choice xmlns:v="urn:schemas-microsoft-com:vml" Requires="v">
                <p:oleObj spid="_x0000_s19464" name="" r:id="rId7" imgW="165100" imgH="228600" progId="Equation.DSMT4">
                  <p:embed/>
                </p:oleObj>
              </mc:Choice>
              <mc:Fallback>
                <p:oleObj name="" r:id="rId7" imgW="165100" imgH="228600" progId="Equation.DSMT4">
                  <p:embed/>
                  <p:pic>
                    <p:nvPicPr>
                      <p:cNvPr id="0" name="图片 15"/>
                      <p:cNvPicPr/>
                      <p:nvPr/>
                    </p:nvPicPr>
                    <p:blipFill>
                      <a:blip r:embed="rId8"/>
                      <a:stretch>
                        <a:fillRect/>
                      </a:stretch>
                    </p:blipFill>
                    <p:spPr>
                      <a:xfrm>
                        <a:off x="6321425" y="2402840"/>
                        <a:ext cx="227330" cy="27178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heel(1)">
                                      <p:cBhvr>
                                        <p:cTn id="11" dur="2000"/>
                                        <p:tgtEl>
                                          <p:spTgt spid="9"/>
                                        </p:tgtEl>
                                      </p:cBhvr>
                                    </p:animEffect>
                                  </p:childTnLst>
                                </p:cTn>
                              </p:par>
                              <p:par>
                                <p:cTn id="12" presetID="21" presetClass="entr" presetSubtype="1"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heel(1)">
                                      <p:cBhvr>
                                        <p:cTn id="14" dur="2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edge">
                                      <p:cBhvr>
                                        <p:cTn id="33" dur="2000"/>
                                        <p:tgtEl>
                                          <p:spTgt spid="11"/>
                                        </p:tgtEl>
                                      </p:cBhvr>
                                    </p:animEffect>
                                  </p:childTnLst>
                                </p:cTn>
                              </p:par>
                              <p:par>
                                <p:cTn id="34" presetID="20"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edge">
                                      <p:cBhvr>
                                        <p:cTn id="36" dur="2000"/>
                                        <p:tgtEl>
                                          <p:spTgt spid="12"/>
                                        </p:tgtEl>
                                      </p:cBhvr>
                                    </p:animEffect>
                                  </p:childTnLst>
                                </p:cTn>
                              </p:par>
                              <p:par>
                                <p:cTn id="37" presetID="2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edge">
                                      <p:cBhvr>
                                        <p:cTn id="39"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animBg="1"/>
      <p:bldP spid="10" grpId="0" animBg="1"/>
      <p:bldP spid="10" grpId="1" animBg="1"/>
      <p:bldP spid="11" grpId="0" bldLvl="0" animBg="1"/>
      <p:bldP spid="11" grpId="1" animBg="1"/>
      <p:bldP spid="13" grpId="0" animBg="1"/>
      <p:bldP spid="13" grpId="1" animBg="1"/>
      <p:bldP spid="15" grpId="0" animBg="1"/>
      <p:bldP spid="15" grpId="1" animBg="1"/>
      <p:bldP spid="18" grpId="0" bldLvl="0" animBg="1"/>
      <p:bldP spid="18"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内容占位符 3"/>
          <p:cNvSpPr>
            <a:spLocks noGrp="1"/>
          </p:cNvSpPr>
          <p:nvPr>
            <p:ph idx="4294967295"/>
          </p:nvPr>
        </p:nvSpPr>
        <p:spPr>
          <a:xfrm>
            <a:off x="0" y="1243330"/>
            <a:ext cx="8616950" cy="3696970"/>
          </a:xfrm>
        </p:spPr>
        <p:txBody>
          <a:bodyPr/>
          <a:lstStyle/>
          <a:p>
            <a:pPr indent="-358775" eaLnBrk="1" hangingPunct="1">
              <a:lnSpc>
                <a:spcPct val="150000"/>
              </a:lnSpc>
            </a:pPr>
            <a:r>
              <a:rPr sz="2400" b="1">
                <a:solidFill>
                  <a:srgbClr val="D9D9D9"/>
                </a:solidFill>
                <a:latin typeface="幼圆" panose="02010509060101010101" pitchFamily="49" charset="-122"/>
                <a:ea typeface="宋体" panose="02010600030101010101" pitchFamily="2" charset="-122"/>
              </a:rPr>
              <a:t>贝叶斯决策论</a:t>
            </a:r>
            <a:endParaRPr lang="en-US" altLang="zh-CN" sz="2400" b="1">
              <a:solidFill>
                <a:srgbClr val="D9D9D9"/>
              </a:solidFill>
              <a:latin typeface="幼圆" panose="02010509060101010101" pitchFamily="49" charset="-122"/>
              <a:ea typeface="宋体" panose="02010600030101010101" pitchFamily="2" charset="-122"/>
            </a:endParaRPr>
          </a:p>
          <a:p>
            <a:pPr indent="-358775" eaLnBrk="1" hangingPunct="1">
              <a:lnSpc>
                <a:spcPct val="150000"/>
              </a:lnSpc>
            </a:pPr>
            <a:r>
              <a:rPr sz="2400" b="1">
                <a:latin typeface="幼圆" panose="02010509060101010101" pitchFamily="49" charset="-122"/>
                <a:ea typeface="宋体" panose="02010600030101010101" pitchFamily="2" charset="-122"/>
              </a:rPr>
              <a:t>朴素贝叶斯分类器</a:t>
            </a:r>
            <a:endParaRPr lang="en-US" altLang="zh-CN" sz="2400" b="1">
              <a:latin typeface="幼圆" panose="02010509060101010101" pitchFamily="49" charset="-122"/>
              <a:ea typeface="宋体" panose="02010600030101010101" pitchFamily="2" charset="-122"/>
            </a:endParaRPr>
          </a:p>
          <a:p>
            <a:pPr indent="-358775" eaLnBrk="1" hangingPunct="1">
              <a:lnSpc>
                <a:spcPct val="150000"/>
              </a:lnSpc>
            </a:pPr>
            <a:r>
              <a:rPr sz="2400" b="1">
                <a:solidFill>
                  <a:srgbClr val="D9D9D9"/>
                </a:solidFill>
                <a:latin typeface="幼圆" panose="02010509060101010101" pitchFamily="49" charset="-122"/>
                <a:ea typeface="宋体" panose="02010600030101010101" pitchFamily="2" charset="-122"/>
              </a:rPr>
              <a:t>半朴素贝叶斯分类器</a:t>
            </a:r>
            <a:endParaRPr lang="en-US" altLang="zh-CN" sz="2400" b="1">
              <a:solidFill>
                <a:srgbClr val="D9D9D9"/>
              </a:solidFill>
              <a:latin typeface="幼圆" panose="02010509060101010101" pitchFamily="49" charset="-122"/>
              <a:ea typeface="宋体" panose="02010600030101010101" pitchFamily="2" charset="-122"/>
            </a:endParaRPr>
          </a:p>
          <a:p>
            <a:pPr indent="-358775" eaLnBrk="1" hangingPunct="1">
              <a:lnSpc>
                <a:spcPct val="150000"/>
              </a:lnSpc>
            </a:pPr>
            <a:r>
              <a:rPr sz="2400" b="1">
                <a:solidFill>
                  <a:srgbClr val="D9D9D9"/>
                </a:solidFill>
                <a:latin typeface="幼圆" panose="02010509060101010101" pitchFamily="49" charset="-122"/>
                <a:ea typeface="宋体" panose="02010600030101010101" pitchFamily="2" charset="-122"/>
              </a:rPr>
              <a:t>贝叶斯网</a:t>
            </a:r>
            <a:endParaRPr lang="en-US" altLang="zh-CN" sz="2400" b="1">
              <a:solidFill>
                <a:srgbClr val="D9D9D9"/>
              </a:solidFill>
              <a:latin typeface="幼圆" panose="02010509060101010101" pitchFamily="49" charset="-122"/>
              <a:ea typeface="宋体" panose="02010600030101010101" pitchFamily="2" charset="-122"/>
            </a:endParaRPr>
          </a:p>
          <a:p>
            <a:pPr indent="-358775" eaLnBrk="1" hangingPunct="1">
              <a:lnSpc>
                <a:spcPct val="150000"/>
              </a:lnSpc>
            </a:pPr>
            <a:r>
              <a:rPr lang="en-US" altLang="zh-CN" sz="2400" b="1">
                <a:solidFill>
                  <a:srgbClr val="D9D9D9"/>
                </a:solidFill>
              </a:rPr>
              <a:t>EM</a:t>
            </a:r>
            <a:r>
              <a:rPr sz="2400" b="1">
                <a:solidFill>
                  <a:srgbClr val="D9D9D9"/>
                </a:solidFill>
                <a:latin typeface="幼圆" panose="02010509060101010101" pitchFamily="49" charset="-122"/>
                <a:ea typeface="宋体" panose="02010600030101010101" pitchFamily="2" charset="-122"/>
              </a:rPr>
              <a:t>算法</a:t>
            </a:r>
            <a:endParaRPr lang="en-US" altLang="zh-CN" sz="2400" b="1">
              <a:solidFill>
                <a:srgbClr val="D9D9D9"/>
              </a:solidFill>
              <a:latin typeface="幼圆" panose="02010509060101010101" pitchFamily="49" charset="-122"/>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内容占位符 2"/>
          <p:cNvSpPr>
            <a:spLocks noGrp="1"/>
          </p:cNvSpPr>
          <p:nvPr>
            <p:ph sz="quarter" idx="4294967295"/>
          </p:nvPr>
        </p:nvSpPr>
        <p:spPr>
          <a:xfrm>
            <a:off x="401320" y="787400"/>
            <a:ext cx="8629650" cy="860425"/>
          </a:xfrm>
        </p:spPr>
        <p:txBody>
          <a:bodyPr/>
          <a:lstStyle/>
          <a:p>
            <a:pPr eaLnBrk="1" hangingPunct="1"/>
            <a:r>
              <a:rPr kumimoji="1" lang="zh-CN" altLang="en-US" sz="2400"/>
              <a:t>估计</a:t>
            </a:r>
            <a:r>
              <a:rPr lang="zh-CN" altLang="en-US" sz="2400"/>
              <a:t>后验概率           主要困难：类条件概率           是所有属性上的</a:t>
            </a:r>
            <a:r>
              <a:rPr lang="zh-CN" altLang="en-US" sz="2400">
                <a:solidFill>
                  <a:srgbClr val="FF0000"/>
                </a:solidFill>
              </a:rPr>
              <a:t>联合概率</a:t>
            </a:r>
            <a:r>
              <a:rPr lang="zh-CN" altLang="en-US" sz="2400"/>
              <a:t>难以从有限的训练样本估计获得。</a:t>
            </a:r>
            <a:endParaRPr lang="zh-CN" altLang="en-US" sz="2400"/>
          </a:p>
          <a:p>
            <a:pPr eaLnBrk="1" hangingPunct="1"/>
            <a:r>
              <a:rPr kumimoji="1" lang="en-US" altLang="zh-CN"/>
              <a:t> </a:t>
            </a:r>
            <a:endParaRPr kumimoji="1" lang="zh-CN" altLang="en-US">
              <a:solidFill>
                <a:schemeClr val="tx1"/>
              </a:solidFill>
              <a:effectLst>
                <a:outerShdw blurRad="38100" dist="19050" dir="2700000" algn="tl" rotWithShape="0">
                  <a:schemeClr val="dk1">
                    <a:alpha val="40000"/>
                  </a:schemeClr>
                </a:outerShdw>
              </a:effectLst>
            </a:endParaRPr>
          </a:p>
          <a:p>
            <a:pPr marL="457200" lvl="1" indent="0" eaLnBrk="1" hangingPunct="1">
              <a:buNone/>
            </a:pPr>
            <a:r>
              <a:rPr kumimoji="1" lang="zh-CN" altLang="en-US">
                <a:solidFill>
                  <a:schemeClr val="tx1"/>
                </a:solidFill>
                <a:effectLst>
                  <a:outerShdw blurRad="38100" dist="19050" dir="2700000" algn="tl" rotWithShape="0">
                    <a:schemeClr val="dk1">
                      <a:alpha val="40000"/>
                    </a:schemeClr>
                  </a:outerShdw>
                </a:effectLst>
              </a:rPr>
              <a:t> </a:t>
            </a:r>
            <a:endParaRPr kumimoji="1" lang="zh-CN" altLang="en-US">
              <a:solidFill>
                <a:schemeClr val="tx1"/>
              </a:solidFill>
              <a:effectLst>
                <a:outerShdw blurRad="38100" dist="19050" dir="2700000" algn="tl" rotWithShape="0">
                  <a:schemeClr val="dk1">
                    <a:alpha val="40000"/>
                  </a:schemeClr>
                </a:outerShdw>
              </a:effectLst>
            </a:endParaRPr>
          </a:p>
        </p:txBody>
      </p:sp>
      <p:graphicFrame>
        <p:nvGraphicFramePr>
          <p:cNvPr id="2" name="对象 1"/>
          <p:cNvGraphicFramePr>
            <a:graphicFrameLocks noChangeAspect="1"/>
          </p:cNvGraphicFramePr>
          <p:nvPr/>
        </p:nvGraphicFramePr>
        <p:xfrm>
          <a:off x="2104390" y="1772920"/>
          <a:ext cx="5565140" cy="720090"/>
        </p:xfrm>
        <a:graphic>
          <a:graphicData uri="http://schemas.openxmlformats.org/presentationml/2006/ole">
            <mc:AlternateContent xmlns:mc="http://schemas.openxmlformats.org/markup-compatibility/2006">
              <mc:Choice xmlns:v="urn:schemas-microsoft-com:vml" Requires="v">
                <p:oleObj spid="_x0000_s29758" name="Equation" r:id="rId1" imgW="4279900" imgH="495300" progId="Equation.DSMT4">
                  <p:embed/>
                </p:oleObj>
              </mc:Choice>
              <mc:Fallback>
                <p:oleObj name="Equation" r:id="rId1" imgW="4279900" imgH="495300" progId="Equation.DSMT4">
                  <p:embed/>
                  <p:pic>
                    <p:nvPicPr>
                      <p:cNvPr id="0" name="对象 1"/>
                      <p:cNvPicPr>
                        <a:picLocks noChangeAspect="1" noChangeArrowheads="1"/>
                      </p:cNvPicPr>
                      <p:nvPr/>
                    </p:nvPicPr>
                    <p:blipFill>
                      <a:blip r:embed="rId2"/>
                      <a:srcRect/>
                      <a:stretch>
                        <a:fillRect/>
                      </a:stretch>
                    </p:blipFill>
                    <p:spPr bwMode="auto">
                      <a:xfrm>
                        <a:off x="2104390" y="1772920"/>
                        <a:ext cx="5565140" cy="72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1520508" y="2830195"/>
          <a:ext cx="6059170" cy="452120"/>
        </p:xfrm>
        <a:graphic>
          <a:graphicData uri="http://schemas.openxmlformats.org/presentationml/2006/ole">
            <mc:AlternateContent xmlns:mc="http://schemas.openxmlformats.org/markup-compatibility/2006">
              <mc:Choice xmlns:v="urn:schemas-microsoft-com:vml" Requires="v">
                <p:oleObj spid="_x0000_s29759" name="Equation" r:id="rId3" imgW="4381500" imgH="292100" progId="Equation.DSMT4">
                  <p:embed/>
                </p:oleObj>
              </mc:Choice>
              <mc:Fallback>
                <p:oleObj name="Equation" r:id="rId3" imgW="4381500" imgH="292100" progId="Equation.DSMT4">
                  <p:embed/>
                  <p:pic>
                    <p:nvPicPr>
                      <p:cNvPr id="0" name="对象 2"/>
                      <p:cNvPicPr>
                        <a:picLocks noChangeAspect="1" noChangeArrowheads="1"/>
                      </p:cNvPicPr>
                      <p:nvPr/>
                    </p:nvPicPr>
                    <p:blipFill>
                      <a:blip r:embed="rId4"/>
                      <a:srcRect/>
                      <a:stretch>
                        <a:fillRect/>
                      </a:stretch>
                    </p:blipFill>
                    <p:spPr bwMode="auto">
                      <a:xfrm>
                        <a:off x="1520508" y="2830195"/>
                        <a:ext cx="6059170" cy="452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1283335" y="3756025"/>
          <a:ext cx="2122170" cy="335915"/>
        </p:xfrm>
        <a:graphic>
          <a:graphicData uri="http://schemas.openxmlformats.org/presentationml/2006/ole">
            <mc:AlternateContent xmlns:mc="http://schemas.openxmlformats.org/markup-compatibility/2006">
              <mc:Choice xmlns:v="urn:schemas-microsoft-com:vml" Requires="v">
                <p:oleObj spid="_x0000_s29760" name="Equation" r:id="rId5" imgW="1765300" imgH="279400" progId="Equation.DSMT4">
                  <p:embed/>
                </p:oleObj>
              </mc:Choice>
              <mc:Fallback>
                <p:oleObj name="Equation" r:id="rId5" imgW="1765300" imgH="279400" progId="Equation.DSMT4">
                  <p:embed/>
                  <p:pic>
                    <p:nvPicPr>
                      <p:cNvPr id="0" name="对象 4"/>
                      <p:cNvPicPr>
                        <a:picLocks noChangeAspect="1" noChangeArrowheads="1"/>
                      </p:cNvPicPr>
                      <p:nvPr/>
                    </p:nvPicPr>
                    <p:blipFill>
                      <a:blip r:embed="rId6"/>
                      <a:srcRect/>
                      <a:stretch>
                        <a:fillRect/>
                      </a:stretch>
                    </p:blipFill>
                    <p:spPr bwMode="auto">
                      <a:xfrm>
                        <a:off x="1283335" y="3756025"/>
                        <a:ext cx="2122170" cy="33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3895090" y="3756025"/>
          <a:ext cx="3282315" cy="335915"/>
        </p:xfrm>
        <a:graphic>
          <a:graphicData uri="http://schemas.openxmlformats.org/presentationml/2006/ole">
            <mc:AlternateContent xmlns:mc="http://schemas.openxmlformats.org/markup-compatibility/2006">
              <mc:Choice xmlns:v="urn:schemas-microsoft-com:vml" Requires="v">
                <p:oleObj spid="_x0000_s29761" name="Equation" r:id="rId7" imgW="2730500" imgH="279400" progId="Equation.DSMT4">
                  <p:embed/>
                </p:oleObj>
              </mc:Choice>
              <mc:Fallback>
                <p:oleObj name="Equation" r:id="rId7" imgW="2730500" imgH="279400" progId="Equation.DSMT4">
                  <p:embed/>
                  <p:pic>
                    <p:nvPicPr>
                      <p:cNvPr id="0" name="对象 5"/>
                      <p:cNvPicPr>
                        <a:picLocks noChangeAspect="1" noChangeArrowheads="1"/>
                      </p:cNvPicPr>
                      <p:nvPr/>
                    </p:nvPicPr>
                    <p:blipFill>
                      <a:blip r:embed="rId8"/>
                      <a:srcRect/>
                      <a:stretch>
                        <a:fillRect/>
                      </a:stretch>
                    </p:blipFill>
                    <p:spPr bwMode="auto">
                      <a:xfrm>
                        <a:off x="3895090" y="3756025"/>
                        <a:ext cx="3282315" cy="33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1726565" y="4443095"/>
          <a:ext cx="5450840" cy="335915"/>
        </p:xfrm>
        <a:graphic>
          <a:graphicData uri="http://schemas.openxmlformats.org/presentationml/2006/ole">
            <mc:AlternateContent xmlns:mc="http://schemas.openxmlformats.org/markup-compatibility/2006">
              <mc:Choice xmlns:v="urn:schemas-microsoft-com:vml" Requires="v">
                <p:oleObj spid="_x0000_s29762" name="Equation" r:id="rId9" imgW="4533900" imgH="279400" progId="Equation.DSMT4">
                  <p:embed/>
                </p:oleObj>
              </mc:Choice>
              <mc:Fallback>
                <p:oleObj name="Equation" r:id="rId9" imgW="4533900" imgH="279400" progId="Equation.DSMT4">
                  <p:embed/>
                  <p:pic>
                    <p:nvPicPr>
                      <p:cNvPr id="0" name="对象 6"/>
                      <p:cNvPicPr>
                        <a:picLocks noChangeAspect="1" noChangeArrowheads="1"/>
                      </p:cNvPicPr>
                      <p:nvPr/>
                    </p:nvPicPr>
                    <p:blipFill>
                      <a:blip r:embed="rId10"/>
                      <a:srcRect/>
                      <a:stretch>
                        <a:fillRect/>
                      </a:stretch>
                    </p:blipFill>
                    <p:spPr bwMode="auto">
                      <a:xfrm>
                        <a:off x="1726565" y="4443095"/>
                        <a:ext cx="5450840" cy="33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622935" y="5177155"/>
          <a:ext cx="8091170" cy="712470"/>
        </p:xfrm>
        <a:graphic>
          <a:graphicData uri="http://schemas.openxmlformats.org/presentationml/2006/ole">
            <mc:AlternateContent xmlns:mc="http://schemas.openxmlformats.org/markup-compatibility/2006">
              <mc:Choice xmlns:v="urn:schemas-microsoft-com:vml" Requires="v">
                <p:oleObj spid="_x0000_s29763" name="Equation" r:id="rId11" imgW="6057900" imgH="533400" progId="Equation.DSMT4">
                  <p:embed/>
                </p:oleObj>
              </mc:Choice>
              <mc:Fallback>
                <p:oleObj name="Equation" r:id="rId11" imgW="6057900" imgH="533400" progId="Equation.DSMT4">
                  <p:embed/>
                  <p:pic>
                    <p:nvPicPr>
                      <p:cNvPr id="0" name="对象 7"/>
                      <p:cNvPicPr>
                        <a:picLocks noChangeAspect="1" noChangeArrowheads="1"/>
                      </p:cNvPicPr>
                      <p:nvPr/>
                    </p:nvPicPr>
                    <p:blipFill>
                      <a:blip r:embed="rId12"/>
                      <a:srcRect/>
                      <a:stretch>
                        <a:fillRect/>
                      </a:stretch>
                    </p:blipFill>
                    <p:spPr bwMode="auto">
                      <a:xfrm>
                        <a:off x="622935" y="5177155"/>
                        <a:ext cx="8091170" cy="712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p:nvPr/>
        </p:nvGraphicFramePr>
        <p:xfrm>
          <a:off x="2806700" y="866140"/>
          <a:ext cx="699770" cy="352425"/>
        </p:xfrm>
        <a:graphic>
          <a:graphicData uri="http://schemas.openxmlformats.org/presentationml/2006/ole">
            <mc:AlternateContent xmlns:mc="http://schemas.openxmlformats.org/markup-compatibility/2006">
              <mc:Choice xmlns:v="urn:schemas-microsoft-com:vml" Requires="v">
                <p:oleObj spid="_x0000_s29764" name="" r:id="rId13" imgW="558800" imgH="228600" progId="Equation.DSMT4">
                  <p:embed/>
                </p:oleObj>
              </mc:Choice>
              <mc:Fallback>
                <p:oleObj name="" r:id="rId13" imgW="558800" imgH="228600" progId="Equation.DSMT4">
                  <p:embed/>
                  <p:pic>
                    <p:nvPicPr>
                      <p:cNvPr id="0" name="图片 5"/>
                      <p:cNvPicPr/>
                      <p:nvPr/>
                    </p:nvPicPr>
                    <p:blipFill>
                      <a:blip r:embed="rId14"/>
                      <a:stretch>
                        <a:fillRect/>
                      </a:stretch>
                    </p:blipFill>
                    <p:spPr>
                      <a:xfrm>
                        <a:off x="2806700" y="866140"/>
                        <a:ext cx="699770" cy="352425"/>
                      </a:xfrm>
                      <a:prstGeom prst="rect">
                        <a:avLst/>
                      </a:prstGeom>
                    </p:spPr>
                  </p:pic>
                </p:oleObj>
              </mc:Fallback>
            </mc:AlternateContent>
          </a:graphicData>
        </a:graphic>
      </p:graphicFrame>
      <p:graphicFrame>
        <p:nvGraphicFramePr>
          <p:cNvPr id="12" name="对象 11"/>
          <p:cNvGraphicFramePr/>
          <p:nvPr/>
        </p:nvGraphicFramePr>
        <p:xfrm>
          <a:off x="6697345" y="788670"/>
          <a:ext cx="768985" cy="367665"/>
        </p:xfrm>
        <a:graphic>
          <a:graphicData uri="http://schemas.openxmlformats.org/presentationml/2006/ole">
            <mc:AlternateContent xmlns:mc="http://schemas.openxmlformats.org/markup-compatibility/2006">
              <mc:Choice xmlns:v="urn:schemas-microsoft-com:vml" Requires="v">
                <p:oleObj spid="_x0000_s29765" name="" r:id="rId15" imgW="609600" imgH="228600" progId="Equation.DSMT4">
                  <p:embed/>
                </p:oleObj>
              </mc:Choice>
              <mc:Fallback>
                <p:oleObj name="" r:id="rId15" imgW="609600" imgH="228600" progId="Equation.DSMT4">
                  <p:embed/>
                  <p:pic>
                    <p:nvPicPr>
                      <p:cNvPr id="0" name="图片 5"/>
                      <p:cNvPicPr/>
                      <p:nvPr/>
                    </p:nvPicPr>
                    <p:blipFill>
                      <a:blip r:embed="rId16"/>
                      <a:stretch>
                        <a:fillRect/>
                      </a:stretch>
                    </p:blipFill>
                    <p:spPr>
                      <a:xfrm>
                        <a:off x="6697345" y="788670"/>
                        <a:ext cx="768985" cy="36766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3879215" y="5322570"/>
            <a:ext cx="2102485" cy="431800"/>
          </a:xfrm>
          <a:prstGeom prst="rect">
            <a:avLst/>
          </a:prstGeom>
          <a:noFill/>
          <a:ln w="9525" cap="flat" cmpd="sng" algn="ctr">
            <a:solidFill>
              <a:srgbClr val="FF0000">
                <a:alpha val="0"/>
              </a:srgbClr>
            </a:solidFill>
            <a:prstDash val="solid"/>
            <a:round/>
            <a:headEnd type="none" w="med" len="med"/>
            <a:tailEnd type="none" w="med" len="med"/>
          </a:ln>
          <a:extLst>
            <a:ext uri="{909E8E84-426E-40DD-AFC4-6F175D3DCCD1}">
              <a14:hiddenFill xmlns:a14="http://schemas.microsoft.com/office/drawing/2010/main">
                <a:solidFill>
                  <a:schemeClr val="accent1">
                    <a:lumMod val="75000"/>
                  </a:schemeClr>
                </a:solidFill>
              </a14:hiddenFill>
            </a:ext>
          </a:extLst>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0066FF"/>
              </a:solidFill>
              <a:effectLst/>
              <a:latin typeface="Times New Roman" panose="02020603050405020304" pitchFamily="18" charset="0"/>
              <a:ea typeface="新宋体" panose="02010609030101010101" charset="-122"/>
            </a:endParaRPr>
          </a:p>
        </p:txBody>
      </p:sp>
      <p:sp>
        <p:nvSpPr>
          <p:cNvPr id="29699" name="内容占位符 2"/>
          <p:cNvSpPr>
            <a:spLocks noGrp="1"/>
          </p:cNvSpPr>
          <p:nvPr>
            <p:ph sz="quarter" idx="4294967295"/>
          </p:nvPr>
        </p:nvSpPr>
        <p:spPr>
          <a:xfrm>
            <a:off x="455930" y="788670"/>
            <a:ext cx="8629650" cy="2270125"/>
          </a:xfrm>
        </p:spPr>
        <p:txBody>
          <a:bodyPr/>
          <a:lstStyle/>
          <a:p>
            <a:pPr eaLnBrk="1" hangingPunct="1"/>
            <a:r>
              <a:rPr kumimoji="1" lang="zh-CN" altLang="en-US" sz="2400"/>
              <a:t>估计</a:t>
            </a:r>
            <a:r>
              <a:rPr lang="zh-CN" altLang="en-US" sz="2400"/>
              <a:t>后验概率           主要困难：类条件概率           是所有属性上的</a:t>
            </a:r>
            <a:r>
              <a:rPr lang="zh-CN" altLang="en-US" sz="2400">
                <a:solidFill>
                  <a:srgbClr val="FF0000"/>
                </a:solidFill>
              </a:rPr>
              <a:t>联合概率</a:t>
            </a:r>
            <a:r>
              <a:rPr lang="zh-CN" altLang="en-US" sz="2400"/>
              <a:t>难以从有限的训练样本估计获得。</a:t>
            </a:r>
            <a:endParaRPr kumimoji="1" lang="zh-CN" altLang="en-US"/>
          </a:p>
          <a:p>
            <a:pPr eaLnBrk="1" hangingPunct="1"/>
            <a:r>
              <a:rPr lang="zh-CN" altLang="en-US" sz="2400">
                <a:latin typeface="Times New Roman" panose="02020603050405020304" pitchFamily="18" charset="0"/>
                <a:cs typeface="Times New Roman" panose="02020603050405020304" pitchFamily="18" charset="0"/>
              </a:rPr>
              <a:t>朴素贝叶斯分类器</a:t>
            </a:r>
            <a:r>
              <a:rPr lang="en-US" altLang="zh-CN" sz="2400">
                <a:latin typeface="Times New Roman" panose="02020603050405020304" pitchFamily="18" charset="0"/>
                <a:cs typeface="Times New Roman" panose="02020603050405020304" pitchFamily="18" charset="0"/>
              </a:rPr>
              <a:t>(Naive Bayes Classifier)</a:t>
            </a:r>
            <a:r>
              <a:rPr lang="zh-CN" altLang="en-US" sz="2400">
                <a:latin typeface="Times New Roman" panose="02020603050405020304" pitchFamily="18" charset="0"/>
                <a:cs typeface="Times New Roman" panose="02020603050405020304" pitchFamily="18" charset="0"/>
              </a:rPr>
              <a:t>采用了“</a:t>
            </a:r>
            <a:r>
              <a:rPr lang="zh-CN" altLang="en-US" sz="2400">
                <a:solidFill>
                  <a:srgbClr val="00B050"/>
                </a:solidFill>
                <a:latin typeface="Times New Roman" panose="02020603050405020304" pitchFamily="18" charset="0"/>
                <a:cs typeface="Times New Roman" panose="02020603050405020304" pitchFamily="18" charset="0"/>
              </a:rPr>
              <a:t>属性</a:t>
            </a:r>
            <a:r>
              <a:rPr lang="zh-CN" altLang="en-US" sz="2400">
                <a:solidFill>
                  <a:srgbClr val="FF0000"/>
                </a:solidFill>
                <a:latin typeface="Times New Roman" panose="02020603050405020304" pitchFamily="18" charset="0"/>
                <a:cs typeface="Times New Roman" panose="02020603050405020304" pitchFamily="18" charset="0"/>
              </a:rPr>
              <a:t>条件独立性</a:t>
            </a:r>
            <a:r>
              <a:rPr lang="zh-CN" altLang="en-US" sz="2400">
                <a:latin typeface="Times New Roman" panose="02020603050405020304" pitchFamily="18" charset="0"/>
                <a:cs typeface="Times New Roman" panose="02020603050405020304" pitchFamily="18" charset="0"/>
              </a:rPr>
              <a:t>假设”：每个属性</a:t>
            </a:r>
            <a:r>
              <a:rPr lang="zh-CN" altLang="en-US" sz="2400">
                <a:solidFill>
                  <a:srgbClr val="FF0000"/>
                </a:solidFill>
                <a:latin typeface="Times New Roman" panose="02020603050405020304" pitchFamily="18" charset="0"/>
                <a:cs typeface="Times New Roman" panose="02020603050405020304" pitchFamily="18" charset="0"/>
              </a:rPr>
              <a:t>独立地</a:t>
            </a:r>
            <a:r>
              <a:rPr lang="zh-CN" altLang="en-US" sz="2400">
                <a:latin typeface="Times New Roman" panose="02020603050405020304" pitchFamily="18" charset="0"/>
                <a:cs typeface="Times New Roman" panose="02020603050405020304" pitchFamily="18" charset="0"/>
              </a:rPr>
              <a:t>对分类结果发生影</a:t>
            </a:r>
            <a:r>
              <a:rPr lang="zh-CN" altLang="en-US" sz="2400"/>
              <a:t>响。</a:t>
            </a:r>
            <a:endParaRPr lang="zh-CN" altLang="en-US" sz="2400"/>
          </a:p>
          <a:p>
            <a:pPr eaLnBrk="1" hangingPunct="1"/>
            <a:endParaRPr kumimoji="1" lang="zh-CN" altLang="en-US"/>
          </a:p>
          <a:p>
            <a:pPr lvl="1" eaLnBrk="1" hangingPunct="1"/>
            <a:endParaRPr kumimoji="1" lang="zh-CN" altLang="en-US"/>
          </a:p>
          <a:p>
            <a:pPr lvl="1" eaLnBrk="1" hangingPunct="1"/>
            <a:endParaRPr kumimoji="1" lang="zh-CN" altLang="en-US"/>
          </a:p>
        </p:txBody>
      </p:sp>
      <p:graphicFrame>
        <p:nvGraphicFramePr>
          <p:cNvPr id="2" name="对象 1"/>
          <p:cNvGraphicFramePr>
            <a:graphicFrameLocks noChangeAspect="1"/>
          </p:cNvGraphicFramePr>
          <p:nvPr/>
        </p:nvGraphicFramePr>
        <p:xfrm>
          <a:off x="689610" y="2685415"/>
          <a:ext cx="8053070" cy="817880"/>
        </p:xfrm>
        <a:graphic>
          <a:graphicData uri="http://schemas.openxmlformats.org/presentationml/2006/ole">
            <mc:AlternateContent xmlns:mc="http://schemas.openxmlformats.org/markup-compatibility/2006">
              <mc:Choice xmlns:v="urn:schemas-microsoft-com:vml" Requires="v">
                <p:oleObj spid="_x0000_s30728" name="Equation" r:id="rId1" imgW="6057900" imgH="533400" progId="Equation.DSMT4">
                  <p:embed/>
                </p:oleObj>
              </mc:Choice>
              <mc:Fallback>
                <p:oleObj name="Equation" r:id="rId1" imgW="6057900" imgH="533400" progId="Equation.DSMT4">
                  <p:embed/>
                  <p:pic>
                    <p:nvPicPr>
                      <p:cNvPr id="0" name="对象 1"/>
                      <p:cNvPicPr>
                        <a:picLocks noChangeAspect="1" noChangeArrowheads="1"/>
                      </p:cNvPicPr>
                      <p:nvPr/>
                    </p:nvPicPr>
                    <p:blipFill>
                      <a:blip r:embed="rId2"/>
                      <a:srcRect/>
                      <a:stretch>
                        <a:fillRect/>
                      </a:stretch>
                    </p:blipFill>
                    <p:spPr bwMode="auto">
                      <a:xfrm>
                        <a:off x="689610" y="2685415"/>
                        <a:ext cx="8053070" cy="81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1322070" y="3762375"/>
          <a:ext cx="6553835" cy="356870"/>
        </p:xfrm>
        <a:graphic>
          <a:graphicData uri="http://schemas.openxmlformats.org/presentationml/2006/ole">
            <mc:AlternateContent xmlns:mc="http://schemas.openxmlformats.org/markup-compatibility/2006">
              <mc:Choice xmlns:v="urn:schemas-microsoft-com:vml" Requires="v">
                <p:oleObj spid="_x0000_s30729" name="Equation" r:id="rId3" imgW="5663565" imgH="254000" progId="Equation.DSMT4">
                  <p:embed/>
                </p:oleObj>
              </mc:Choice>
              <mc:Fallback>
                <p:oleObj name="Equation" r:id="rId3" imgW="5663565" imgH="254000" progId="Equation.DSMT4">
                  <p:embed/>
                  <p:pic>
                    <p:nvPicPr>
                      <p:cNvPr id="0" name="对象 2"/>
                      <p:cNvPicPr>
                        <a:picLocks noChangeAspect="1" noChangeArrowheads="1"/>
                      </p:cNvPicPr>
                      <p:nvPr/>
                    </p:nvPicPr>
                    <p:blipFill>
                      <a:blip r:embed="rId4"/>
                      <a:srcRect/>
                      <a:stretch>
                        <a:fillRect/>
                      </a:stretch>
                    </p:blipFill>
                    <p:spPr bwMode="auto">
                      <a:xfrm>
                        <a:off x="1322070" y="3762375"/>
                        <a:ext cx="6553835" cy="356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6" name="直接连接符 5"/>
          <p:cNvCxnSpPr/>
          <p:nvPr/>
        </p:nvCxnSpPr>
        <p:spPr>
          <a:xfrm>
            <a:off x="5263515" y="2713355"/>
            <a:ext cx="447675" cy="40005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095173" y="2760345"/>
            <a:ext cx="447675" cy="40005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804785" y="2724785"/>
            <a:ext cx="447675" cy="40005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724400" y="3124835"/>
            <a:ext cx="447675" cy="40005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569585" y="3124835"/>
            <a:ext cx="447675" cy="40005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249670" y="3113405"/>
            <a:ext cx="447675" cy="40005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aphicFrame>
        <p:nvGraphicFramePr>
          <p:cNvPr id="9" name="对象 8"/>
          <p:cNvGraphicFramePr/>
          <p:nvPr/>
        </p:nvGraphicFramePr>
        <p:xfrm>
          <a:off x="2806700" y="866140"/>
          <a:ext cx="699770" cy="352425"/>
        </p:xfrm>
        <a:graphic>
          <a:graphicData uri="http://schemas.openxmlformats.org/presentationml/2006/ole">
            <mc:AlternateContent xmlns:mc="http://schemas.openxmlformats.org/markup-compatibility/2006">
              <mc:Choice xmlns:v="urn:schemas-microsoft-com:vml" Requires="v">
                <p:oleObj spid="_x0000_s30730" name="" r:id="rId5" imgW="558800" imgH="228600" progId="Equation.DSMT4">
                  <p:embed/>
                </p:oleObj>
              </mc:Choice>
              <mc:Fallback>
                <p:oleObj name="" r:id="rId5" imgW="558800" imgH="228600" progId="Equation.DSMT4">
                  <p:embed/>
                  <p:pic>
                    <p:nvPicPr>
                      <p:cNvPr id="0" name="图片 5"/>
                      <p:cNvPicPr/>
                      <p:nvPr/>
                    </p:nvPicPr>
                    <p:blipFill>
                      <a:blip r:embed="rId6"/>
                      <a:stretch>
                        <a:fillRect/>
                      </a:stretch>
                    </p:blipFill>
                    <p:spPr>
                      <a:xfrm>
                        <a:off x="2806700" y="866140"/>
                        <a:ext cx="699770" cy="352425"/>
                      </a:xfrm>
                      <a:prstGeom prst="rect">
                        <a:avLst/>
                      </a:prstGeom>
                    </p:spPr>
                  </p:pic>
                </p:oleObj>
              </mc:Fallback>
            </mc:AlternateContent>
          </a:graphicData>
        </a:graphic>
      </p:graphicFrame>
      <p:graphicFrame>
        <p:nvGraphicFramePr>
          <p:cNvPr id="11" name="对象 10"/>
          <p:cNvGraphicFramePr/>
          <p:nvPr/>
        </p:nvGraphicFramePr>
        <p:xfrm>
          <a:off x="6729095" y="788670"/>
          <a:ext cx="705485" cy="367665"/>
        </p:xfrm>
        <a:graphic>
          <a:graphicData uri="http://schemas.openxmlformats.org/presentationml/2006/ole">
            <mc:AlternateContent xmlns:mc="http://schemas.openxmlformats.org/markup-compatibility/2006">
              <mc:Choice xmlns:v="urn:schemas-microsoft-com:vml" Requires="v">
                <p:oleObj spid="_x0000_s30731" name="" r:id="rId7" imgW="558800" imgH="228600" progId="Equation.DSMT4">
                  <p:embed/>
                </p:oleObj>
              </mc:Choice>
              <mc:Fallback>
                <p:oleObj name="" r:id="rId7" imgW="558800" imgH="228600" progId="Equation.DSMT4">
                  <p:embed/>
                  <p:pic>
                    <p:nvPicPr>
                      <p:cNvPr id="0" name="图片 5"/>
                      <p:cNvPicPr/>
                      <p:nvPr/>
                    </p:nvPicPr>
                    <p:blipFill>
                      <a:blip r:embed="rId8"/>
                      <a:stretch>
                        <a:fillRect/>
                      </a:stretch>
                    </p:blipFill>
                    <p:spPr>
                      <a:xfrm>
                        <a:off x="6729095" y="788670"/>
                        <a:ext cx="705485" cy="367665"/>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1316832" y="4930776"/>
          <a:ext cx="6558915" cy="723265"/>
        </p:xfrm>
        <a:graphic>
          <a:graphicData uri="http://schemas.openxmlformats.org/presentationml/2006/ole">
            <mc:AlternateContent xmlns:mc="http://schemas.openxmlformats.org/markup-compatibility/2006">
              <mc:Choice xmlns:v="urn:schemas-microsoft-com:vml" Requires="v">
                <p:oleObj spid="_x0000_s30732" name="Equation" r:id="rId9" imgW="0" imgH="0" progId="Equation.DSMT4">
                  <p:embed/>
                </p:oleObj>
              </mc:Choice>
              <mc:Fallback>
                <p:oleObj name="Equation" r:id="rId9" imgW="0" imgH="0" progId="Equation.DSMT4">
                  <p:embed/>
                  <p:pic>
                    <p:nvPicPr>
                      <p:cNvPr id="0" name="对象 1"/>
                      <p:cNvPicPr>
                        <a:picLocks noChangeAspect="1" noChangeArrowheads="1"/>
                      </p:cNvPicPr>
                      <p:nvPr/>
                    </p:nvPicPr>
                    <p:blipFill>
                      <a:blip r:embed="rId10"/>
                      <a:srcRect/>
                      <a:stretch>
                        <a:fillRect/>
                      </a:stretch>
                    </p:blipFill>
                    <p:spPr bwMode="auto">
                      <a:xfrm>
                        <a:off x="1316832" y="4930776"/>
                        <a:ext cx="6558915" cy="72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文本框 7"/>
          <p:cNvSpPr txBox="1"/>
          <p:nvPr/>
        </p:nvSpPr>
        <p:spPr>
          <a:xfrm>
            <a:off x="579755" y="4552950"/>
            <a:ext cx="5935980" cy="460375"/>
          </a:xfrm>
          <a:prstGeom prst="rect">
            <a:avLst/>
          </a:prstGeom>
          <a:noFill/>
        </p:spPr>
        <p:txBody>
          <a:bodyPr wrap="none" rtlCol="0" anchor="t">
            <a:spAutoFit/>
          </a:bodyPr>
          <a:lstStyle/>
          <a:p>
            <a:pPr marL="342900" lvl="1" indent="-342900" algn="l" eaLnBrk="1" fontAlgn="auto" hangingPunct="1">
              <a:spcBef>
                <a:spcPts val="1000"/>
              </a:spcBef>
              <a:spcAft>
                <a:spcPts val="0"/>
              </a:spcAft>
              <a:buClr>
                <a:srgbClr val="00005E"/>
              </a:buClr>
              <a:buSzPct val="80000"/>
              <a:buFont typeface="Wingdings" panose="05000000000000000000" charset="0"/>
              <a:buChar char="n"/>
              <a:defRPr/>
            </a:pPr>
            <a:r>
              <a:rPr lang="zh-CN" altLang="en-US" sz="2400">
                <a:sym typeface="新宋体" panose="02010609030101010101" charset="-122"/>
              </a:rPr>
              <a:t>基于属性条件独立性假设</a:t>
            </a:r>
            <a:r>
              <a:rPr lang="zh-CN" altLang="en-US" sz="2400">
                <a:latin typeface="Times New Roman" panose="02020603050405020304" pitchFamily="18" charset="0"/>
                <a:ea typeface="新宋体" panose="02010609030101010101" charset="-122"/>
                <a:cs typeface="Times New Roman" panose="02020603050405020304" pitchFamily="18" charset="0"/>
                <a:sym typeface="新宋体" panose="02010609030101010101" charset="-122"/>
              </a:rPr>
              <a:t>，           可写成</a:t>
            </a:r>
            <a:endParaRPr lang="zh-CN" altLang="en-US" sz="2400">
              <a:latin typeface="Times New Roman" panose="02020603050405020304" pitchFamily="18" charset="0"/>
              <a:ea typeface="新宋体" panose="02010609030101010101" charset="-122"/>
              <a:cs typeface="Times New Roman" panose="02020603050405020304" pitchFamily="18" charset="0"/>
            </a:endParaRPr>
          </a:p>
        </p:txBody>
      </p:sp>
      <p:graphicFrame>
        <p:nvGraphicFramePr>
          <p:cNvPr id="13" name="对象 12"/>
          <p:cNvGraphicFramePr/>
          <p:nvPr/>
        </p:nvGraphicFramePr>
        <p:xfrm>
          <a:off x="4565650" y="4584700"/>
          <a:ext cx="918210" cy="396875"/>
        </p:xfrm>
        <a:graphic>
          <a:graphicData uri="http://schemas.openxmlformats.org/presentationml/2006/ole">
            <mc:AlternateContent xmlns:mc="http://schemas.openxmlformats.org/markup-compatibility/2006">
              <mc:Choice xmlns:v="urn:schemas-microsoft-com:vml" Requires="v">
                <p:oleObj spid="_x0000_s30733" name="" r:id="rId11" imgW="0" imgH="0" progId="Equation.DSMT4">
                  <p:embed/>
                </p:oleObj>
              </mc:Choice>
              <mc:Fallback>
                <p:oleObj name="" r:id="rId11" imgW="0" imgH="0" progId="Equation.DSMT4">
                  <p:embed/>
                  <p:pic>
                    <p:nvPicPr>
                      <p:cNvPr id="0" name="图片 5"/>
                      <p:cNvPicPr/>
                      <p:nvPr/>
                    </p:nvPicPr>
                    <p:blipFill>
                      <a:blip r:embed="rId10"/>
                      <a:stretch>
                        <a:fillRect/>
                      </a:stretch>
                    </p:blipFill>
                    <p:spPr>
                      <a:xfrm>
                        <a:off x="4565650" y="4584700"/>
                        <a:ext cx="918210" cy="396875"/>
                      </a:xfrm>
                      <a:prstGeom prst="rect">
                        <a:avLst/>
                      </a:prstGeom>
                    </p:spPr>
                  </p:pic>
                </p:oleObj>
              </mc:Fallback>
            </mc:AlternateContent>
          </a:graphicData>
        </a:graphic>
      </p:graphicFrame>
      <p:sp>
        <p:nvSpPr>
          <p:cNvPr id="15" name="文本框 14"/>
          <p:cNvSpPr txBox="1"/>
          <p:nvPr/>
        </p:nvSpPr>
        <p:spPr>
          <a:xfrm>
            <a:off x="179070" y="5986780"/>
            <a:ext cx="7625715" cy="460375"/>
          </a:xfrm>
          <a:prstGeom prst="rect">
            <a:avLst/>
          </a:prstGeom>
          <a:noFill/>
        </p:spPr>
        <p:txBody>
          <a:bodyPr wrap="none" rtlCol="0" anchor="t">
            <a:spAutoFit/>
          </a:bodyPr>
          <a:lstStyle/>
          <a:p>
            <a:pPr marL="800100" lvl="1" indent="-342900" eaLnBrk="1" hangingPunct="1">
              <a:buClr>
                <a:srgbClr val="00005E"/>
              </a:buClr>
              <a:buSzPct val="80000"/>
              <a:buFont typeface="Wingdings" panose="05000000000000000000" charset="0"/>
              <a:buChar char="n"/>
            </a:pPr>
            <a:r>
              <a:rPr lang="zh-CN" altLang="en-US" sz="2400">
                <a:latin typeface="Times New Roman" panose="02020603050405020304" pitchFamily="18" charset="0"/>
                <a:cs typeface="Times New Roman" panose="02020603050405020304" pitchFamily="18" charset="0"/>
                <a:sym typeface="新宋体" panose="02010609030101010101" charset="-122"/>
              </a:rPr>
              <a:t>其中 </a:t>
            </a:r>
            <a:r>
              <a:rPr lang="en-US" altLang="zh-CN" sz="2400" i="1">
                <a:solidFill>
                  <a:srgbClr val="0000FF"/>
                </a:solidFill>
                <a:latin typeface="Times New Roman" panose="02020603050405020304" pitchFamily="18" charset="0"/>
                <a:cs typeface="Times New Roman" panose="02020603050405020304" pitchFamily="18" charset="0"/>
                <a:sym typeface="新宋体" panose="02010609030101010101" charset="-122"/>
              </a:rPr>
              <a:t>d </a:t>
            </a:r>
            <a:r>
              <a:rPr lang="zh-CN" altLang="en-US" sz="2400">
                <a:latin typeface="Times New Roman" panose="02020603050405020304" pitchFamily="18" charset="0"/>
                <a:cs typeface="Times New Roman" panose="02020603050405020304" pitchFamily="18" charset="0"/>
                <a:sym typeface="新宋体" panose="02010609030101010101" charset="-122"/>
              </a:rPr>
              <a:t>为属性数目</a:t>
            </a:r>
            <a:r>
              <a:rPr lang="zh-CN" altLang="en-US" sz="2400">
                <a:solidFill>
                  <a:srgbClr val="0000FF"/>
                </a:solidFill>
                <a:latin typeface="Times New Roman" panose="02020603050405020304" pitchFamily="18" charset="0"/>
                <a:cs typeface="Times New Roman" panose="02020603050405020304" pitchFamily="18" charset="0"/>
                <a:sym typeface="新宋体" panose="02010609030101010101" charset="-122"/>
              </a:rPr>
              <a:t> </a:t>
            </a:r>
            <a:r>
              <a:rPr lang="en-US" altLang="zh-CN" sz="2400" i="1">
                <a:solidFill>
                  <a:srgbClr val="0000FF"/>
                </a:solidFill>
                <a:latin typeface="Times New Roman" panose="02020603050405020304" pitchFamily="18" charset="0"/>
                <a:cs typeface="Times New Roman" panose="02020603050405020304" pitchFamily="18" charset="0"/>
                <a:sym typeface="新宋体" panose="02010609030101010101" charset="-122"/>
              </a:rPr>
              <a:t>x</a:t>
            </a:r>
            <a:r>
              <a:rPr lang="en-US" altLang="zh-CN" sz="2400" i="1" baseline="-25000">
                <a:solidFill>
                  <a:srgbClr val="0000FF"/>
                </a:solidFill>
                <a:latin typeface="Times New Roman" panose="02020603050405020304" pitchFamily="18" charset="0"/>
                <a:cs typeface="Times New Roman" panose="02020603050405020304" pitchFamily="18" charset="0"/>
                <a:sym typeface="新宋体" panose="02010609030101010101" charset="-122"/>
              </a:rPr>
              <a:t>i</a:t>
            </a:r>
            <a:r>
              <a:rPr lang="en-US" altLang="zh-CN" sz="2400" i="1" baseline="-25000">
                <a:latin typeface="Times New Roman" panose="02020603050405020304" pitchFamily="18" charset="0"/>
                <a:cs typeface="Times New Roman" panose="02020603050405020304" pitchFamily="18" charset="0"/>
                <a:sym typeface="新宋体" panose="02010609030101010101" charset="-122"/>
              </a:rPr>
              <a:t> </a:t>
            </a:r>
            <a:r>
              <a:rPr lang="zh-CN" altLang="en-US" sz="2400">
                <a:latin typeface="Times New Roman" panose="02020603050405020304" pitchFamily="18" charset="0"/>
                <a:cs typeface="Times New Roman" panose="02020603050405020304" pitchFamily="18" charset="0"/>
                <a:sym typeface="新宋体" panose="02010609030101010101" charset="-122"/>
              </a:rPr>
              <a:t>为 </a:t>
            </a:r>
            <a:r>
              <a:rPr lang="en-US" altLang="zh-CN" sz="1800">
                <a:solidFill>
                  <a:srgbClr val="0000FF"/>
                </a:solidFill>
                <a:latin typeface="Times New Roman" panose="02020603050405020304" pitchFamily="18" charset="0"/>
                <a:cs typeface="Times New Roman" panose="02020603050405020304" pitchFamily="18" charset="0"/>
                <a:sym typeface="新宋体" panose="02010609030101010101" charset="-122"/>
              </a:rPr>
              <a:t>X</a:t>
            </a:r>
            <a:r>
              <a:rPr lang="zh-CN" altLang="en-US" sz="1800">
                <a:latin typeface="Times New Roman" panose="02020603050405020304" pitchFamily="18" charset="0"/>
                <a:cs typeface="Times New Roman" panose="02020603050405020304" pitchFamily="18" charset="0"/>
                <a:sym typeface="新宋体" panose="02010609030101010101" charset="-122"/>
              </a:rPr>
              <a:t> </a:t>
            </a:r>
            <a:r>
              <a:rPr lang="zh-CN" altLang="en-US" sz="2400">
                <a:latin typeface="Times New Roman" panose="02020603050405020304" pitchFamily="18" charset="0"/>
                <a:cs typeface="Times New Roman" panose="02020603050405020304" pitchFamily="18" charset="0"/>
                <a:sym typeface="新宋体" panose="02010609030101010101" charset="-122"/>
              </a:rPr>
              <a:t>在第</a:t>
            </a:r>
            <a:r>
              <a:rPr lang="en-US" altLang="zh-CN" sz="2400">
                <a:solidFill>
                  <a:srgbClr val="0000FF"/>
                </a:solidFill>
                <a:latin typeface="Times New Roman" panose="02020603050405020304" pitchFamily="18" charset="0"/>
                <a:cs typeface="Times New Roman" panose="02020603050405020304" pitchFamily="18" charset="0"/>
                <a:sym typeface="新宋体" panose="02010609030101010101" charset="-122"/>
              </a:rPr>
              <a:t> </a:t>
            </a:r>
            <a:r>
              <a:rPr lang="en-US" altLang="zh-CN" sz="2400" i="1">
                <a:solidFill>
                  <a:srgbClr val="0000FF"/>
                </a:solidFill>
                <a:latin typeface="Times New Roman" panose="02020603050405020304" pitchFamily="18" charset="0"/>
                <a:cs typeface="Times New Roman" panose="02020603050405020304" pitchFamily="18" charset="0"/>
                <a:sym typeface="新宋体" panose="02010609030101010101" charset="-122"/>
              </a:rPr>
              <a:t>i</a:t>
            </a:r>
            <a:r>
              <a:rPr lang="en-US" altLang="zh-CN" sz="2400" i="1">
                <a:latin typeface="Times New Roman" panose="02020603050405020304" pitchFamily="18" charset="0"/>
                <a:cs typeface="Times New Roman" panose="02020603050405020304" pitchFamily="18" charset="0"/>
                <a:sym typeface="新宋体" panose="02010609030101010101" charset="-122"/>
              </a:rPr>
              <a:t> </a:t>
            </a:r>
            <a:r>
              <a:rPr lang="zh-CN" altLang="en-US" sz="2400">
                <a:latin typeface="Times New Roman" panose="02020603050405020304" pitchFamily="18" charset="0"/>
                <a:cs typeface="Times New Roman" panose="02020603050405020304" pitchFamily="18" charset="0"/>
                <a:sym typeface="新宋体" panose="02010609030101010101" charset="-122"/>
              </a:rPr>
              <a:t>个属性上的取值。</a:t>
            </a:r>
            <a:endParaRPr lang="zh-CN" altLang="en-US">
              <a:latin typeface="Times New Roman" panose="02020603050405020304" pitchFamily="18" charset="0"/>
              <a:cs typeface="Times New Roman" panose="02020603050405020304" pitchFamily="18" charset="0"/>
            </a:endParaRPr>
          </a:p>
        </p:txBody>
      </p:sp>
      <p:sp>
        <p:nvSpPr>
          <p:cNvPr id="26" name="矩形 25"/>
          <p:cNvSpPr/>
          <p:nvPr/>
        </p:nvSpPr>
        <p:spPr>
          <a:xfrm>
            <a:off x="689610" y="4552950"/>
            <a:ext cx="7077075" cy="1887220"/>
          </a:xfrm>
          <a:prstGeom prst="rect">
            <a:avLst/>
          </a:prstGeom>
          <a:solidFill>
            <a:schemeClr val="bg1"/>
          </a:solidFill>
          <a:ln w="9525" cap="flat" cmpd="sng" algn="ctr">
            <a:noFill/>
            <a:prstDash val="solid"/>
            <a:round/>
            <a:headEnd type="none" w="med" len="med"/>
            <a:tailEnd type="none" w="med" len="med"/>
          </a:ln>
        </p:spPr>
        <p:txBody>
          <a:bodyPr vert="horz" wrap="none" lIns="91440" tIns="45720" rIns="91440" bIns="45720" numCol="1" anchor="ctr" anchorCtr="0" compatLnSpc="1"/>
          <a:lstStyle/>
          <a:p>
            <a:pPr lvl="1" indent="-360045" algn="l" eaLnBrk="1" fontAlgn="auto" hangingPunct="1">
              <a:spcAft>
                <a:spcPts val="0"/>
              </a:spcAft>
              <a:defRPr/>
            </a:pPr>
            <a:endParaRPr kumimoji="1" lang="zh-CN" altLang="en-US" sz="2400" dirty="0">
              <a:sym typeface="新宋体" panose="02010609030101010101" charset="-122"/>
            </a:endParaRPr>
          </a:p>
          <a:p>
            <a:pPr lvl="1" indent="-360045" algn="l" eaLnBrk="1" fontAlgn="auto" hangingPunct="1">
              <a:spcAft>
                <a:spcPts val="0"/>
              </a:spcAft>
              <a:defRPr/>
            </a:pPr>
            <a:r>
              <a:rPr kumimoji="1" lang="zh-CN" altLang="en-US" sz="2400" dirty="0">
                <a:sym typeface="新宋体" panose="02010609030101010101" charset="-122"/>
              </a:rPr>
              <a:t> </a:t>
            </a:r>
            <a:r>
              <a:rPr kumimoji="1" lang="en-US" altLang="zh-CN" sz="2400" dirty="0">
                <a:sym typeface="新宋体" panose="02010609030101010101" charset="-122"/>
              </a:rPr>
              <a:t>     </a:t>
            </a:r>
            <a:r>
              <a:rPr kumimoji="1" lang="zh-CN" altLang="en-US" sz="2400" dirty="0">
                <a:sym typeface="新宋体" panose="02010609030101010101" charset="-122"/>
              </a:rPr>
              <a:t>这就是</a:t>
            </a:r>
            <a:r>
              <a:rPr kumimoji="1" lang="zh-CN" altLang="en-US" sz="2400">
                <a:sym typeface="新宋体" panose="02010609030101010101" charset="-122"/>
              </a:rPr>
              <a:t>朴素贝叶斯分类器的</a:t>
            </a:r>
            <a:r>
              <a:rPr kumimoji="1" lang="zh-CN" altLang="en-US" sz="2400">
                <a:solidFill>
                  <a:srgbClr val="FF0000"/>
                </a:solidFill>
                <a:sym typeface="新宋体" panose="02010609030101010101" charset="-122"/>
              </a:rPr>
              <a:t>表达式</a:t>
            </a:r>
            <a:endParaRPr kumimoji="0" lang="zh-CN" altLang="en-US" sz="2400" b="1" i="0" u="none" strike="noStrike" cap="none" normalizeH="0" baseline="0">
              <a:ln>
                <a:noFill/>
              </a:ln>
              <a:solidFill>
                <a:srgbClr val="0066FF"/>
              </a:solidFill>
              <a:effectLst/>
              <a:latin typeface="Times New Roman" panose="02020603050405020304" pitchFamily="18" charset="0"/>
              <a:ea typeface="新宋体" panose="02010609030101010101" charset="-122"/>
            </a:endParaRPr>
          </a:p>
        </p:txBody>
      </p:sp>
      <p:graphicFrame>
        <p:nvGraphicFramePr>
          <p:cNvPr id="24" name="对象 23"/>
          <p:cNvGraphicFramePr>
            <a:graphicFrameLocks noChangeAspect="1"/>
          </p:cNvGraphicFramePr>
          <p:nvPr>
            <p:custDataLst>
              <p:tags r:id="rId12"/>
            </p:custDataLst>
          </p:nvPr>
        </p:nvGraphicFramePr>
        <p:xfrm>
          <a:off x="2180273" y="4463415"/>
          <a:ext cx="4914900" cy="650240"/>
        </p:xfrm>
        <a:graphic>
          <a:graphicData uri="http://schemas.openxmlformats.org/presentationml/2006/ole">
            <mc:AlternateContent xmlns:mc="http://schemas.openxmlformats.org/markup-compatibility/2006">
              <mc:Choice xmlns:v="urn:schemas-microsoft-com:vml" Requires="v">
                <p:oleObj spid="_x0000_s30734" name="Equation" r:id="rId13" imgW="3263900" imgH="431800" progId="Equation.DSMT4">
                  <p:embed/>
                </p:oleObj>
              </mc:Choice>
              <mc:Fallback>
                <p:oleObj name="Equation" r:id="rId13" imgW="3263900" imgH="431800" progId="Equation.DSMT4">
                  <p:embed/>
                  <p:pic>
                    <p:nvPicPr>
                      <p:cNvPr id="0" name="对象 1"/>
                      <p:cNvPicPr>
                        <a:picLocks noChangeAspect="1" noChangeArrowheads="1"/>
                      </p:cNvPicPr>
                      <p:nvPr/>
                    </p:nvPicPr>
                    <p:blipFill>
                      <a:blip r:embed="rId14"/>
                      <a:srcRect/>
                      <a:stretch>
                        <a:fillRect/>
                      </a:stretch>
                    </p:blipFill>
                    <p:spPr bwMode="auto">
                      <a:xfrm>
                        <a:off x="2180273" y="4463415"/>
                        <a:ext cx="4914900" cy="65024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down)">
                                      <p:cBhvr>
                                        <p:cTn id="53" dur="50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21" presetClass="entr" presetSubtype="1"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heel(1)">
                                      <p:cBhvr>
                                        <p:cTn id="58" dur="20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0"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wedge">
                                      <p:cBhvr>
                                        <p:cTn id="63" dur="2000"/>
                                        <p:tgtEl>
                                          <p:spTgt spid="2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down)">
                                      <p:cBhvr>
                                        <p:cTn id="68" dur="5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nodeType="clickEffect">
                                  <p:stCondLst>
                                    <p:cond delay="0"/>
                                  </p:stCondLst>
                                  <p:childTnLst>
                                    <p:set>
                                      <p:cBhvr>
                                        <p:cTn id="72" dur="1" fill="hold">
                                          <p:stCondLst>
                                            <p:cond delay="0"/>
                                          </p:stCondLst>
                                        </p:cTn>
                                        <p:tgtEl>
                                          <p:spTgt spid="26">
                                            <p:txEl>
                                              <p:pRg st="1" end="1"/>
                                            </p:txEl>
                                          </p:spTgt>
                                        </p:tgtEl>
                                        <p:attrNameLst>
                                          <p:attrName>style.visibility</p:attrName>
                                        </p:attrNameLst>
                                      </p:cBhvr>
                                      <p:to>
                                        <p:strVal val="visible"/>
                                      </p:to>
                                    </p:set>
                                    <p:anim calcmode="lin" valueType="num">
                                      <p:cBhvr additive="base">
                                        <p:cTn id="73" dur="500"/>
                                        <p:tgtEl>
                                          <p:spTgt spid="26">
                                            <p:txEl>
                                              <p:pRg st="1" end="1"/>
                                            </p:txEl>
                                          </p:spTgt>
                                        </p:tgtEl>
                                        <p:attrNameLst>
                                          <p:attrName>ppt_y</p:attrName>
                                        </p:attrNameLst>
                                      </p:cBhvr>
                                      <p:tavLst>
                                        <p:tav tm="0">
                                          <p:val>
                                            <p:strVal val="#ppt_y+#ppt_h*1.125000"/>
                                          </p:val>
                                        </p:tav>
                                        <p:tav tm="100000">
                                          <p:val>
                                            <p:strVal val="#ppt_y"/>
                                          </p:val>
                                        </p:tav>
                                      </p:tavLst>
                                    </p:anim>
                                    <p:animEffect transition="in" filter="wipe(up)">
                                      <p:cBhvr>
                                        <p:cTn id="74" dur="500"/>
                                        <p:tgtEl>
                                          <p:spTgt spid="2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5" grpId="0"/>
      <p:bldP spid="15" grpId="1"/>
      <p:bldP spid="26" grpId="0" bldLvl="0" animBg="1"/>
      <p:bldP spid="26"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idx="4294967295"/>
          </p:nvPr>
        </p:nvSpPr>
        <p:spPr>
          <a:xfrm>
            <a:off x="0" y="1158875"/>
            <a:ext cx="8616950" cy="4930775"/>
          </a:xfrm>
        </p:spPr>
        <p:txBody>
          <a:bodyPr/>
          <a:lstStyle/>
          <a:p>
            <a:pPr indent="-358775" eaLnBrk="1" hangingPunct="1"/>
            <a:r>
              <a:rPr sz="2400"/>
              <a:t>朴素贝叶斯分类器的训练器的训练过程就是基于训练集    估计类先验概率      并为每个属性估计条件概率          。</a:t>
            </a:r>
            <a:endParaRPr lang="en-US" altLang="zh-CN" sz="2400"/>
          </a:p>
          <a:p>
            <a:pPr lvl="1" indent="-358775" eaLnBrk="1" hangingPunct="1"/>
            <a:r>
              <a:rPr lang="zh-CN" altLang="en-US" sz="2000"/>
              <a:t>令     表示训练集    中第   类样本组合的集合，若有充足的独立同分布样本，则可容易地</a:t>
            </a:r>
            <a:r>
              <a:rPr lang="zh-CN" altLang="en-US" sz="2000">
                <a:solidFill>
                  <a:srgbClr val="FF0000"/>
                </a:solidFill>
              </a:rPr>
              <a:t>估计出</a:t>
            </a:r>
            <a:r>
              <a:rPr lang="zh-CN" altLang="en-US" sz="2000"/>
              <a:t>类先验概率</a:t>
            </a:r>
            <a:endParaRPr lang="en-US" altLang="zh-CN" sz="2000"/>
          </a:p>
          <a:p>
            <a:pPr lvl="1" indent="-358775" eaLnBrk="1" hangingPunct="1"/>
            <a:endParaRPr lang="en-US" altLang="zh-CN" sz="2000"/>
          </a:p>
          <a:p>
            <a:pPr marL="384175" lvl="1" indent="0" eaLnBrk="1" hangingPunct="1">
              <a:buNone/>
            </a:pPr>
            <a:endParaRPr lang="en-US" altLang="zh-CN" sz="2000"/>
          </a:p>
          <a:p>
            <a:pPr lvl="1" indent="-358775" eaLnBrk="1" hangingPunct="1"/>
            <a:r>
              <a:rPr lang="zh-CN" altLang="en-US" sz="2000"/>
              <a:t>对离散属性而言，令        表示     中在第   个属性上取值为     的样本组成的集合，则条件概率          </a:t>
            </a:r>
            <a:r>
              <a:rPr lang="en-US" altLang="zh-CN" sz="2000"/>
              <a:t>   </a:t>
            </a:r>
            <a:r>
              <a:rPr lang="zh-CN" altLang="en-US" sz="2000"/>
              <a:t> </a:t>
            </a:r>
            <a:r>
              <a:rPr lang="zh-CN" altLang="en-US" sz="2000">
                <a:solidFill>
                  <a:srgbClr val="FF0000"/>
                </a:solidFill>
              </a:rPr>
              <a:t>可估计</a:t>
            </a:r>
            <a:r>
              <a:rPr lang="zh-CN" altLang="en-US" sz="2000"/>
              <a:t>为</a:t>
            </a:r>
            <a:endParaRPr lang="en-US" altLang="zh-CN" sz="2000"/>
          </a:p>
          <a:p>
            <a:pPr lvl="1" indent="-358775" eaLnBrk="1" hangingPunct="1"/>
            <a:endParaRPr lang="en-US" altLang="zh-CN" sz="2000"/>
          </a:p>
          <a:p>
            <a:pPr marL="384175" lvl="1" indent="0" eaLnBrk="1" hangingPunct="1">
              <a:buNone/>
            </a:pPr>
            <a:endParaRPr lang="en-US" altLang="zh-CN"/>
          </a:p>
          <a:p>
            <a:pPr lvl="1" indent="-358775" eaLnBrk="1" hangingPunct="1"/>
            <a:r>
              <a:rPr lang="zh-CN" altLang="en-US" sz="2000"/>
              <a:t>对连</a:t>
            </a:r>
            <a:r>
              <a:rPr lang="zh-CN" altLang="en-US" sz="2000">
                <a:latin typeface="Times New Roman" panose="02020603050405020304" pitchFamily="18" charset="0"/>
                <a:cs typeface="Times New Roman" panose="02020603050405020304" pitchFamily="18" charset="0"/>
              </a:rPr>
              <a:t>续属性</a:t>
            </a:r>
            <a:r>
              <a:rPr lang="en-US" altLang="zh-CN" sz="2000">
                <a:latin typeface="Times New Roman" panose="02020603050405020304" pitchFamily="18" charset="0"/>
                <a:cs typeface="Times New Roman" panose="02020603050405020304" pitchFamily="18" charset="0"/>
              </a:rPr>
              <a:t> </a:t>
            </a:r>
            <a:r>
              <a:rPr lang="en-US" altLang="zh-CN" sz="2000" i="1">
                <a:latin typeface="Times New Roman" panose="02020603050405020304" pitchFamily="18" charset="0"/>
                <a:cs typeface="Times New Roman" panose="02020603050405020304" pitchFamily="18" charset="0"/>
              </a:rPr>
              <a:t>i</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而言可考虑概率密度函数，假定                      </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     ，其中       和      分别是</a:t>
            </a:r>
            <a:r>
              <a:rPr lang="zh-CN" altLang="en-US" sz="2000"/>
              <a:t>第 </a:t>
            </a:r>
            <a:r>
              <a:rPr lang="en-US" altLang="zh-CN" sz="2000" i="1">
                <a:latin typeface="Times New Roman" panose="02020603050405020304" pitchFamily="18" charset="0"/>
                <a:cs typeface="Times New Roman" panose="02020603050405020304" pitchFamily="18" charset="0"/>
              </a:rPr>
              <a:t>c</a:t>
            </a:r>
            <a:r>
              <a:rPr lang="zh-CN" altLang="en-US" sz="2000"/>
              <a:t>类样本在第 </a:t>
            </a:r>
            <a:r>
              <a:rPr lang="en-US" altLang="zh-CN" sz="2000" i="1">
                <a:latin typeface="Times New Roman" panose="02020603050405020304" pitchFamily="18" charset="0"/>
                <a:cs typeface="Times New Roman" panose="02020603050405020304" pitchFamily="18" charset="0"/>
              </a:rPr>
              <a:t>i</a:t>
            </a:r>
            <a:r>
              <a:rPr lang="zh-CN" altLang="en-US" sz="2000"/>
              <a:t> 个属性上取值的均值和方差，则有</a:t>
            </a:r>
            <a:endParaRPr lang="zh-CN" altLang="en-US" sz="2000"/>
          </a:p>
        </p:txBody>
      </p:sp>
      <p:graphicFrame>
        <p:nvGraphicFramePr>
          <p:cNvPr id="33799" name="Object 1568"/>
          <p:cNvGraphicFramePr>
            <a:graphicFrameLocks noChangeAspect="1"/>
          </p:cNvGraphicFramePr>
          <p:nvPr/>
        </p:nvGraphicFramePr>
        <p:xfrm>
          <a:off x="7865110" y="1284605"/>
          <a:ext cx="192405" cy="234950"/>
        </p:xfrm>
        <a:graphic>
          <a:graphicData uri="http://schemas.openxmlformats.org/presentationml/2006/ole">
            <mc:AlternateContent xmlns:mc="http://schemas.openxmlformats.org/markup-compatibility/2006">
              <mc:Choice xmlns:v="urn:schemas-microsoft-com:vml" Requires="v">
                <p:oleObj spid="_x0000_s33982" name="Formula" r:id="rId1" imgW="127000" imgH="154940" progId="">
                  <p:embed/>
                </p:oleObj>
              </mc:Choice>
              <mc:Fallback>
                <p:oleObj name="Formula" r:id="rId1" imgW="127000" imgH="154940" progId="">
                  <p:embed/>
                  <p:pic>
                    <p:nvPicPr>
                      <p:cNvPr id="0" name="Object 1568"/>
                      <p:cNvPicPr>
                        <a:picLocks noChangeAspect="1" noChangeArrowheads="1"/>
                      </p:cNvPicPr>
                      <p:nvPr/>
                    </p:nvPicPr>
                    <p:blipFill>
                      <a:blip r:embed="rId2"/>
                      <a:srcRect/>
                      <a:stretch>
                        <a:fillRect/>
                      </a:stretch>
                    </p:blipFill>
                    <p:spPr bwMode="auto">
                      <a:xfrm>
                        <a:off x="7865110" y="1284605"/>
                        <a:ext cx="19240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0" name="Object 1569"/>
          <p:cNvGraphicFramePr>
            <a:graphicFrameLocks noChangeAspect="1"/>
          </p:cNvGraphicFramePr>
          <p:nvPr/>
        </p:nvGraphicFramePr>
        <p:xfrm>
          <a:off x="2261712" y="1620362"/>
          <a:ext cx="455930" cy="274955"/>
        </p:xfrm>
        <a:graphic>
          <a:graphicData uri="http://schemas.openxmlformats.org/presentationml/2006/ole">
            <mc:AlternateContent xmlns:mc="http://schemas.openxmlformats.org/markup-compatibility/2006">
              <mc:Choice xmlns:v="urn:schemas-microsoft-com:vml" Requires="v">
                <p:oleObj spid="_x0000_s33983" name="Formula" r:id="rId3" imgW="0" imgH="0" progId="">
                  <p:embed/>
                </p:oleObj>
              </mc:Choice>
              <mc:Fallback>
                <p:oleObj name="Formula" r:id="rId3" imgW="0" imgH="0" progId="">
                  <p:embed/>
                  <p:pic>
                    <p:nvPicPr>
                      <p:cNvPr id="0" name="Object 1569"/>
                      <p:cNvPicPr>
                        <a:picLocks noChangeAspect="1" noChangeArrowheads="1"/>
                      </p:cNvPicPr>
                      <p:nvPr/>
                    </p:nvPicPr>
                    <p:blipFill>
                      <a:blip r:embed="rId4"/>
                      <a:srcRect/>
                      <a:stretch>
                        <a:fillRect/>
                      </a:stretch>
                    </p:blipFill>
                    <p:spPr bwMode="auto">
                      <a:xfrm>
                        <a:off x="2261712" y="1620362"/>
                        <a:ext cx="455930" cy="274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2" name="Object 1571"/>
          <p:cNvGraphicFramePr>
            <a:graphicFrameLocks noChangeAspect="1"/>
          </p:cNvGraphicFramePr>
          <p:nvPr/>
        </p:nvGraphicFramePr>
        <p:xfrm>
          <a:off x="2758440" y="2058670"/>
          <a:ext cx="182245" cy="222250"/>
        </p:xfrm>
        <a:graphic>
          <a:graphicData uri="http://schemas.openxmlformats.org/presentationml/2006/ole">
            <mc:AlternateContent xmlns:mc="http://schemas.openxmlformats.org/markup-compatibility/2006">
              <mc:Choice xmlns:v="urn:schemas-microsoft-com:vml" Requires="v">
                <p:oleObj spid="_x0000_s33984" name="Formula" r:id="rId5" imgW="127000" imgH="154940" progId="">
                  <p:embed/>
                </p:oleObj>
              </mc:Choice>
              <mc:Fallback>
                <p:oleObj name="Formula" r:id="rId5" imgW="127000" imgH="154940" progId="">
                  <p:embed/>
                  <p:pic>
                    <p:nvPicPr>
                      <p:cNvPr id="0" name="Object 1571"/>
                      <p:cNvPicPr>
                        <a:picLocks noChangeAspect="1" noChangeArrowheads="1"/>
                      </p:cNvPicPr>
                      <p:nvPr/>
                    </p:nvPicPr>
                    <p:blipFill>
                      <a:blip r:embed="rId2"/>
                      <a:srcRect/>
                      <a:stretch>
                        <a:fillRect/>
                      </a:stretch>
                    </p:blipFill>
                    <p:spPr bwMode="auto">
                      <a:xfrm>
                        <a:off x="2758440" y="2058670"/>
                        <a:ext cx="18224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3" name="Object 1572"/>
          <p:cNvGraphicFramePr>
            <a:graphicFrameLocks noChangeAspect="1"/>
          </p:cNvGraphicFramePr>
          <p:nvPr/>
        </p:nvGraphicFramePr>
        <p:xfrm>
          <a:off x="1132840" y="2076450"/>
          <a:ext cx="224155" cy="198120"/>
        </p:xfrm>
        <a:graphic>
          <a:graphicData uri="http://schemas.openxmlformats.org/presentationml/2006/ole">
            <mc:AlternateContent xmlns:mc="http://schemas.openxmlformats.org/markup-compatibility/2006">
              <mc:Choice xmlns:v="urn:schemas-microsoft-com:vml" Requires="v">
                <p:oleObj spid="_x0000_s33985" name="Formula" r:id="rId6" imgW="176530" imgH="156210" progId="">
                  <p:embed/>
                </p:oleObj>
              </mc:Choice>
              <mc:Fallback>
                <p:oleObj name="Formula" r:id="rId6" imgW="176530" imgH="156210" progId="">
                  <p:embed/>
                  <p:pic>
                    <p:nvPicPr>
                      <p:cNvPr id="0" name="Object 1572"/>
                      <p:cNvPicPr>
                        <a:picLocks noChangeAspect="1" noChangeArrowheads="1"/>
                      </p:cNvPicPr>
                      <p:nvPr/>
                    </p:nvPicPr>
                    <p:blipFill>
                      <a:blip r:embed="rId7"/>
                      <a:srcRect/>
                      <a:stretch>
                        <a:fillRect/>
                      </a:stretch>
                    </p:blipFill>
                    <p:spPr bwMode="auto">
                      <a:xfrm>
                        <a:off x="1132840" y="2076450"/>
                        <a:ext cx="224155" cy="19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4" name="Object 1573"/>
          <p:cNvGraphicFramePr>
            <a:graphicFrameLocks noChangeAspect="1"/>
          </p:cNvGraphicFramePr>
          <p:nvPr/>
        </p:nvGraphicFramePr>
        <p:xfrm>
          <a:off x="3493135" y="2076450"/>
          <a:ext cx="121920" cy="204470"/>
        </p:xfrm>
        <a:graphic>
          <a:graphicData uri="http://schemas.openxmlformats.org/presentationml/2006/ole">
            <mc:AlternateContent xmlns:mc="http://schemas.openxmlformats.org/markup-compatibility/2006">
              <mc:Choice xmlns:v="urn:schemas-microsoft-com:vml" Requires="v">
                <p:oleObj spid="_x0000_s33986" name="Formula" r:id="rId8" imgW="71120" imgH="119380" progId="">
                  <p:embed/>
                </p:oleObj>
              </mc:Choice>
              <mc:Fallback>
                <p:oleObj name="Formula" r:id="rId8" imgW="71120" imgH="119380" progId="">
                  <p:embed/>
                  <p:pic>
                    <p:nvPicPr>
                      <p:cNvPr id="0" name="Object 1573"/>
                      <p:cNvPicPr>
                        <a:picLocks noChangeAspect="1" noChangeArrowheads="1"/>
                      </p:cNvPicPr>
                      <p:nvPr/>
                    </p:nvPicPr>
                    <p:blipFill>
                      <a:blip r:embed="rId9"/>
                      <a:srcRect/>
                      <a:stretch>
                        <a:fillRect/>
                      </a:stretch>
                    </p:blipFill>
                    <p:spPr bwMode="auto">
                      <a:xfrm>
                        <a:off x="3493135" y="2076450"/>
                        <a:ext cx="121920" cy="20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5" name="Object 1574"/>
          <p:cNvGraphicFramePr>
            <a:graphicFrameLocks noChangeAspect="1"/>
          </p:cNvGraphicFramePr>
          <p:nvPr/>
        </p:nvGraphicFramePr>
        <p:xfrm>
          <a:off x="3232150" y="3448050"/>
          <a:ext cx="382905" cy="217805"/>
        </p:xfrm>
        <a:graphic>
          <a:graphicData uri="http://schemas.openxmlformats.org/presentationml/2006/ole">
            <mc:AlternateContent xmlns:mc="http://schemas.openxmlformats.org/markup-compatibility/2006">
              <mc:Choice xmlns:v="urn:schemas-microsoft-com:vml" Requires="v">
                <p:oleObj spid="_x0000_s33987" name="Formula" r:id="rId10" imgW="297815" imgH="168910" progId="">
                  <p:embed/>
                </p:oleObj>
              </mc:Choice>
              <mc:Fallback>
                <p:oleObj name="Formula" r:id="rId10" imgW="297815" imgH="168910" progId="">
                  <p:embed/>
                  <p:pic>
                    <p:nvPicPr>
                      <p:cNvPr id="0" name="Object 1574"/>
                      <p:cNvPicPr>
                        <a:picLocks noChangeAspect="1" noChangeArrowheads="1"/>
                      </p:cNvPicPr>
                      <p:nvPr/>
                    </p:nvPicPr>
                    <p:blipFill>
                      <a:blip r:embed="rId11"/>
                      <a:srcRect/>
                      <a:stretch>
                        <a:fillRect/>
                      </a:stretch>
                    </p:blipFill>
                    <p:spPr bwMode="auto">
                      <a:xfrm>
                        <a:off x="3232150" y="3448050"/>
                        <a:ext cx="382905" cy="217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6" name="Object 1575"/>
          <p:cNvGraphicFramePr>
            <a:graphicFrameLocks noChangeAspect="1"/>
          </p:cNvGraphicFramePr>
          <p:nvPr/>
        </p:nvGraphicFramePr>
        <p:xfrm>
          <a:off x="4244975" y="3451860"/>
          <a:ext cx="270510" cy="213995"/>
        </p:xfrm>
        <a:graphic>
          <a:graphicData uri="http://schemas.openxmlformats.org/presentationml/2006/ole">
            <mc:AlternateContent xmlns:mc="http://schemas.openxmlformats.org/markup-compatibility/2006">
              <mc:Choice xmlns:v="urn:schemas-microsoft-com:vml" Requires="v">
                <p:oleObj spid="_x0000_s33988" name="Formula" r:id="rId12" imgW="176530" imgH="156210" progId="">
                  <p:embed/>
                </p:oleObj>
              </mc:Choice>
              <mc:Fallback>
                <p:oleObj name="Formula" r:id="rId12" imgW="176530" imgH="156210" progId="">
                  <p:embed/>
                  <p:pic>
                    <p:nvPicPr>
                      <p:cNvPr id="0" name="Object 1575"/>
                      <p:cNvPicPr>
                        <a:picLocks noChangeAspect="1" noChangeArrowheads="1"/>
                      </p:cNvPicPr>
                      <p:nvPr/>
                    </p:nvPicPr>
                    <p:blipFill>
                      <a:blip r:embed="rId7"/>
                      <a:srcRect/>
                      <a:stretch>
                        <a:fillRect/>
                      </a:stretch>
                    </p:blipFill>
                    <p:spPr bwMode="auto">
                      <a:xfrm>
                        <a:off x="4244975" y="3451860"/>
                        <a:ext cx="270510" cy="213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7" name="Object 1576"/>
          <p:cNvGraphicFramePr>
            <a:graphicFrameLocks noChangeAspect="1"/>
          </p:cNvGraphicFramePr>
          <p:nvPr/>
        </p:nvGraphicFramePr>
        <p:xfrm>
          <a:off x="5396230" y="3451860"/>
          <a:ext cx="92075" cy="269240"/>
        </p:xfrm>
        <a:graphic>
          <a:graphicData uri="http://schemas.openxmlformats.org/presentationml/2006/ole">
            <mc:AlternateContent xmlns:mc="http://schemas.openxmlformats.org/markup-compatibility/2006">
              <mc:Choice xmlns:v="urn:schemas-microsoft-com:vml" Requires="v">
                <p:oleObj spid="_x0000_s33989" name="Formula" r:id="rId13" imgW="52070" imgH="152400" progId="">
                  <p:embed/>
                </p:oleObj>
              </mc:Choice>
              <mc:Fallback>
                <p:oleObj name="Formula" r:id="rId13" imgW="52070" imgH="152400" progId="">
                  <p:embed/>
                  <p:pic>
                    <p:nvPicPr>
                      <p:cNvPr id="0" name="Object 1576"/>
                      <p:cNvPicPr>
                        <a:picLocks noChangeAspect="1" noChangeArrowheads="1"/>
                      </p:cNvPicPr>
                      <p:nvPr/>
                    </p:nvPicPr>
                    <p:blipFill>
                      <a:blip r:embed="rId14"/>
                      <a:srcRect/>
                      <a:stretch>
                        <a:fillRect/>
                      </a:stretch>
                    </p:blipFill>
                    <p:spPr bwMode="auto">
                      <a:xfrm>
                        <a:off x="5396230" y="3451860"/>
                        <a:ext cx="92075" cy="269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8" name="Object 1577"/>
          <p:cNvGraphicFramePr>
            <a:graphicFrameLocks noChangeAspect="1"/>
          </p:cNvGraphicFramePr>
          <p:nvPr/>
        </p:nvGraphicFramePr>
        <p:xfrm>
          <a:off x="7396480" y="3470910"/>
          <a:ext cx="215265" cy="202565"/>
        </p:xfrm>
        <a:graphic>
          <a:graphicData uri="http://schemas.openxmlformats.org/presentationml/2006/ole">
            <mc:AlternateContent xmlns:mc="http://schemas.openxmlformats.org/markup-compatibility/2006">
              <mc:Choice xmlns:v="urn:schemas-microsoft-com:vml" Requires="v">
                <p:oleObj spid="_x0000_s33990" name="Formula" r:id="rId15" imgW="127000" imgH="119380" progId="">
                  <p:embed/>
                </p:oleObj>
              </mc:Choice>
              <mc:Fallback>
                <p:oleObj name="Formula" r:id="rId15" imgW="127000" imgH="119380" progId="">
                  <p:embed/>
                  <p:pic>
                    <p:nvPicPr>
                      <p:cNvPr id="0" name="Object 1577"/>
                      <p:cNvPicPr>
                        <a:picLocks noChangeAspect="1" noChangeArrowheads="1"/>
                      </p:cNvPicPr>
                      <p:nvPr/>
                    </p:nvPicPr>
                    <p:blipFill>
                      <a:blip r:embed="rId16"/>
                      <a:srcRect/>
                      <a:stretch>
                        <a:fillRect/>
                      </a:stretch>
                    </p:blipFill>
                    <p:spPr bwMode="auto">
                      <a:xfrm>
                        <a:off x="7396480" y="3470910"/>
                        <a:ext cx="215265" cy="20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10" name="Object 1579"/>
          <p:cNvGraphicFramePr>
            <a:graphicFrameLocks noChangeAspect="1"/>
          </p:cNvGraphicFramePr>
          <p:nvPr/>
        </p:nvGraphicFramePr>
        <p:xfrm>
          <a:off x="5959475" y="4919345"/>
          <a:ext cx="1809750" cy="267970"/>
        </p:xfrm>
        <a:graphic>
          <a:graphicData uri="http://schemas.openxmlformats.org/presentationml/2006/ole">
            <mc:AlternateContent xmlns:mc="http://schemas.openxmlformats.org/markup-compatibility/2006">
              <mc:Choice xmlns:v="urn:schemas-microsoft-com:vml" Requires="v">
                <p:oleObj spid="_x0000_s33991" name="Formula" r:id="rId17" imgW="1443990" imgH="208280" progId="">
                  <p:embed/>
                </p:oleObj>
              </mc:Choice>
              <mc:Fallback>
                <p:oleObj name="Formula" r:id="rId17" imgW="1443990" imgH="208280" progId="">
                  <p:embed/>
                  <p:pic>
                    <p:nvPicPr>
                      <p:cNvPr id="0" name="Object 1579"/>
                      <p:cNvPicPr>
                        <a:picLocks noChangeAspect="1" noChangeArrowheads="1"/>
                      </p:cNvPicPr>
                      <p:nvPr/>
                    </p:nvPicPr>
                    <p:blipFill>
                      <a:blip r:embed="rId18"/>
                      <a:srcRect/>
                      <a:stretch>
                        <a:fillRect/>
                      </a:stretch>
                    </p:blipFill>
                    <p:spPr bwMode="auto">
                      <a:xfrm>
                        <a:off x="5959475" y="4919345"/>
                        <a:ext cx="180975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11" name="Object 1580"/>
          <p:cNvGraphicFramePr>
            <a:graphicFrameLocks noChangeAspect="1"/>
          </p:cNvGraphicFramePr>
          <p:nvPr/>
        </p:nvGraphicFramePr>
        <p:xfrm>
          <a:off x="1132840" y="5344795"/>
          <a:ext cx="266700" cy="168910"/>
        </p:xfrm>
        <a:graphic>
          <a:graphicData uri="http://schemas.openxmlformats.org/presentationml/2006/ole">
            <mc:AlternateContent xmlns:mc="http://schemas.openxmlformats.org/markup-compatibility/2006">
              <mc:Choice xmlns:v="urn:schemas-microsoft-com:vml" Requires="v">
                <p:oleObj spid="_x0000_s33992" name="Formula" r:id="rId19" imgW="208280" imgH="132080" progId="">
                  <p:embed/>
                </p:oleObj>
              </mc:Choice>
              <mc:Fallback>
                <p:oleObj name="Formula" r:id="rId19" imgW="208280" imgH="132080" progId="">
                  <p:embed/>
                  <p:pic>
                    <p:nvPicPr>
                      <p:cNvPr id="0" name="Object 1580"/>
                      <p:cNvPicPr>
                        <a:picLocks noChangeAspect="1" noChangeArrowheads="1"/>
                      </p:cNvPicPr>
                      <p:nvPr/>
                    </p:nvPicPr>
                    <p:blipFill>
                      <a:blip r:embed="rId20"/>
                      <a:srcRect/>
                      <a:stretch>
                        <a:fillRect/>
                      </a:stretch>
                    </p:blipFill>
                    <p:spPr bwMode="auto">
                      <a:xfrm>
                        <a:off x="1132840" y="5344795"/>
                        <a:ext cx="266700" cy="16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12" name="Object 1581"/>
          <p:cNvGraphicFramePr>
            <a:graphicFrameLocks noChangeAspect="1"/>
          </p:cNvGraphicFramePr>
          <p:nvPr/>
        </p:nvGraphicFramePr>
        <p:xfrm>
          <a:off x="1875790" y="5288915"/>
          <a:ext cx="290830" cy="280670"/>
        </p:xfrm>
        <a:graphic>
          <a:graphicData uri="http://schemas.openxmlformats.org/presentationml/2006/ole">
            <mc:AlternateContent xmlns:mc="http://schemas.openxmlformats.org/markup-compatibility/2006">
              <mc:Choice xmlns:v="urn:schemas-microsoft-com:vml" Requires="v">
                <p:oleObj spid="_x0000_s33993" name="Formula" r:id="rId21" imgW="203200" imgH="208280" progId="">
                  <p:embed/>
                </p:oleObj>
              </mc:Choice>
              <mc:Fallback>
                <p:oleObj name="Formula" r:id="rId21" imgW="203200" imgH="208280" progId="">
                  <p:embed/>
                  <p:pic>
                    <p:nvPicPr>
                      <p:cNvPr id="0" name="Object 1581"/>
                      <p:cNvPicPr>
                        <a:picLocks noChangeAspect="1" noChangeArrowheads="1"/>
                      </p:cNvPicPr>
                      <p:nvPr/>
                    </p:nvPicPr>
                    <p:blipFill>
                      <a:blip r:embed="rId22"/>
                      <a:srcRect/>
                      <a:stretch>
                        <a:fillRect/>
                      </a:stretch>
                    </p:blipFill>
                    <p:spPr bwMode="auto">
                      <a:xfrm>
                        <a:off x="1875790" y="5288915"/>
                        <a:ext cx="290830" cy="28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20" name="Object 1582"/>
          <p:cNvGraphicFramePr>
            <a:graphicFrameLocks noChangeAspect="1"/>
          </p:cNvGraphicFramePr>
          <p:nvPr/>
        </p:nvGraphicFramePr>
        <p:xfrm>
          <a:off x="3717290" y="2713990"/>
          <a:ext cx="1036955" cy="458470"/>
        </p:xfrm>
        <a:graphic>
          <a:graphicData uri="http://schemas.openxmlformats.org/presentationml/2006/ole">
            <mc:AlternateContent xmlns:mc="http://schemas.openxmlformats.org/markup-compatibility/2006">
              <mc:Choice xmlns:v="urn:schemas-microsoft-com:vml" Requires="v">
                <p:oleObj spid="_x0000_s33994" name="Formula" r:id="rId23" imgW="779780" imgH="344170" progId="">
                  <p:embed/>
                </p:oleObj>
              </mc:Choice>
              <mc:Fallback>
                <p:oleObj name="Formula" r:id="rId23" imgW="779780" imgH="344170" progId="">
                  <p:embed/>
                  <p:pic>
                    <p:nvPicPr>
                      <p:cNvPr id="0" name="Object 1582"/>
                      <p:cNvPicPr>
                        <a:picLocks noChangeAspect="1" noChangeArrowheads="1"/>
                      </p:cNvPicPr>
                      <p:nvPr/>
                    </p:nvPicPr>
                    <p:blipFill>
                      <a:blip r:embed="rId24"/>
                      <a:srcRect/>
                      <a:stretch>
                        <a:fillRect/>
                      </a:stretch>
                    </p:blipFill>
                    <p:spPr bwMode="auto">
                      <a:xfrm>
                        <a:off x="3717290" y="2713990"/>
                        <a:ext cx="1036955" cy="458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18" name="Object 1583"/>
          <p:cNvGraphicFramePr>
            <a:graphicFrameLocks noChangeAspect="1"/>
          </p:cNvGraphicFramePr>
          <p:nvPr/>
        </p:nvGraphicFramePr>
        <p:xfrm>
          <a:off x="3355340" y="4145280"/>
          <a:ext cx="1504950" cy="445770"/>
        </p:xfrm>
        <a:graphic>
          <a:graphicData uri="http://schemas.openxmlformats.org/presentationml/2006/ole">
            <mc:AlternateContent xmlns:mc="http://schemas.openxmlformats.org/markup-compatibility/2006">
              <mc:Choice xmlns:v="urn:schemas-microsoft-com:vml" Requires="v">
                <p:oleObj spid="_x0000_s33995" name="Formula" r:id="rId25" imgW="1164590" imgH="344170" progId="">
                  <p:embed/>
                </p:oleObj>
              </mc:Choice>
              <mc:Fallback>
                <p:oleObj name="Formula" r:id="rId25" imgW="1164590" imgH="344170" progId="">
                  <p:embed/>
                  <p:pic>
                    <p:nvPicPr>
                      <p:cNvPr id="0" name="Object 1583"/>
                      <p:cNvPicPr>
                        <a:picLocks noChangeAspect="1" noChangeArrowheads="1"/>
                      </p:cNvPicPr>
                      <p:nvPr/>
                    </p:nvPicPr>
                    <p:blipFill>
                      <a:blip r:embed="rId26"/>
                      <a:srcRect/>
                      <a:stretch>
                        <a:fillRect/>
                      </a:stretch>
                    </p:blipFill>
                    <p:spPr bwMode="auto">
                      <a:xfrm>
                        <a:off x="3355340" y="4145280"/>
                        <a:ext cx="1504950" cy="4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16" name="Object 1584"/>
          <p:cNvGraphicFramePr>
            <a:graphicFrameLocks noChangeAspect="1"/>
          </p:cNvGraphicFramePr>
          <p:nvPr/>
        </p:nvGraphicFramePr>
        <p:xfrm>
          <a:off x="2867025" y="5855335"/>
          <a:ext cx="3529330" cy="594360"/>
        </p:xfrm>
        <a:graphic>
          <a:graphicData uri="http://schemas.openxmlformats.org/presentationml/2006/ole">
            <mc:AlternateContent xmlns:mc="http://schemas.openxmlformats.org/markup-compatibility/2006">
              <mc:Choice xmlns:v="urn:schemas-microsoft-com:vml" Requires="v">
                <p:oleObj spid="_x0000_s33996" name="Formula" r:id="rId27" imgW="2481580" imgH="417830" progId="">
                  <p:embed/>
                </p:oleObj>
              </mc:Choice>
              <mc:Fallback>
                <p:oleObj name="Formula" r:id="rId27" imgW="2481580" imgH="417830" progId="">
                  <p:embed/>
                  <p:pic>
                    <p:nvPicPr>
                      <p:cNvPr id="0" name="Object 1584"/>
                      <p:cNvPicPr>
                        <a:picLocks noChangeAspect="1" noChangeArrowheads="1"/>
                      </p:cNvPicPr>
                      <p:nvPr/>
                    </p:nvPicPr>
                    <p:blipFill>
                      <a:blip r:embed="rId28"/>
                      <a:srcRect/>
                      <a:stretch>
                        <a:fillRect/>
                      </a:stretch>
                    </p:blipFill>
                    <p:spPr bwMode="auto">
                      <a:xfrm>
                        <a:off x="2867025" y="5855335"/>
                        <a:ext cx="3529330" cy="594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p:nvPr/>
        </p:nvGraphicFramePr>
        <p:xfrm>
          <a:off x="2274570" y="1555115"/>
          <a:ext cx="450215" cy="340360"/>
        </p:xfrm>
        <a:graphic>
          <a:graphicData uri="http://schemas.openxmlformats.org/presentationml/2006/ole">
            <mc:AlternateContent xmlns:mc="http://schemas.openxmlformats.org/markup-compatibility/2006">
              <mc:Choice xmlns:v="urn:schemas-microsoft-com:vml" Requires="v">
                <p:oleObj spid="_x0000_s33997" name="" r:id="rId29" imgW="405765" imgH="228600" progId="Equation.DSMT4">
                  <p:embed/>
                </p:oleObj>
              </mc:Choice>
              <mc:Fallback>
                <p:oleObj name="" r:id="rId29" imgW="405765" imgH="228600" progId="Equation.DSMT4">
                  <p:embed/>
                  <p:pic>
                    <p:nvPicPr>
                      <p:cNvPr id="0" name="图片 2"/>
                      <p:cNvPicPr/>
                      <p:nvPr/>
                    </p:nvPicPr>
                    <p:blipFill>
                      <a:blip r:embed="rId30"/>
                      <a:stretch>
                        <a:fillRect/>
                      </a:stretch>
                    </p:blipFill>
                    <p:spPr>
                      <a:xfrm>
                        <a:off x="2274570" y="1555115"/>
                        <a:ext cx="450215" cy="340360"/>
                      </a:xfrm>
                      <a:prstGeom prst="rect">
                        <a:avLst/>
                      </a:prstGeom>
                    </p:spPr>
                  </p:pic>
                </p:oleObj>
              </mc:Fallback>
            </mc:AlternateContent>
          </a:graphicData>
        </a:graphic>
      </p:graphicFrame>
      <p:graphicFrame>
        <p:nvGraphicFramePr>
          <p:cNvPr id="4" name="对象 3"/>
          <p:cNvGraphicFramePr/>
          <p:nvPr/>
        </p:nvGraphicFramePr>
        <p:xfrm>
          <a:off x="6459538" y="1611948"/>
          <a:ext cx="808990" cy="292735"/>
        </p:xfrm>
        <a:graphic>
          <a:graphicData uri="http://schemas.openxmlformats.org/presentationml/2006/ole">
            <mc:AlternateContent xmlns:mc="http://schemas.openxmlformats.org/markup-compatibility/2006">
              <mc:Choice xmlns:v="urn:schemas-microsoft-com:vml" Requires="v">
                <p:oleObj spid="_x0000_s33998" name="" r:id="rId31" imgW="798195" imgH="325120" progId="Equation.DSMT4">
                  <p:embed/>
                </p:oleObj>
              </mc:Choice>
              <mc:Fallback>
                <p:oleObj name="" r:id="rId31" imgW="798195" imgH="325120" progId="Equation.DSMT4">
                  <p:embed/>
                  <p:pic>
                    <p:nvPicPr>
                      <p:cNvPr id="0" name="图片 4"/>
                      <p:cNvPicPr/>
                      <p:nvPr/>
                    </p:nvPicPr>
                    <p:blipFill>
                      <a:blip r:embed="rId32"/>
                      <a:stretch>
                        <a:fillRect/>
                      </a:stretch>
                    </p:blipFill>
                    <p:spPr>
                      <a:xfrm>
                        <a:off x="6459538" y="1611948"/>
                        <a:ext cx="808990" cy="292735"/>
                      </a:xfrm>
                      <a:prstGeom prst="rect">
                        <a:avLst/>
                      </a:prstGeom>
                    </p:spPr>
                  </p:pic>
                </p:oleObj>
              </mc:Fallback>
            </mc:AlternateContent>
          </a:graphicData>
        </a:graphic>
      </p:graphicFrame>
      <p:graphicFrame>
        <p:nvGraphicFramePr>
          <p:cNvPr id="6" name="对象 5"/>
          <p:cNvGraphicFramePr/>
          <p:nvPr/>
        </p:nvGraphicFramePr>
        <p:xfrm>
          <a:off x="3706178" y="3673475"/>
          <a:ext cx="738505" cy="332740"/>
        </p:xfrm>
        <a:graphic>
          <a:graphicData uri="http://schemas.openxmlformats.org/presentationml/2006/ole">
            <mc:AlternateContent xmlns:mc="http://schemas.openxmlformats.org/markup-compatibility/2006">
              <mc:Choice xmlns:v="urn:schemas-microsoft-com:vml" Requires="v">
                <p:oleObj spid="_x0000_s33999" name="" r:id="rId33" imgW="609600" imgH="228600" progId="Equation.DSMT4">
                  <p:embed/>
                </p:oleObj>
              </mc:Choice>
              <mc:Fallback>
                <p:oleObj name="" r:id="rId33" imgW="609600" imgH="228600" progId="Equation.DSMT4">
                  <p:embed/>
                  <p:pic>
                    <p:nvPicPr>
                      <p:cNvPr id="0" name="图片 4"/>
                      <p:cNvPicPr/>
                      <p:nvPr/>
                    </p:nvPicPr>
                    <p:blipFill>
                      <a:blip r:embed="rId34"/>
                      <a:stretch>
                        <a:fillRect/>
                      </a:stretch>
                    </p:blipFill>
                    <p:spPr>
                      <a:xfrm>
                        <a:off x="3706178" y="3673475"/>
                        <a:ext cx="738505" cy="332740"/>
                      </a:xfrm>
                      <a:prstGeom prst="rect">
                        <a:avLst/>
                      </a:prstGeom>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378460" y="257810"/>
            <a:ext cx="7194550" cy="787400"/>
          </a:xfrm>
        </p:spPr>
        <p:txBody>
          <a:bodyPr/>
          <a:lstStyle/>
          <a:p>
            <a:pPr marL="457200" indent="-457200" eaLnBrk="1" fontAlgn="auto" hangingPunct="1">
              <a:spcAft>
                <a:spcPts val="0"/>
              </a:spcAft>
              <a:buClr>
                <a:srgbClr val="00005E"/>
              </a:buClr>
              <a:buSzPct val="80000"/>
              <a:buFont typeface="Wingdings" panose="05000000000000000000" charset="0"/>
              <a:buChar char="n"/>
              <a:defRPr/>
            </a:pPr>
            <a:r>
              <a:rPr lang="zh-CN" altLang="en-US" sz="2800" dirty="0"/>
              <a:t>拉普拉斯修正</a:t>
            </a:r>
            <a:endParaRPr lang="zh-CN" altLang="en-US" sz="2800" dirty="0">
              <a:latin typeface="新宋体" panose="02010609030101010101" charset="-122"/>
            </a:endParaRPr>
          </a:p>
        </p:txBody>
      </p:sp>
      <p:sp>
        <p:nvSpPr>
          <p:cNvPr id="2" name="内容占位符 1"/>
          <p:cNvSpPr>
            <a:spLocks noGrp="1"/>
          </p:cNvSpPr>
          <p:nvPr>
            <p:ph sz="quarter" idx="4294967295"/>
          </p:nvPr>
        </p:nvSpPr>
        <p:spPr>
          <a:xfrm>
            <a:off x="0" y="927100"/>
            <a:ext cx="9144000" cy="5816600"/>
          </a:xfrm>
        </p:spPr>
        <p:txBody>
          <a:bodyPr rtlCol="0">
            <a:normAutofit fontScale="82500" lnSpcReduction="20000"/>
          </a:bodyPr>
          <a:lstStyle/>
          <a:p>
            <a:pPr indent="-360045" eaLnBrk="1" fontAlgn="auto" hangingPunct="1">
              <a:spcAft>
                <a:spcPts val="0"/>
              </a:spcAft>
              <a:defRPr/>
            </a:pPr>
            <a:r>
              <a:rPr lang="zh-CN" altLang="en-US" dirty="0"/>
              <a:t>若某个属性值在训练集中没有与某个类同时出现过，则直接计算会出现问题，比如“敲声</a:t>
            </a:r>
            <a:r>
              <a:rPr lang="en-US" altLang="zh-CN" dirty="0"/>
              <a:t>=</a:t>
            </a:r>
            <a:r>
              <a:rPr lang="zh-CN" altLang="en-US" dirty="0"/>
              <a:t>清脆”测试例，训练集中没有该样例，因此连乘式计算的概率值为</a:t>
            </a:r>
            <a:r>
              <a:rPr lang="en-US" altLang="zh-CN" dirty="0"/>
              <a:t>0</a:t>
            </a:r>
            <a:r>
              <a:rPr lang="zh-CN" altLang="en-US" dirty="0"/>
              <a:t>，无论其他属性上明显像好瓜，分类结果都是“好瓜</a:t>
            </a:r>
            <a:r>
              <a:rPr lang="en-US" altLang="zh-CN" dirty="0"/>
              <a:t>=</a:t>
            </a:r>
            <a:r>
              <a:rPr lang="zh-CN" altLang="en-US" dirty="0"/>
              <a:t>否”，这显然不合理。</a:t>
            </a:r>
            <a:endParaRPr lang="en-US" altLang="zh-CN" dirty="0"/>
          </a:p>
          <a:p>
            <a:pPr marL="382905" lvl="1" indent="0" eaLnBrk="1" fontAlgn="auto" hangingPunct="1">
              <a:spcAft>
                <a:spcPts val="0"/>
              </a:spcAft>
              <a:buNone/>
              <a:defRPr/>
            </a:pPr>
            <a:endParaRPr lang="zh-CN" altLang="en-US" dirty="0"/>
          </a:p>
          <a:p>
            <a:pPr indent="-360045" eaLnBrk="1" fontAlgn="auto" hangingPunct="1">
              <a:spcAft>
                <a:spcPts val="0"/>
              </a:spcAft>
              <a:defRPr/>
            </a:pPr>
            <a:r>
              <a:rPr lang="zh-CN" altLang="en-US" dirty="0"/>
              <a:t>为了避免其他属性携带的信息被训练集中未出现的属性值“</a:t>
            </a:r>
            <a:r>
              <a:rPr lang="zh-CN" altLang="en-US" dirty="0">
                <a:solidFill>
                  <a:srgbClr val="FF0000"/>
                </a:solidFill>
              </a:rPr>
              <a:t>抹去</a:t>
            </a:r>
            <a:r>
              <a:rPr lang="zh-CN" altLang="en-US" dirty="0"/>
              <a:t>”，在估计概率值时通常要进行“</a:t>
            </a:r>
            <a:r>
              <a:rPr lang="zh-CN" altLang="en-US" dirty="0">
                <a:solidFill>
                  <a:srgbClr val="FF0000"/>
                </a:solidFill>
              </a:rPr>
              <a:t>拉普拉斯修正</a:t>
            </a:r>
            <a:r>
              <a:rPr lang="zh-CN" altLang="en-US" dirty="0"/>
              <a:t>”（</a:t>
            </a:r>
            <a:r>
              <a:rPr lang="en-US" altLang="zh-CN" dirty="0" err="1"/>
              <a:t>Laplacian</a:t>
            </a:r>
            <a:r>
              <a:rPr lang="en-US" altLang="zh-CN" dirty="0"/>
              <a:t> correction</a:t>
            </a:r>
            <a:r>
              <a:rPr lang="zh-CN" altLang="en-US" dirty="0"/>
              <a:t>）</a:t>
            </a:r>
            <a:endParaRPr lang="en-US" altLang="zh-CN" dirty="0"/>
          </a:p>
          <a:p>
            <a:pPr lvl="1" indent="-360045" eaLnBrk="1" fontAlgn="auto" hangingPunct="1">
              <a:spcAft>
                <a:spcPts val="0"/>
              </a:spcAft>
              <a:defRPr/>
            </a:pPr>
            <a:r>
              <a:rPr lang="zh-CN" altLang="en-US" dirty="0"/>
              <a:t>令</a:t>
            </a:r>
            <a:r>
              <a:rPr lang="zh-CN" altLang="en-US" dirty="0">
                <a:latin typeface="Times New Roman" panose="02020603050405020304" pitchFamily="18" charset="0"/>
                <a:cs typeface="Times New Roman" panose="02020603050405020304" pitchFamily="18" charset="0"/>
              </a:rPr>
              <a:t> </a:t>
            </a:r>
            <a:r>
              <a:rPr lang="zh-CN" altLang="en-US" i="1"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N</a:t>
            </a:r>
            <a:r>
              <a:rPr lang="zh-CN" altLang="en-US" i="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表示训练集  </a:t>
            </a:r>
            <a:r>
              <a:rPr lang="en-US" altLang="zh-CN" i="1" dirty="0">
                <a:latin typeface="Times New Roman" panose="02020603050405020304" pitchFamily="18" charset="0"/>
                <a:cs typeface="Times New Roman" panose="02020603050405020304" pitchFamily="18" charset="0"/>
              </a:rPr>
              <a:t>D </a:t>
            </a:r>
            <a:r>
              <a:rPr lang="zh-CN" altLang="en-US" dirty="0">
                <a:latin typeface="Times New Roman" panose="02020603050405020304" pitchFamily="18" charset="0"/>
                <a:cs typeface="Times New Roman" panose="02020603050405020304" pitchFamily="18" charset="0"/>
              </a:rPr>
              <a:t>中可能的类别数，  </a:t>
            </a:r>
            <a:r>
              <a:rPr lang="en-US" altLang="zh-CN" i="1" dirty="0">
                <a:latin typeface="Times New Roman" panose="02020603050405020304" pitchFamily="18" charset="0"/>
                <a:cs typeface="Times New Roman" panose="02020603050405020304" pitchFamily="18" charset="0"/>
              </a:rPr>
              <a:t>N</a:t>
            </a:r>
            <a:r>
              <a:rPr lang="en-US" altLang="zh-CN" i="1" baseline="-25000" dirty="0">
                <a:latin typeface="Times New Roman" panose="02020603050405020304" pitchFamily="18" charset="0"/>
                <a:cs typeface="Times New Roman" panose="02020603050405020304" pitchFamily="18" charset="0"/>
              </a:rPr>
              <a:t>i</a:t>
            </a:r>
            <a:r>
              <a:rPr lang="zh-CN" altLang="en-US" i="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表示第 </a:t>
            </a:r>
            <a:r>
              <a:rPr lang="en-US" altLang="zh-CN" i="1" dirty="0">
                <a:latin typeface="Times New Roman" panose="02020603050405020304" pitchFamily="18" charset="0"/>
                <a:cs typeface="Times New Roman" panose="02020603050405020304" pitchFamily="18" charset="0"/>
              </a:rPr>
              <a:t>i</a:t>
            </a:r>
            <a:r>
              <a:rPr lang="zh-CN" altLang="en-US" i="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个属性可能的取值数，则式</a:t>
            </a:r>
            <a:r>
              <a:rPr lang="en-US" altLang="zh-CN" dirty="0">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sym typeface="新宋体" panose="02010609030101010101" charset="-122"/>
              </a:rPr>
              <a:t>条件概率</a:t>
            </a:r>
            <a:r>
              <a:rPr lang="zh-CN" altLang="en-US" dirty="0">
                <a:latin typeface="Times New Roman" panose="02020603050405020304" pitchFamily="18" charset="0"/>
                <a:cs typeface="Times New Roman" panose="02020603050405020304" pitchFamily="18" charset="0"/>
              </a:rPr>
              <a:t>分别修正为</a:t>
            </a:r>
            <a:endParaRPr lang="zh-CN" altLang="en-US" dirty="0">
              <a:latin typeface="Times New Roman" panose="02020603050405020304" pitchFamily="18" charset="0"/>
              <a:cs typeface="Times New Roman" panose="02020603050405020304" pitchFamily="18" charset="0"/>
            </a:endParaRPr>
          </a:p>
          <a:p>
            <a:pPr lvl="1" indent="-360045" eaLnBrk="1" fontAlgn="auto" hangingPunct="1">
              <a:spcAft>
                <a:spcPts val="0"/>
              </a:spcAft>
              <a:defRPr/>
            </a:pPr>
            <a:endParaRPr lang="zh-CN" altLang="en-US" dirty="0"/>
          </a:p>
          <a:p>
            <a:pPr lvl="1" indent="-360045" eaLnBrk="1" fontAlgn="auto" hangingPunct="1">
              <a:spcAft>
                <a:spcPts val="0"/>
              </a:spcAft>
              <a:defRPr/>
            </a:pPr>
            <a:endParaRPr lang="zh-CN" altLang="en-US" dirty="0"/>
          </a:p>
          <a:p>
            <a:pPr marL="325755" lvl="1" indent="0" eaLnBrk="1" fontAlgn="auto" hangingPunct="1">
              <a:spcAft>
                <a:spcPts val="0"/>
              </a:spcAft>
              <a:buFont typeface="Wingdings" panose="05000000000000000000" pitchFamily="2" charset="2"/>
              <a:buNone/>
              <a:defRPr/>
            </a:pPr>
            <a:endParaRPr lang="zh-CN" altLang="en-US" dirty="0"/>
          </a:p>
          <a:p>
            <a:pPr indent="-360045" eaLnBrk="1" fontAlgn="auto" hangingPunct="1">
              <a:spcAft>
                <a:spcPts val="0"/>
              </a:spcAft>
              <a:defRPr/>
            </a:pPr>
            <a:r>
              <a:rPr lang="zh-CN" altLang="en-US" dirty="0"/>
              <a:t>现实任务中，朴素贝叶斯分类器</a:t>
            </a:r>
            <a:r>
              <a:rPr lang="zh-CN" altLang="en-US"/>
              <a:t>的使用情形：</a:t>
            </a:r>
            <a:r>
              <a:rPr lang="zh-CN" altLang="en-US" dirty="0">
                <a:solidFill>
                  <a:srgbClr val="FF0000"/>
                </a:solidFill>
              </a:rPr>
              <a:t>速度要求高</a:t>
            </a:r>
            <a:r>
              <a:rPr lang="zh-CN" altLang="en-US" dirty="0"/>
              <a:t>，“查表”；</a:t>
            </a:r>
            <a:r>
              <a:rPr lang="zh-CN" altLang="en-US" dirty="0">
                <a:solidFill>
                  <a:srgbClr val="FF0000"/>
                </a:solidFill>
              </a:rPr>
              <a:t>任务数据更替频繁</a:t>
            </a:r>
            <a:r>
              <a:rPr lang="zh-CN" altLang="en-US" dirty="0"/>
              <a:t>，“懒惰学习”</a:t>
            </a:r>
            <a:r>
              <a:rPr lang="en-US" altLang="zh-CN" dirty="0"/>
              <a:t> (lazy learning)</a:t>
            </a:r>
            <a:r>
              <a:rPr lang="zh-CN" altLang="en-US" dirty="0"/>
              <a:t>；</a:t>
            </a:r>
            <a:r>
              <a:rPr lang="zh-CN" altLang="en-US" dirty="0">
                <a:solidFill>
                  <a:srgbClr val="FF0000"/>
                </a:solidFill>
              </a:rPr>
              <a:t>数据不断增加</a:t>
            </a:r>
            <a:r>
              <a:rPr lang="zh-CN" altLang="en-US" dirty="0"/>
              <a:t>，增量学习等等。</a:t>
            </a:r>
            <a:endParaRPr lang="en-US" altLang="zh-CN" dirty="0"/>
          </a:p>
          <a:p>
            <a:pPr lvl="1" indent="-360045" eaLnBrk="1" fontAlgn="auto" hangingPunct="1">
              <a:spcAft>
                <a:spcPts val="0"/>
              </a:spcAft>
              <a:defRPr/>
            </a:pPr>
            <a:endParaRPr lang="en-US" altLang="zh-CN" dirty="0"/>
          </a:p>
          <a:p>
            <a:pPr indent="-360045" eaLnBrk="1" fontAlgn="auto" hangingPunct="1">
              <a:spcAft>
                <a:spcPts val="0"/>
              </a:spcAft>
              <a:defRPr/>
            </a:pPr>
            <a:endParaRPr lang="en-US" altLang="zh-CN" dirty="0"/>
          </a:p>
        </p:txBody>
      </p:sp>
      <p:graphicFrame>
        <p:nvGraphicFramePr>
          <p:cNvPr id="36868" name="Object 519"/>
          <p:cNvGraphicFramePr>
            <a:graphicFrameLocks noChangeAspect="1"/>
          </p:cNvGraphicFramePr>
          <p:nvPr/>
        </p:nvGraphicFramePr>
        <p:xfrm>
          <a:off x="2668270" y="3498850"/>
          <a:ext cx="228600" cy="277813"/>
        </p:xfrm>
        <a:graphic>
          <a:graphicData uri="http://schemas.openxmlformats.org/presentationml/2006/ole">
            <mc:AlternateContent xmlns:mc="http://schemas.openxmlformats.org/markup-compatibility/2006">
              <mc:Choice xmlns:v="urn:schemas-microsoft-com:vml" Requires="v">
                <p:oleObj spid="_x0000_s36936" name="Formula" r:id="rId1" imgW="0" imgH="0" progId="">
                  <p:embed/>
                </p:oleObj>
              </mc:Choice>
              <mc:Fallback>
                <p:oleObj name="Formula" r:id="rId1" imgW="0" imgH="0" progId="">
                  <p:embed/>
                  <p:pic>
                    <p:nvPicPr>
                      <p:cNvPr id="0" name="Object 5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8270" y="3498850"/>
                        <a:ext cx="2286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0" name="Object 521"/>
          <p:cNvGraphicFramePr>
            <a:graphicFrameLocks noChangeAspect="1"/>
          </p:cNvGraphicFramePr>
          <p:nvPr/>
        </p:nvGraphicFramePr>
        <p:xfrm>
          <a:off x="4876165" y="3498533"/>
          <a:ext cx="285750" cy="277812"/>
        </p:xfrm>
        <a:graphic>
          <a:graphicData uri="http://schemas.openxmlformats.org/presentationml/2006/ole">
            <mc:AlternateContent xmlns:mc="http://schemas.openxmlformats.org/markup-compatibility/2006">
              <mc:Choice xmlns:v="urn:schemas-microsoft-com:vml" Requires="v">
                <p:oleObj spid="_x0000_s36937" name="Formula" r:id="rId3" imgW="0" imgH="0" progId="">
                  <p:embed/>
                </p:oleObj>
              </mc:Choice>
              <mc:Fallback>
                <p:oleObj name="Formula" r:id="rId3" imgW="0" imgH="0" progId="">
                  <p:embed/>
                  <p:pic>
                    <p:nvPicPr>
                      <p:cNvPr id="0" name="Object 5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165" y="3498533"/>
                        <a:ext cx="2857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1" name="Object 522"/>
          <p:cNvGraphicFramePr>
            <a:graphicFrameLocks noChangeAspect="1"/>
          </p:cNvGraphicFramePr>
          <p:nvPr/>
        </p:nvGraphicFramePr>
        <p:xfrm>
          <a:off x="5966460" y="3498533"/>
          <a:ext cx="95250" cy="271462"/>
        </p:xfrm>
        <a:graphic>
          <a:graphicData uri="http://schemas.openxmlformats.org/presentationml/2006/ole">
            <mc:AlternateContent xmlns:mc="http://schemas.openxmlformats.org/markup-compatibility/2006">
              <mc:Choice xmlns:v="urn:schemas-microsoft-com:vml" Requires="v">
                <p:oleObj spid="_x0000_s36938" name="Formula" r:id="rId4" imgW="0" imgH="0" progId="">
                  <p:embed/>
                </p:oleObj>
              </mc:Choice>
              <mc:Fallback>
                <p:oleObj name="Formula" r:id="rId4" imgW="0" imgH="0" progId="">
                  <p:embed/>
                  <p:pic>
                    <p:nvPicPr>
                      <p:cNvPr id="0" name="Object 5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6460" y="3498533"/>
                        <a:ext cx="9525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6" name="Object 523"/>
          <p:cNvGraphicFramePr>
            <a:graphicFrameLocks noChangeAspect="1"/>
          </p:cNvGraphicFramePr>
          <p:nvPr/>
        </p:nvGraphicFramePr>
        <p:xfrm>
          <a:off x="2036445" y="3972560"/>
          <a:ext cx="1492250" cy="543560"/>
        </p:xfrm>
        <a:graphic>
          <a:graphicData uri="http://schemas.openxmlformats.org/presentationml/2006/ole">
            <mc:AlternateContent xmlns:mc="http://schemas.openxmlformats.org/markup-compatibility/2006">
              <mc:Choice xmlns:v="urn:schemas-microsoft-com:vml" Requires="v">
                <p:oleObj spid="_x0000_s36939" name="Formula" r:id="rId5" imgW="1049020" imgH="382270" progId="">
                  <p:embed/>
                </p:oleObj>
              </mc:Choice>
              <mc:Fallback>
                <p:oleObj name="Formula" r:id="rId5" imgW="1049020" imgH="382270" progId="">
                  <p:embed/>
                  <p:pic>
                    <p:nvPicPr>
                      <p:cNvPr id="0" name="Object 523"/>
                      <p:cNvPicPr>
                        <a:picLocks noChangeAspect="1" noChangeArrowheads="1"/>
                      </p:cNvPicPr>
                      <p:nvPr/>
                    </p:nvPicPr>
                    <p:blipFill>
                      <a:blip r:embed="rId6"/>
                      <a:srcRect/>
                      <a:stretch>
                        <a:fillRect/>
                      </a:stretch>
                    </p:blipFill>
                    <p:spPr bwMode="auto">
                      <a:xfrm>
                        <a:off x="2036445" y="3972560"/>
                        <a:ext cx="1492250" cy="54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4" name="Object 524"/>
          <p:cNvGraphicFramePr>
            <a:graphicFrameLocks noChangeAspect="1"/>
          </p:cNvGraphicFramePr>
          <p:nvPr/>
        </p:nvGraphicFramePr>
        <p:xfrm>
          <a:off x="4183380" y="3914775"/>
          <a:ext cx="2234565" cy="601345"/>
        </p:xfrm>
        <a:graphic>
          <a:graphicData uri="http://schemas.openxmlformats.org/presentationml/2006/ole">
            <mc:AlternateContent xmlns:mc="http://schemas.openxmlformats.org/markup-compatibility/2006">
              <mc:Choice xmlns:v="urn:schemas-microsoft-com:vml" Requires="v">
                <p:oleObj spid="_x0000_s36940" name="Formula" r:id="rId7" imgW="1420495" imgH="382270" progId="">
                  <p:embed/>
                </p:oleObj>
              </mc:Choice>
              <mc:Fallback>
                <p:oleObj name="Formula" r:id="rId7" imgW="1420495" imgH="382270" progId="">
                  <p:embed/>
                  <p:pic>
                    <p:nvPicPr>
                      <p:cNvPr id="0" name="Object 524"/>
                      <p:cNvPicPr>
                        <a:picLocks noChangeAspect="1" noChangeArrowheads="1"/>
                      </p:cNvPicPr>
                      <p:nvPr/>
                    </p:nvPicPr>
                    <p:blipFill>
                      <a:blip r:embed="rId8"/>
                      <a:srcRect/>
                      <a:stretch>
                        <a:fillRect/>
                      </a:stretch>
                    </p:blipFill>
                    <p:spPr bwMode="auto">
                      <a:xfrm>
                        <a:off x="4183380" y="3914775"/>
                        <a:ext cx="2234565" cy="601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19062"/>
            <a:ext cx="8285163"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050290" y="119062"/>
            <a:ext cx="390525" cy="4048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08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3" y="3429000"/>
            <a:ext cx="6000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37" y="3429000"/>
            <a:ext cx="6799263"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2" y="5381625"/>
            <a:ext cx="7542213"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22" y="4657725"/>
            <a:ext cx="727551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03" name="Picture 7"/>
          <p:cNvPicPr>
            <a:picLocks noChangeAspect="1" noChangeArrowheads="1"/>
          </p:cNvPicPr>
          <p:nvPr>
            <p:custDataLst>
              <p:tags r:id="rId6"/>
            </p:custDataLst>
          </p:nvPr>
        </p:nvPicPr>
        <p:blipFill>
          <a:blip r:embed="rId7">
            <a:extLst>
              <a:ext uri="{28A0092B-C50C-407E-A947-70E740481C1C}">
                <a14:useLocalDpi xmlns:a14="http://schemas.microsoft.com/office/drawing/2010/main" val="0"/>
              </a:ext>
            </a:extLst>
          </a:blip>
          <a:srcRect/>
          <a:stretch>
            <a:fillRect/>
          </a:stretch>
        </p:blipFill>
        <p:spPr bwMode="auto">
          <a:xfrm>
            <a:off x="895349" y="6048375"/>
            <a:ext cx="764698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 name="直接连接符 1"/>
          <p:cNvCxnSpPr/>
          <p:nvPr/>
        </p:nvCxnSpPr>
        <p:spPr>
          <a:xfrm>
            <a:off x="1104900" y="5234305"/>
            <a:ext cx="2134235" cy="12065"/>
          </a:xfrm>
          <a:prstGeom prst="line">
            <a:avLst/>
          </a:prstGeom>
          <a:solidFill>
            <a:schemeClr val="accent1"/>
          </a:solidFill>
          <a:ln w="9525" cap="flat" cmpd="sng" algn="ctr">
            <a:solidFill>
              <a:srgbClr val="FF0000"/>
            </a:solidFill>
            <a:prstDash val="solid"/>
            <a:round/>
            <a:headEnd type="none" w="med" len="med"/>
            <a:tailEnd type="none" w="med" len="med"/>
          </a:ln>
        </p:spPr>
      </p:cxnSp>
      <p:cxnSp>
        <p:nvCxnSpPr>
          <p:cNvPr id="3" name="直接连接符 2"/>
          <p:cNvCxnSpPr/>
          <p:nvPr/>
        </p:nvCxnSpPr>
        <p:spPr>
          <a:xfrm>
            <a:off x="3279775" y="4569460"/>
            <a:ext cx="2134235" cy="12065"/>
          </a:xfrm>
          <a:prstGeom prst="line">
            <a:avLst/>
          </a:prstGeom>
          <a:solidFill>
            <a:schemeClr val="accent1"/>
          </a:solidFill>
          <a:ln w="9525" cap="flat" cmpd="sng" algn="ctr">
            <a:solidFill>
              <a:srgbClr val="FF0000"/>
            </a:solidFill>
            <a:prstDash val="solid"/>
            <a:round/>
            <a:headEnd type="none" w="med" len="med"/>
            <a:tailEnd type="none" w="med" len="med"/>
          </a:ln>
        </p:spPr>
      </p:cxnSp>
      <p:cxnSp>
        <p:nvCxnSpPr>
          <p:cNvPr id="4" name="直接连接符 3"/>
          <p:cNvCxnSpPr/>
          <p:nvPr/>
        </p:nvCxnSpPr>
        <p:spPr>
          <a:xfrm>
            <a:off x="3570605" y="5979160"/>
            <a:ext cx="2134235" cy="12065"/>
          </a:xfrm>
          <a:prstGeom prst="line">
            <a:avLst/>
          </a:prstGeom>
          <a:solidFill>
            <a:schemeClr val="accent1"/>
          </a:solidFill>
          <a:ln w="9525" cap="flat" cmpd="sng" algn="ctr">
            <a:solidFill>
              <a:srgbClr val="00B050"/>
            </a:solidFill>
            <a:prstDash val="solid"/>
            <a:round/>
            <a:headEnd type="none" w="med" len="med"/>
            <a:tailEnd type="none" w="med" len="med"/>
          </a:ln>
        </p:spPr>
      </p:cxnSp>
      <p:cxnSp>
        <p:nvCxnSpPr>
          <p:cNvPr id="5" name="直接连接符 4"/>
          <p:cNvCxnSpPr/>
          <p:nvPr/>
        </p:nvCxnSpPr>
        <p:spPr>
          <a:xfrm>
            <a:off x="1145540" y="6591935"/>
            <a:ext cx="2134235" cy="12065"/>
          </a:xfrm>
          <a:prstGeom prst="line">
            <a:avLst/>
          </a:prstGeom>
          <a:solidFill>
            <a:schemeClr val="accent1"/>
          </a:solidFill>
          <a:ln w="9525" cap="flat" cmpd="sng" algn="ctr">
            <a:solidFill>
              <a:srgbClr val="00B050"/>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000" fill="hold">
                                          <p:stCondLst>
                                            <p:cond delay="0"/>
                                          </p:stCondLst>
                                        </p:cTn>
                                        <p:tgtEl>
                                          <p:spTgt spid="80900"/>
                                        </p:tgtEl>
                                        <p:attrNameLst>
                                          <p:attrName>style.visibility</p:attrName>
                                        </p:attrNameLst>
                                      </p:cBhvr>
                                      <p:to>
                                        <p:strVal val="visible"/>
                                      </p:to>
                                    </p:set>
                                    <p:animEffect transition="in" filter="diamond(in)">
                                      <p:cBhvr>
                                        <p:cTn id="7" dur="1000"/>
                                        <p:tgtEl>
                                          <p:spTgt spid="8090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090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80901"/>
                                        </p:tgtEl>
                                        <p:attrNameLst>
                                          <p:attrName>style.visibility</p:attrName>
                                        </p:attrNameLst>
                                      </p:cBhvr>
                                      <p:to>
                                        <p:strVal val="visible"/>
                                      </p:to>
                                    </p:set>
                                    <p:animEffect transition="in" filter="wipe(down)">
                                      <p:cBhvr>
                                        <p:cTn id="16" dur="500"/>
                                        <p:tgtEl>
                                          <p:spTgt spid="8090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9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strips(downLeft)">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内容占位符 3"/>
          <p:cNvSpPr>
            <a:spLocks noGrp="1"/>
          </p:cNvSpPr>
          <p:nvPr>
            <p:ph idx="4294967295"/>
          </p:nvPr>
        </p:nvSpPr>
        <p:spPr>
          <a:xfrm>
            <a:off x="0" y="1243330"/>
            <a:ext cx="8616950" cy="3696970"/>
          </a:xfrm>
        </p:spPr>
        <p:txBody>
          <a:bodyPr/>
          <a:lstStyle/>
          <a:p>
            <a:pPr indent="-358775" eaLnBrk="1" hangingPunct="1">
              <a:lnSpc>
                <a:spcPct val="150000"/>
              </a:lnSpc>
            </a:pPr>
            <a:r>
              <a:rPr sz="2800" b="1">
                <a:solidFill>
                  <a:srgbClr val="D9D9D9"/>
                </a:solidFill>
                <a:latin typeface="幼圆" panose="02010509060101010101" pitchFamily="49" charset="-122"/>
                <a:ea typeface="宋体" panose="02010600030101010101" pitchFamily="2" charset="-122"/>
              </a:rPr>
              <a:t>贝叶斯决策论</a:t>
            </a:r>
            <a:endParaRPr lang="en-US" altLang="zh-CN" sz="2800" b="1">
              <a:solidFill>
                <a:srgbClr val="D9D9D9"/>
              </a:solidFill>
              <a:latin typeface="幼圆" panose="02010509060101010101" pitchFamily="49" charset="-122"/>
              <a:ea typeface="宋体" panose="02010600030101010101" pitchFamily="2" charset="-122"/>
            </a:endParaRPr>
          </a:p>
          <a:p>
            <a:pPr indent="-358775" eaLnBrk="1" hangingPunct="1">
              <a:lnSpc>
                <a:spcPct val="150000"/>
              </a:lnSpc>
            </a:pPr>
            <a:r>
              <a:rPr sz="2800" b="1">
                <a:solidFill>
                  <a:srgbClr val="D9D9D9"/>
                </a:solidFill>
                <a:latin typeface="幼圆" panose="02010509060101010101" pitchFamily="49" charset="-122"/>
                <a:ea typeface="宋体" panose="02010600030101010101" pitchFamily="2" charset="-122"/>
              </a:rPr>
              <a:t>朴素贝叶斯分类器</a:t>
            </a:r>
            <a:endParaRPr lang="en-US" altLang="zh-CN" sz="2800" b="1">
              <a:solidFill>
                <a:srgbClr val="D9D9D9"/>
              </a:solidFill>
              <a:latin typeface="幼圆" panose="02010509060101010101" pitchFamily="49" charset="-122"/>
              <a:ea typeface="宋体" panose="02010600030101010101" pitchFamily="2" charset="-122"/>
            </a:endParaRPr>
          </a:p>
          <a:p>
            <a:pPr indent="-358775" eaLnBrk="1" hangingPunct="1">
              <a:lnSpc>
                <a:spcPct val="150000"/>
              </a:lnSpc>
            </a:pPr>
            <a:r>
              <a:rPr sz="2800" b="1">
                <a:latin typeface="幼圆" panose="02010509060101010101" pitchFamily="49" charset="-122"/>
                <a:ea typeface="宋体" panose="02010600030101010101" pitchFamily="2" charset="-122"/>
              </a:rPr>
              <a:t>半朴素贝叶斯分类器</a:t>
            </a:r>
            <a:endParaRPr lang="en-US" altLang="zh-CN" sz="2800" b="1">
              <a:latin typeface="幼圆" panose="02010509060101010101" pitchFamily="49" charset="-122"/>
              <a:ea typeface="宋体" panose="02010600030101010101" pitchFamily="2" charset="-122"/>
            </a:endParaRPr>
          </a:p>
          <a:p>
            <a:pPr marL="0" indent="0" eaLnBrk="1" hangingPunct="1">
              <a:lnSpc>
                <a:spcPct val="150000"/>
              </a:lnSpc>
              <a:buNone/>
            </a:pPr>
            <a:endParaRPr lang="en-US" altLang="zh-CN" sz="2800" b="1">
              <a:solidFill>
                <a:srgbClr val="D9D9D9"/>
              </a:solidFill>
              <a:latin typeface="幼圆" panose="02010509060101010101" pitchFamily="49" charset="-122"/>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364490" y="767715"/>
            <a:ext cx="7194550" cy="787400"/>
          </a:xfrm>
        </p:spPr>
        <p:txBody>
          <a:bodyPr wrap="square" numCol="1" anchorCtr="0" compatLnSpc="1"/>
          <a:lstStyle/>
          <a:p>
            <a:pPr marL="457200" indent="-457200" eaLnBrk="1" hangingPunct="1">
              <a:buClr>
                <a:srgbClr val="00005E"/>
              </a:buClr>
              <a:buSzPct val="80000"/>
              <a:buFont typeface="Wingdings" panose="05000000000000000000" charset="0"/>
              <a:buChar char="n"/>
              <a:defRPr/>
            </a:pPr>
            <a:r>
              <a:rPr lang="zh-CN" altLang="en-US" sz="2800">
                <a:effectLst>
                  <a:outerShdw blurRad="38100" dist="38100" dir="2700000" algn="tl">
                    <a:srgbClr val="C0C0C0"/>
                  </a:outerShdw>
                </a:effectLst>
              </a:rPr>
              <a:t>半朴素贝叶斯分类器</a:t>
            </a:r>
            <a:endParaRPr lang="zh-CN" altLang="en-US" sz="2800">
              <a:effectLst>
                <a:outerShdw blurRad="38100" dist="38100" dir="2700000" algn="tl">
                  <a:srgbClr val="C0C0C0"/>
                </a:outerShdw>
              </a:effectLst>
              <a:latin typeface="幼圆" panose="02010509060101010101" pitchFamily="49" charset="-122"/>
            </a:endParaRPr>
          </a:p>
        </p:txBody>
      </p:sp>
      <p:sp>
        <p:nvSpPr>
          <p:cNvPr id="2" name="内容占位符 1"/>
          <p:cNvSpPr>
            <a:spLocks noGrp="1"/>
          </p:cNvSpPr>
          <p:nvPr>
            <p:ph sz="quarter" idx="4294967295"/>
          </p:nvPr>
        </p:nvSpPr>
        <p:spPr>
          <a:xfrm>
            <a:off x="364490" y="1116965"/>
            <a:ext cx="8230235" cy="5173980"/>
          </a:xfrm>
        </p:spPr>
        <p:txBody>
          <a:bodyPr rtlCol="0">
            <a:normAutofit/>
          </a:bodyPr>
          <a:lstStyle/>
          <a:p>
            <a:pPr marL="0" indent="0" eaLnBrk="1" fontAlgn="auto" hangingPunct="1">
              <a:spcAft>
                <a:spcPts val="0"/>
              </a:spcAft>
              <a:buNone/>
              <a:defRPr/>
            </a:pPr>
            <a:endParaRPr lang="zh-CN" altLang="en-US" sz="2400" dirty="0">
              <a:latin typeface="新宋体" panose="02010609030101010101" charset="-122"/>
            </a:endParaRPr>
          </a:p>
          <a:p>
            <a:pPr indent="-360045" eaLnBrk="1" fontAlgn="auto" hangingPunct="1">
              <a:spcAft>
                <a:spcPts val="0"/>
              </a:spcAft>
              <a:defRPr/>
            </a:pPr>
            <a:r>
              <a:rPr lang="zh-CN" altLang="en-US" sz="2400" dirty="0">
                <a:latin typeface="Times New Roman" panose="02020603050405020304" pitchFamily="18" charset="0"/>
                <a:cs typeface="Times New Roman" panose="02020603050405020304" pitchFamily="18" charset="0"/>
              </a:rPr>
              <a:t>为了降低贝叶斯公式中估计后验概率的困难，朴素贝叶斯分类器采用的属性条件独立性假设；对属性条件</a:t>
            </a:r>
            <a:r>
              <a:rPr lang="zh-CN" altLang="en-US" sz="2400">
                <a:latin typeface="Times New Roman" panose="02020603050405020304" pitchFamily="18" charset="0"/>
                <a:cs typeface="Times New Roman" panose="02020603050405020304" pitchFamily="18" charset="0"/>
              </a:rPr>
              <a:t>独立假设进行一定</a:t>
            </a:r>
            <a:r>
              <a:rPr lang="zh-CN" altLang="en-US" sz="2400" dirty="0">
                <a:latin typeface="Times New Roman" panose="02020603050405020304" pitchFamily="18" charset="0"/>
                <a:cs typeface="Times New Roman" panose="02020603050405020304" pitchFamily="18" charset="0"/>
              </a:rPr>
              <a:t>程度的</a:t>
            </a:r>
            <a:r>
              <a:rPr lang="zh-CN" altLang="en-US" sz="2400" dirty="0">
                <a:solidFill>
                  <a:srgbClr val="FF0000"/>
                </a:solidFill>
                <a:latin typeface="Times New Roman" panose="02020603050405020304" pitchFamily="18" charset="0"/>
                <a:cs typeface="Times New Roman" panose="02020603050405020304" pitchFamily="18" charset="0"/>
              </a:rPr>
              <a:t>放松</a:t>
            </a:r>
            <a:r>
              <a:rPr lang="zh-CN" altLang="en-US" sz="2400" dirty="0">
                <a:latin typeface="Times New Roman" panose="02020603050405020304" pitchFamily="18" charset="0"/>
                <a:cs typeface="Times New Roman" panose="02020603050405020304" pitchFamily="18" charset="0"/>
              </a:rPr>
              <a:t>，由此产生了一类称为</a:t>
            </a:r>
            <a:r>
              <a:rPr lang="zh-CN" altLang="en-US" sz="2400" dirty="0">
                <a:solidFill>
                  <a:srgbClr val="0000FF"/>
                </a:solidFill>
                <a:latin typeface="Times New Roman" panose="02020603050405020304" pitchFamily="18" charset="0"/>
                <a:cs typeface="Times New Roman" panose="02020603050405020304" pitchFamily="18" charset="0"/>
              </a:rPr>
              <a:t>“半朴素贝叶斯分类器”</a:t>
            </a:r>
            <a:r>
              <a:rPr lang="en-US" altLang="zh-CN" sz="2400" dirty="0">
                <a:latin typeface="Times New Roman" panose="02020603050405020304" pitchFamily="18" charset="0"/>
                <a:cs typeface="Times New Roman" panose="02020603050405020304" pitchFamily="18" charset="0"/>
              </a:rPr>
              <a:t> </a:t>
            </a:r>
            <a:r>
              <a:rPr lang="en-US" altLang="zh-CN" sz="2400" dirty="0">
                <a:solidFill>
                  <a:srgbClr val="0000FF"/>
                </a:solidFill>
                <a:latin typeface="Times New Roman" panose="02020603050405020304" pitchFamily="18" charset="0"/>
                <a:cs typeface="Times New Roman" panose="02020603050405020304" pitchFamily="18" charset="0"/>
              </a:rPr>
              <a:t>(</a:t>
            </a:r>
            <a:r>
              <a:rPr lang="en-US" altLang="zh-CN" sz="2400" dirty="0">
                <a:solidFill>
                  <a:srgbClr val="0000FF"/>
                </a:solidFill>
                <a:latin typeface="Times New Roman" panose="02020603050405020304" pitchFamily="18" charset="0"/>
                <a:ea typeface="Verdana" panose="020B0604030504040204" pitchFamily="34" charset="0"/>
                <a:cs typeface="Times New Roman" panose="02020603050405020304" pitchFamily="18" charset="0"/>
              </a:rPr>
              <a:t>semi-naïve Bayes classifiers</a:t>
            </a:r>
            <a:r>
              <a:rPr lang="en-US" altLang="zh-CN" sz="2400" dirty="0">
                <a:solidFill>
                  <a:srgbClr val="0000FF"/>
                </a:solidFill>
                <a:latin typeface="Times New Roman" panose="02020603050405020304" pitchFamily="18" charset="0"/>
                <a:cs typeface="Times New Roman" panose="02020603050405020304" pitchFamily="18" charset="0"/>
              </a:rPr>
              <a:t>)</a:t>
            </a:r>
            <a:endParaRPr lang="en-US" altLang="zh-CN" sz="2400" dirty="0">
              <a:solidFill>
                <a:srgbClr val="0000FF"/>
              </a:solidFill>
              <a:latin typeface="Times New Roman" panose="02020603050405020304" pitchFamily="18" charset="0"/>
              <a:cs typeface="Times New Roman" panose="02020603050405020304" pitchFamily="18" charset="0"/>
            </a:endParaRPr>
          </a:p>
          <a:p>
            <a:pPr indent="-360045" eaLnBrk="1" fontAlgn="auto" hangingPunct="1">
              <a:spcAft>
                <a:spcPts val="0"/>
              </a:spcAft>
              <a:defRPr/>
            </a:pPr>
            <a:r>
              <a:rPr lang="en-US" altLang="zh-CN" sz="2400" dirty="0">
                <a:solidFill>
                  <a:srgbClr val="0000FF"/>
                </a:solidFill>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sym typeface="新宋体" panose="02010609030101010101" charset="-122"/>
              </a:rPr>
              <a:t>半朴素贝叶斯分类器最常用的一种策略：</a:t>
            </a:r>
            <a:r>
              <a:rPr lang="zh-CN" altLang="en-US" sz="2400" dirty="0">
                <a:solidFill>
                  <a:srgbClr val="0000FF"/>
                </a:solidFill>
                <a:latin typeface="Times New Roman" panose="02020603050405020304" pitchFamily="18" charset="0"/>
                <a:cs typeface="Times New Roman" panose="02020603050405020304" pitchFamily="18" charset="0"/>
                <a:sym typeface="新宋体" panose="02010609030101010101" charset="-122"/>
              </a:rPr>
              <a:t>“独依赖估计”</a:t>
            </a:r>
            <a:r>
              <a:rPr lang="en-US" altLang="zh-CN" sz="2400" dirty="0">
                <a:latin typeface="Times New Roman" panose="02020603050405020304" pitchFamily="18" charset="0"/>
                <a:cs typeface="Times New Roman" panose="02020603050405020304" pitchFamily="18" charset="0"/>
                <a:sym typeface="新宋体" panose="02010609030101010101" charset="-122"/>
              </a:rPr>
              <a:t>(One-Dependent Estimator,</a:t>
            </a:r>
            <a:r>
              <a:rPr lang="zh-CN" altLang="en-US" sz="2400" dirty="0">
                <a:latin typeface="Times New Roman" panose="02020603050405020304" pitchFamily="18" charset="0"/>
                <a:cs typeface="Times New Roman" panose="02020603050405020304" pitchFamily="18" charset="0"/>
                <a:sym typeface="新宋体" panose="02010609030101010101" charset="-122"/>
              </a:rPr>
              <a:t>简称</a:t>
            </a:r>
            <a:r>
              <a:rPr lang="en-US" altLang="zh-CN" sz="2400" dirty="0">
                <a:latin typeface="Times New Roman" panose="02020603050405020304" pitchFamily="18" charset="0"/>
                <a:cs typeface="Times New Roman" panose="02020603050405020304" pitchFamily="18" charset="0"/>
                <a:sym typeface="新宋体" panose="02010609030101010101" charset="-122"/>
              </a:rPr>
              <a:t>ODE)</a:t>
            </a:r>
            <a:r>
              <a:rPr lang="zh-CN" altLang="en-US" sz="2400" dirty="0">
                <a:latin typeface="Times New Roman" panose="02020603050405020304" pitchFamily="18" charset="0"/>
                <a:cs typeface="Times New Roman" panose="02020603050405020304" pitchFamily="18" charset="0"/>
                <a:sym typeface="新宋体" panose="02010609030101010101" charset="-122"/>
              </a:rPr>
              <a:t>，假设每个属性在类别之外最多仅依赖一个其他属性，即</a:t>
            </a:r>
            <a:endParaRPr lang="zh-CN" altLang="en-US" sz="2400" dirty="0">
              <a:latin typeface="Times New Roman" panose="02020603050405020304" pitchFamily="18" charset="0"/>
              <a:cs typeface="Times New Roman" panose="02020603050405020304" pitchFamily="18" charset="0"/>
            </a:endParaRPr>
          </a:p>
          <a:p>
            <a:pPr indent="-360045" eaLnBrk="1" fontAlgn="auto" hangingPunct="1">
              <a:spcAft>
                <a:spcPts val="0"/>
              </a:spcAft>
              <a:defRPr/>
            </a:pPr>
            <a:endParaRPr lang="zh-CN" altLang="en-US" sz="2400" dirty="0">
              <a:latin typeface="Times New Roman" panose="02020603050405020304" pitchFamily="18" charset="0"/>
              <a:cs typeface="Times New Roman" panose="02020603050405020304" pitchFamily="18" charset="0"/>
            </a:endParaRPr>
          </a:p>
          <a:p>
            <a:pPr lvl="1" indent="-360045" eaLnBrk="1" fontAlgn="auto" hangingPunct="1">
              <a:spcAft>
                <a:spcPts val="0"/>
              </a:spcAft>
              <a:defRPr/>
            </a:pPr>
            <a:endParaRPr lang="en-US" altLang="zh-CN" sz="2000" dirty="0"/>
          </a:p>
          <a:p>
            <a:pPr marL="0" lvl="1" indent="0" eaLnBrk="1" fontAlgn="auto" hangingPunct="1">
              <a:spcAft>
                <a:spcPts val="0"/>
              </a:spcAft>
              <a:buNone/>
              <a:defRPr/>
            </a:pPr>
            <a:endParaRPr lang="en-US" altLang="zh-CN" sz="2000" dirty="0"/>
          </a:p>
        </p:txBody>
      </p:sp>
      <p:graphicFrame>
        <p:nvGraphicFramePr>
          <p:cNvPr id="24" name="对象 23"/>
          <p:cNvGraphicFramePr>
            <a:graphicFrameLocks noChangeAspect="1"/>
          </p:cNvGraphicFramePr>
          <p:nvPr/>
        </p:nvGraphicFramePr>
        <p:xfrm>
          <a:off x="2386330" y="4622800"/>
          <a:ext cx="4187190" cy="711835"/>
        </p:xfrm>
        <a:graphic>
          <a:graphicData uri="http://schemas.openxmlformats.org/presentationml/2006/ole">
            <mc:AlternateContent xmlns:mc="http://schemas.openxmlformats.org/markup-compatibility/2006">
              <mc:Choice xmlns:v="urn:schemas-microsoft-com:vml" Requires="v">
                <p:oleObj spid="_x0000_s37897" name="Equation" r:id="rId1" imgW="2540000" imgH="431800" progId="Equation.DSMT4">
                  <p:embed/>
                </p:oleObj>
              </mc:Choice>
              <mc:Fallback>
                <p:oleObj name="Equation" r:id="rId1" imgW="2540000" imgH="431800" progId="Equation.DSMT4">
                  <p:embed/>
                  <p:pic>
                    <p:nvPicPr>
                      <p:cNvPr id="0" name="对象 1"/>
                      <p:cNvPicPr>
                        <a:picLocks noChangeAspect="1" noChangeArrowheads="1"/>
                      </p:cNvPicPr>
                      <p:nvPr/>
                    </p:nvPicPr>
                    <p:blipFill>
                      <a:blip r:embed="rId2"/>
                      <a:srcRect/>
                      <a:stretch>
                        <a:fillRect/>
                      </a:stretch>
                    </p:blipFill>
                    <p:spPr bwMode="auto">
                      <a:xfrm>
                        <a:off x="2386330" y="4622800"/>
                        <a:ext cx="4187190" cy="711835"/>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图片 2"/>
          <p:cNvPicPr>
            <a:picLocks noChangeAspect="1"/>
          </p:cNvPicPr>
          <p:nvPr>
            <p:custDataLst>
              <p:tags r:id="rId3"/>
            </p:custDataLst>
          </p:nvPr>
        </p:nvPicPr>
        <p:blipFill>
          <a:blip r:embed="rId4"/>
          <a:stretch>
            <a:fillRect/>
          </a:stretch>
        </p:blipFill>
        <p:spPr>
          <a:xfrm>
            <a:off x="753745" y="5429250"/>
            <a:ext cx="6115050" cy="323850"/>
          </a:xfrm>
          <a:prstGeom prst="rect">
            <a:avLst/>
          </a:prstGeom>
        </p:spPr>
      </p:pic>
      <p:sp>
        <p:nvSpPr>
          <p:cNvPr id="5" name="文本框 4"/>
          <p:cNvSpPr txBox="1"/>
          <p:nvPr/>
        </p:nvSpPr>
        <p:spPr>
          <a:xfrm>
            <a:off x="364490" y="5847715"/>
            <a:ext cx="8675370" cy="891540"/>
          </a:xfrm>
          <a:prstGeom prst="rect">
            <a:avLst/>
          </a:prstGeom>
          <a:noFill/>
        </p:spPr>
        <p:txBody>
          <a:bodyPr wrap="none" rtlCol="0" anchor="t">
            <a:spAutoFit/>
          </a:bodyPr>
          <a:lstStyle/>
          <a:p>
            <a:pPr marL="0" indent="0" eaLnBrk="1" fontAlgn="auto" hangingPunct="1">
              <a:spcAft>
                <a:spcPts val="0"/>
              </a:spcAft>
              <a:buNone/>
              <a:defRPr/>
            </a:pPr>
            <a:r>
              <a:rPr lang="zh-CN" altLang="en-US" sz="2400" dirty="0">
                <a:sym typeface="新宋体" panose="02010609030101010101" charset="-122"/>
              </a:rPr>
              <a:t>对每个属性 </a:t>
            </a:r>
            <a:r>
              <a:rPr lang="en-US" altLang="zh-CN" sz="2800" i="1" dirty="0">
                <a:latin typeface="Times New Roman" panose="02020603050405020304" pitchFamily="18" charset="0"/>
                <a:cs typeface="Times New Roman" panose="02020603050405020304" pitchFamily="18" charset="0"/>
                <a:sym typeface="新宋体" panose="02010609030101010101" charset="-122"/>
              </a:rPr>
              <a:t>x</a:t>
            </a:r>
            <a:r>
              <a:rPr lang="en-US" altLang="zh-CN" sz="2800" i="1" baseline="-25000" dirty="0">
                <a:latin typeface="Times New Roman" panose="02020603050405020304" pitchFamily="18" charset="0"/>
                <a:cs typeface="Times New Roman" panose="02020603050405020304" pitchFamily="18" charset="0"/>
                <a:sym typeface="新宋体" panose="02010609030101010101" charset="-122"/>
              </a:rPr>
              <a:t>k</a:t>
            </a:r>
            <a:r>
              <a:rPr lang="zh-CN" altLang="en-US" sz="2800" i="1" baseline="-25000" dirty="0">
                <a:latin typeface="Times New Roman" panose="02020603050405020304" pitchFamily="18" charset="0"/>
                <a:cs typeface="Times New Roman" panose="02020603050405020304" pitchFamily="18" charset="0"/>
                <a:sym typeface="新宋体" panose="02010609030101010101" charset="-122"/>
              </a:rPr>
              <a:t> </a:t>
            </a:r>
            <a:r>
              <a:rPr lang="en-US" altLang="zh-CN" sz="2800" i="1" baseline="-25000" dirty="0">
                <a:latin typeface="Times New Roman" panose="02020603050405020304" pitchFamily="18" charset="0"/>
                <a:cs typeface="Times New Roman" panose="02020603050405020304" pitchFamily="18" charset="0"/>
                <a:sym typeface="新宋体" panose="02010609030101010101" charset="-122"/>
              </a:rPr>
              <a:t>, </a:t>
            </a:r>
            <a:r>
              <a:rPr lang="zh-CN" altLang="en-US" sz="2400" dirty="0">
                <a:sym typeface="新宋体" panose="02010609030101010101" charset="-122"/>
              </a:rPr>
              <a:t>若其父属性 </a:t>
            </a:r>
            <a:r>
              <a:rPr lang="en-US" altLang="zh-CN" sz="2400" i="1" dirty="0">
                <a:latin typeface="Times New Roman" panose="02020603050405020304" pitchFamily="18" charset="0"/>
                <a:cs typeface="Times New Roman" panose="02020603050405020304" pitchFamily="18" charset="0"/>
                <a:sym typeface="新宋体" panose="02010609030101010101" charset="-122"/>
              </a:rPr>
              <a:t>pa</a:t>
            </a:r>
            <a:r>
              <a:rPr lang="en-US" altLang="zh-CN" sz="2400" i="1" baseline="-25000" dirty="0">
                <a:latin typeface="Times New Roman" panose="02020603050405020304" pitchFamily="18" charset="0"/>
                <a:cs typeface="Times New Roman" panose="02020603050405020304" pitchFamily="18" charset="0"/>
                <a:sym typeface="新宋体" panose="02010609030101010101" charset="-122"/>
              </a:rPr>
              <a:t>k</a:t>
            </a:r>
            <a:r>
              <a:rPr lang="zh-CN" altLang="en-US" sz="2400" i="1" baseline="-25000" dirty="0">
                <a:latin typeface="Times New Roman" panose="02020603050405020304" pitchFamily="18" charset="0"/>
                <a:cs typeface="Times New Roman" panose="02020603050405020304" pitchFamily="18" charset="0"/>
                <a:sym typeface="新宋体" panose="02010609030101010101" charset="-122"/>
              </a:rPr>
              <a:t> </a:t>
            </a:r>
            <a:r>
              <a:rPr lang="zh-CN" altLang="en-US" sz="2400" dirty="0">
                <a:sym typeface="新宋体" panose="02010609030101010101" charset="-122"/>
              </a:rPr>
              <a:t>已知，则可估计概值                ，</a:t>
            </a:r>
            <a:endParaRPr lang="zh-CN" altLang="en-US" sz="2400" dirty="0">
              <a:sym typeface="新宋体" panose="02010609030101010101" charset="-122"/>
            </a:endParaRPr>
          </a:p>
          <a:p>
            <a:pPr marL="0" indent="0" eaLnBrk="1" fontAlgn="auto" hangingPunct="1">
              <a:spcAft>
                <a:spcPts val="0"/>
              </a:spcAft>
              <a:buNone/>
              <a:defRPr/>
            </a:pPr>
            <a:r>
              <a:rPr lang="zh-CN" altLang="en-US" sz="2400" dirty="0">
                <a:sym typeface="新宋体" panose="02010609030101010101" charset="-122"/>
              </a:rPr>
              <a:t>于是问题的关键转化为</a:t>
            </a:r>
            <a:r>
              <a:rPr lang="zh-CN" altLang="en-US" sz="2400" dirty="0">
                <a:solidFill>
                  <a:srgbClr val="0000FF"/>
                </a:solidFill>
                <a:sym typeface="新宋体" panose="02010609030101010101" charset="-122"/>
              </a:rPr>
              <a:t>如何确定每个属性的父属性</a:t>
            </a:r>
            <a:r>
              <a:rPr lang="en-US" altLang="zh-CN" sz="2400" dirty="0">
                <a:solidFill>
                  <a:srgbClr val="0000FF"/>
                </a:solidFill>
                <a:sym typeface="新宋体" panose="02010609030101010101" charset="-122"/>
              </a:rPr>
              <a:t>??</a:t>
            </a:r>
            <a:endParaRPr lang="en-US" altLang="zh-CN" sz="2400" dirty="0">
              <a:solidFill>
                <a:srgbClr val="0000FF"/>
              </a:solidFill>
              <a:sym typeface="新宋体" panose="02010609030101010101" charset="-122"/>
            </a:endParaRPr>
          </a:p>
        </p:txBody>
      </p:sp>
      <p:graphicFrame>
        <p:nvGraphicFramePr>
          <p:cNvPr id="6" name="对象 5"/>
          <p:cNvGraphicFramePr/>
          <p:nvPr/>
        </p:nvGraphicFramePr>
        <p:xfrm>
          <a:off x="7340600" y="5941060"/>
          <a:ext cx="1077595" cy="310515"/>
        </p:xfrm>
        <a:graphic>
          <a:graphicData uri="http://schemas.openxmlformats.org/presentationml/2006/ole">
            <mc:AlternateContent xmlns:mc="http://schemas.openxmlformats.org/markup-compatibility/2006">
              <mc:Choice xmlns:v="urn:schemas-microsoft-com:vml" Requires="v">
                <p:oleObj spid="_x0000_s37898" name="" r:id="rId5" imgW="939800" imgH="254000" progId="Equation.DSMT4">
                  <p:embed/>
                </p:oleObj>
              </mc:Choice>
              <mc:Fallback>
                <p:oleObj name="" r:id="rId5" imgW="939800" imgH="254000" progId="Equation.DSMT4">
                  <p:embed/>
                  <p:pic>
                    <p:nvPicPr>
                      <p:cNvPr id="0" name="图片 6"/>
                      <p:cNvPicPr/>
                      <p:nvPr/>
                    </p:nvPicPr>
                    <p:blipFill>
                      <a:blip r:embed="rId6"/>
                      <a:stretch>
                        <a:fillRect/>
                      </a:stretch>
                    </p:blipFill>
                    <p:spPr>
                      <a:xfrm>
                        <a:off x="7340600" y="5941060"/>
                        <a:ext cx="1077595" cy="31051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wrap="square" numCol="1" anchorCtr="0" compatLnSpc="1"/>
          <a:lstStyle/>
          <a:p>
            <a:pPr eaLnBrk="1" hangingPunct="1">
              <a:defRPr/>
            </a:pPr>
            <a:r>
              <a:rPr lang="en-US" altLang="zh-CN" smtClean="0">
                <a:effectLst>
                  <a:outerShdw blurRad="38100" dist="38100" dir="2700000" algn="tl">
                    <a:srgbClr val="C0C0C0"/>
                  </a:outerShdw>
                </a:effectLst>
              </a:rPr>
              <a:t>SPODE</a:t>
            </a:r>
            <a:endParaRPr lang="zh-CN" altLang="en-US" smtClean="0">
              <a:effectLst>
                <a:outerShdw blurRad="38100" dist="38100" dir="2700000" algn="tl">
                  <a:srgbClr val="C0C0C0"/>
                </a:outerShdw>
              </a:effectLst>
            </a:endParaRPr>
          </a:p>
        </p:txBody>
      </p:sp>
      <p:sp>
        <p:nvSpPr>
          <p:cNvPr id="40963" name="内容占位符 1"/>
          <p:cNvSpPr>
            <a:spLocks noGrp="1"/>
          </p:cNvSpPr>
          <p:nvPr>
            <p:ph sz="quarter" idx="14"/>
          </p:nvPr>
        </p:nvSpPr>
        <p:spPr>
          <a:xfrm>
            <a:off x="174625" y="1041400"/>
            <a:ext cx="8721725" cy="5173663"/>
          </a:xfrm>
        </p:spPr>
        <p:txBody>
          <a:bodyPr/>
          <a:lstStyle/>
          <a:p>
            <a:pPr marL="228600" lvl="1" eaLnBrk="1" hangingPunct="1">
              <a:spcBef>
                <a:spcPts val="1000"/>
              </a:spcBef>
              <a:buSzPct val="120000"/>
              <a:buFont typeface="Wingdings" panose="05000000000000000000" pitchFamily="2" charset="2"/>
              <a:buChar char="p"/>
            </a:pPr>
            <a:r>
              <a:rPr lang="zh-CN" altLang="en-US" sz="2200" smtClean="0">
                <a:latin typeface="幼圆" panose="02010509060101010101" pitchFamily="49" charset="-122"/>
                <a:ea typeface="Times"/>
                <a:cs typeface="Times"/>
              </a:rPr>
              <a:t>最</a:t>
            </a:r>
            <a:r>
              <a:rPr lang="zh-CN" altLang="en-US" sz="2200" smtClean="0">
                <a:solidFill>
                  <a:srgbClr val="FF0000"/>
                </a:solidFill>
                <a:latin typeface="幼圆" panose="02010509060101010101" pitchFamily="49" charset="-122"/>
                <a:ea typeface="Times"/>
                <a:cs typeface="Times"/>
              </a:rPr>
              <a:t>直接</a:t>
            </a:r>
            <a:r>
              <a:rPr lang="zh-CN" altLang="en-US" sz="2200" smtClean="0">
                <a:latin typeface="幼圆" panose="02010509060101010101" pitchFamily="49" charset="-122"/>
                <a:ea typeface="Times"/>
                <a:cs typeface="Times"/>
              </a:rPr>
              <a:t>的做法是假设所有属性都依赖于</a:t>
            </a:r>
            <a:r>
              <a:rPr lang="zh-CN" altLang="en-US" sz="2200" smtClean="0">
                <a:solidFill>
                  <a:srgbClr val="FF0000"/>
                </a:solidFill>
                <a:latin typeface="幼圆" panose="02010509060101010101" pitchFamily="49" charset="-122"/>
                <a:ea typeface="Times"/>
                <a:cs typeface="Times"/>
              </a:rPr>
              <a:t>同一</a:t>
            </a:r>
            <a:r>
              <a:rPr lang="zh-CN" altLang="en-US" sz="2200" smtClean="0">
                <a:latin typeface="幼圆" panose="02010509060101010101" pitchFamily="49" charset="-122"/>
                <a:ea typeface="Times"/>
                <a:cs typeface="Times"/>
              </a:rPr>
              <a:t>属性，称为“超父” </a:t>
            </a:r>
            <a:r>
              <a:rPr lang="en-US" altLang="zh-CN" sz="2200" smtClean="0">
                <a:latin typeface="幼圆" panose="02010509060101010101" pitchFamily="49" charset="-122"/>
                <a:ea typeface="Times"/>
                <a:cs typeface="Times"/>
              </a:rPr>
              <a:t>(super-parenet)</a:t>
            </a:r>
            <a:r>
              <a:rPr lang="zh-CN" altLang="en-US" sz="2200" smtClean="0">
                <a:latin typeface="幼圆" panose="02010509060101010101" pitchFamily="49" charset="-122"/>
                <a:ea typeface="Times"/>
                <a:cs typeface="Times"/>
              </a:rPr>
              <a:t>，然后通过交叉验证等模型选择方法来确定超父属性，由此形成了</a:t>
            </a:r>
            <a:r>
              <a:rPr lang="en-US" altLang="zh-CN" sz="2200" smtClean="0">
                <a:latin typeface="幼圆" panose="02010509060101010101" pitchFamily="49" charset="-122"/>
                <a:ea typeface="Times"/>
                <a:cs typeface="Times"/>
              </a:rPr>
              <a:t>SPODE</a:t>
            </a:r>
            <a:r>
              <a:rPr lang="zh-CN" altLang="en-US" sz="2200" smtClean="0">
                <a:latin typeface="幼圆" panose="02010509060101010101" pitchFamily="49" charset="-122"/>
                <a:ea typeface="Times"/>
                <a:cs typeface="Times"/>
              </a:rPr>
              <a:t> </a:t>
            </a:r>
            <a:r>
              <a:rPr lang="en-US" altLang="zh-CN" sz="2200" smtClean="0">
                <a:latin typeface="幼圆" panose="02010509060101010101" pitchFamily="49" charset="-122"/>
                <a:ea typeface="Times"/>
                <a:cs typeface="Times"/>
              </a:rPr>
              <a:t>(Super-Parent ODE)</a:t>
            </a:r>
            <a:r>
              <a:rPr lang="zh-CN" altLang="en-US" sz="2200" smtClean="0">
                <a:latin typeface="幼圆" panose="02010509060101010101" pitchFamily="49" charset="-122"/>
                <a:ea typeface="Times"/>
                <a:cs typeface="Times"/>
              </a:rPr>
              <a:t>方法。</a:t>
            </a:r>
            <a:endParaRPr lang="zh-CN" altLang="en-US" sz="2200" smtClean="0">
              <a:latin typeface="幼圆" panose="02010509060101010101" pitchFamily="49" charset="-122"/>
              <a:ea typeface="Times"/>
              <a:cs typeface="Times"/>
            </a:endParaRPr>
          </a:p>
          <a:p>
            <a:pPr marL="685800" lvl="2" eaLnBrk="1" hangingPunct="1">
              <a:spcBef>
                <a:spcPts val="1000"/>
              </a:spcBef>
              <a:buSzPct val="120000"/>
              <a:buFont typeface="Wingdings" panose="05000000000000000000" pitchFamily="2" charset="2"/>
              <a:buChar char="p"/>
            </a:pPr>
            <a:endParaRPr lang="zh-CN" altLang="en-US" smtClean="0">
              <a:latin typeface="幼圆" panose="02010509060101010101" pitchFamily="49" charset="-122"/>
              <a:ea typeface="Times"/>
              <a:cs typeface="Times"/>
            </a:endParaRPr>
          </a:p>
          <a:p>
            <a:pPr marL="685800" lvl="2" eaLnBrk="1" hangingPunct="1">
              <a:spcBef>
                <a:spcPts val="1000"/>
              </a:spcBef>
              <a:buSzPct val="120000"/>
              <a:buFont typeface="Wingdings" panose="05000000000000000000" pitchFamily="2" charset="2"/>
              <a:buChar char="p"/>
            </a:pPr>
            <a:endParaRPr lang="zh-CN" altLang="en-US" smtClean="0">
              <a:latin typeface="幼圆" panose="02010509060101010101" pitchFamily="49" charset="-122"/>
              <a:ea typeface="Times"/>
              <a:cs typeface="Times"/>
            </a:endParaRPr>
          </a:p>
          <a:p>
            <a:pPr marL="685800" lvl="2" eaLnBrk="1" hangingPunct="1">
              <a:spcBef>
                <a:spcPts val="1000"/>
              </a:spcBef>
              <a:buSzPct val="120000"/>
              <a:buFont typeface="Wingdings" panose="05000000000000000000" pitchFamily="2" charset="2"/>
              <a:buChar char="p"/>
            </a:pPr>
            <a:endParaRPr lang="zh-CN" altLang="en-US" smtClean="0">
              <a:latin typeface="幼圆" panose="02010509060101010101" pitchFamily="49" charset="-122"/>
              <a:ea typeface="Times"/>
              <a:cs typeface="Times"/>
            </a:endParaRPr>
          </a:p>
          <a:p>
            <a:pPr marL="685800" lvl="2" eaLnBrk="1" hangingPunct="1">
              <a:spcBef>
                <a:spcPts val="1000"/>
              </a:spcBef>
              <a:buSzPct val="120000"/>
              <a:buFont typeface="Wingdings" panose="05000000000000000000" pitchFamily="2" charset="2"/>
              <a:buChar char="p"/>
            </a:pPr>
            <a:endParaRPr lang="zh-CN" altLang="en-US" smtClean="0">
              <a:latin typeface="幼圆" panose="02010509060101010101" pitchFamily="49" charset="-122"/>
              <a:ea typeface="Times"/>
              <a:cs typeface="Times"/>
            </a:endParaRPr>
          </a:p>
          <a:p>
            <a:pPr marL="685800" lvl="2" eaLnBrk="1" hangingPunct="1">
              <a:spcBef>
                <a:spcPts val="1000"/>
              </a:spcBef>
              <a:buSzPct val="120000"/>
              <a:buFont typeface="Wingdings" panose="05000000000000000000" pitchFamily="2" charset="2"/>
              <a:buChar char="p"/>
            </a:pPr>
            <a:endParaRPr lang="zh-CN" altLang="en-US" smtClean="0">
              <a:latin typeface="幼圆" panose="02010509060101010101" pitchFamily="49" charset="-122"/>
              <a:ea typeface="Times"/>
              <a:cs typeface="Times"/>
            </a:endParaRPr>
          </a:p>
          <a:p>
            <a:pPr marL="685800" lvl="2" eaLnBrk="1" hangingPunct="1">
              <a:spcBef>
                <a:spcPts val="1000"/>
              </a:spcBef>
              <a:buSzPct val="120000"/>
              <a:buFont typeface="Wingdings" panose="05000000000000000000" pitchFamily="2" charset="2"/>
              <a:buChar char="p"/>
            </a:pPr>
            <a:endParaRPr lang="zh-CN" altLang="en-US" smtClean="0">
              <a:latin typeface="幼圆" panose="02010509060101010101" pitchFamily="49" charset="-122"/>
              <a:ea typeface="Times"/>
              <a:cs typeface="Times"/>
            </a:endParaRPr>
          </a:p>
          <a:p>
            <a:pPr marL="685800" lvl="2" algn="ctr" eaLnBrk="1" hangingPunct="1">
              <a:spcBef>
                <a:spcPts val="1000"/>
              </a:spcBef>
              <a:buSzPct val="120000"/>
              <a:buFont typeface="Wingdings" panose="05000000000000000000" pitchFamily="2" charset="2"/>
              <a:buNone/>
            </a:pPr>
            <a:r>
              <a:rPr lang="zh-CN" altLang="en-US" smtClean="0">
                <a:latin typeface="幼圆" panose="02010509060101010101" pitchFamily="49" charset="-122"/>
                <a:ea typeface="宋体" panose="02010600030101010101" pitchFamily="2" charset="-122"/>
              </a:rPr>
              <a:t>图</a:t>
            </a:r>
            <a:r>
              <a:rPr lang="en-US" altLang="zh-CN" smtClean="0">
                <a:latin typeface="幼圆" panose="02010509060101010101" pitchFamily="49" charset="-122"/>
                <a:ea typeface="宋体" panose="02010600030101010101" pitchFamily="2" charset="-122"/>
              </a:rPr>
              <a:t>7.1 </a:t>
            </a:r>
            <a:r>
              <a:rPr lang="zh-CN" altLang="en-US" smtClean="0">
                <a:latin typeface="幼圆" panose="02010509060101010101" pitchFamily="49" charset="-122"/>
                <a:ea typeface="宋体" panose="02010600030101010101" pitchFamily="2" charset="-122"/>
              </a:rPr>
              <a:t>朴素贝叶斯分类器与两种半朴素分类器所考虑的属性依赖关系</a:t>
            </a:r>
            <a:endParaRPr lang="zh-CN" altLang="en-US" smtClean="0">
              <a:latin typeface="幼圆" panose="02010509060101010101" pitchFamily="49" charset="-122"/>
              <a:ea typeface="宋体" panose="02010600030101010101" pitchFamily="2" charset="-122"/>
            </a:endParaRPr>
          </a:p>
          <a:p>
            <a:pPr marL="685800" lvl="2" algn="ctr" eaLnBrk="1" hangingPunct="1">
              <a:spcBef>
                <a:spcPts val="1000"/>
              </a:spcBef>
              <a:buSzPct val="120000"/>
              <a:buFont typeface="Wingdings" panose="05000000000000000000" pitchFamily="2" charset="2"/>
              <a:buNone/>
            </a:pPr>
            <a:endParaRPr lang="zh-CN" altLang="en-US" smtClean="0">
              <a:latin typeface="幼圆" panose="02010509060101010101" pitchFamily="49" charset="-122"/>
              <a:ea typeface="Times"/>
              <a:cs typeface="Times"/>
            </a:endParaRPr>
          </a:p>
          <a:p>
            <a:pPr marL="685800" lvl="2" eaLnBrk="1" hangingPunct="1">
              <a:spcBef>
                <a:spcPts val="1000"/>
              </a:spcBef>
              <a:buSzPct val="120000"/>
              <a:buFont typeface="Wingdings" panose="05000000000000000000" pitchFamily="2" charset="2"/>
              <a:buChar char="p"/>
            </a:pPr>
            <a:r>
              <a:rPr lang="zh-CN" altLang="en-US" smtClean="0">
                <a:latin typeface="幼圆" panose="02010509060101010101" pitchFamily="49" charset="-122"/>
                <a:ea typeface="Times"/>
                <a:cs typeface="Times"/>
              </a:rPr>
              <a:t>在图</a:t>
            </a:r>
            <a:r>
              <a:rPr lang="en-US" altLang="zh-CN" smtClean="0">
                <a:latin typeface="幼圆" panose="02010509060101010101" pitchFamily="49" charset="-122"/>
                <a:ea typeface="Times"/>
                <a:cs typeface="Times"/>
              </a:rPr>
              <a:t>7.1 (b)</a:t>
            </a:r>
            <a:r>
              <a:rPr lang="zh-CN" altLang="en-US" smtClean="0">
                <a:latin typeface="幼圆" panose="02010509060101010101" pitchFamily="49" charset="-122"/>
                <a:ea typeface="Times"/>
                <a:cs typeface="Times"/>
              </a:rPr>
              <a:t>中，</a:t>
            </a:r>
            <a:r>
              <a:rPr lang="en-US" altLang="zh-CN" smtClean="0">
                <a:latin typeface="幼圆" panose="02010509060101010101" pitchFamily="49" charset="-122"/>
                <a:ea typeface="Times"/>
                <a:cs typeface="Times"/>
              </a:rPr>
              <a:t>   </a:t>
            </a:r>
            <a:r>
              <a:rPr lang="zh-CN" altLang="en-US" smtClean="0">
                <a:latin typeface="幼圆" panose="02010509060101010101" pitchFamily="49" charset="-122"/>
                <a:ea typeface="Times"/>
                <a:cs typeface="Times"/>
              </a:rPr>
              <a:t>是超父属性。</a:t>
            </a:r>
            <a:endParaRPr lang="zh-CN" altLang="en-US" smtClean="0">
              <a:latin typeface="幼圆" panose="02010509060101010101" pitchFamily="49" charset="-122"/>
              <a:ea typeface="Times"/>
              <a:cs typeface="Times"/>
            </a:endParaRPr>
          </a:p>
          <a:p>
            <a:pPr marL="228600" lvl="1" eaLnBrk="1" hangingPunct="1">
              <a:spcBef>
                <a:spcPts val="1000"/>
              </a:spcBef>
              <a:buSzPct val="120000"/>
              <a:buFont typeface="Wingdings" panose="05000000000000000000" pitchFamily="2" charset="2"/>
              <a:buChar char="p"/>
            </a:pPr>
            <a:endParaRPr lang="zh-CN" altLang="en-US" sz="2200" smtClean="0">
              <a:latin typeface="幼圆" panose="02010509060101010101" pitchFamily="49" charset="-122"/>
              <a:ea typeface="Times"/>
              <a:cs typeface="Times"/>
            </a:endParaRPr>
          </a:p>
          <a:p>
            <a:pPr marL="228600" lvl="1" eaLnBrk="1" hangingPunct="1">
              <a:spcBef>
                <a:spcPts val="1000"/>
              </a:spcBef>
              <a:buSzPct val="120000"/>
              <a:buFont typeface="Wingdings" panose="05000000000000000000" pitchFamily="2" charset="2"/>
              <a:buChar char="p"/>
            </a:pPr>
            <a:endParaRPr lang="zh-CN" altLang="en-US" sz="2200" smtClean="0">
              <a:latin typeface="幼圆" panose="02010509060101010101" pitchFamily="49" charset="-122"/>
              <a:ea typeface="Times"/>
              <a:cs typeface="Times"/>
            </a:endParaRPr>
          </a:p>
          <a:p>
            <a:pPr marL="228600" lvl="1" eaLnBrk="1" hangingPunct="1">
              <a:spcBef>
                <a:spcPts val="1000"/>
              </a:spcBef>
              <a:buSzPct val="120000"/>
              <a:buFont typeface="Wingdings" panose="05000000000000000000" pitchFamily="2" charset="2"/>
              <a:buChar char="p"/>
            </a:pPr>
            <a:endParaRPr lang="zh-CN" altLang="en-US" sz="2200" smtClean="0">
              <a:latin typeface="幼圆" panose="02010509060101010101" pitchFamily="49" charset="-122"/>
              <a:ea typeface="Times"/>
              <a:cs typeface="Times"/>
            </a:endParaRPr>
          </a:p>
          <a:p>
            <a:pPr marL="228600" lvl="1" eaLnBrk="1" hangingPunct="1">
              <a:spcBef>
                <a:spcPts val="1000"/>
              </a:spcBef>
              <a:buSzPct val="120000"/>
              <a:buFont typeface="Wingdings" panose="05000000000000000000" pitchFamily="2" charset="2"/>
              <a:buChar char="p"/>
            </a:pPr>
            <a:endParaRPr lang="zh-CN" altLang="en-US" sz="2200" smtClean="0">
              <a:latin typeface="幼圆" panose="02010509060101010101" pitchFamily="49" charset="-122"/>
              <a:ea typeface="Times"/>
              <a:cs typeface="Times"/>
            </a:endParaRPr>
          </a:p>
          <a:p>
            <a:pPr marL="228600" lvl="1" eaLnBrk="1" hangingPunct="1">
              <a:spcBef>
                <a:spcPts val="1000"/>
              </a:spcBef>
              <a:buSzPct val="120000"/>
              <a:buFont typeface="Wingdings" panose="05000000000000000000" pitchFamily="2" charset="2"/>
              <a:buChar char="p"/>
            </a:pPr>
            <a:endParaRPr lang="zh-CN" altLang="en-US" sz="2200" smtClean="0">
              <a:latin typeface="幼圆" panose="02010509060101010101" pitchFamily="49" charset="-122"/>
              <a:ea typeface="Times"/>
              <a:cs typeface="Times"/>
            </a:endParaRPr>
          </a:p>
          <a:p>
            <a:pPr marL="685800" lvl="2" eaLnBrk="1" hangingPunct="1">
              <a:spcBef>
                <a:spcPts val="1000"/>
              </a:spcBef>
              <a:buSzPct val="120000"/>
              <a:buFont typeface="Wingdings" panose="05000000000000000000" pitchFamily="2" charset="2"/>
              <a:buChar char="p"/>
            </a:pPr>
            <a:endParaRPr lang="zh-CN" altLang="en-US" smtClean="0">
              <a:latin typeface="幼圆" panose="02010509060101010101" pitchFamily="49" charset="-122"/>
              <a:ea typeface="Times"/>
              <a:cs typeface="Times"/>
            </a:endParaRPr>
          </a:p>
          <a:p>
            <a:pPr marL="685800" lvl="2" eaLnBrk="1" hangingPunct="1">
              <a:spcBef>
                <a:spcPts val="1000"/>
              </a:spcBef>
              <a:buSzPct val="120000"/>
              <a:buFont typeface="Wingdings" panose="05000000000000000000" pitchFamily="2" charset="2"/>
              <a:buNone/>
            </a:pPr>
            <a:endParaRPr lang="zh-CN" altLang="en-US" smtClean="0">
              <a:latin typeface="幼圆" panose="02010509060101010101" pitchFamily="49" charset="-122"/>
              <a:ea typeface="Times"/>
              <a:cs typeface="Times"/>
            </a:endParaRPr>
          </a:p>
          <a:p>
            <a:pPr eaLnBrk="1" hangingPunct="1"/>
            <a:endParaRPr kumimoji="1" lang="zh-CN" altLang="en-US" smtClean="0">
              <a:latin typeface="幼圆" panose="02010509060101010101" pitchFamily="49" charset="-122"/>
            </a:endParaRPr>
          </a:p>
        </p:txBody>
      </p:sp>
      <p:sp>
        <p:nvSpPr>
          <p:cNvPr id="2" name="椭圆 1"/>
          <p:cNvSpPr/>
          <p:nvPr/>
        </p:nvSpPr>
        <p:spPr>
          <a:xfrm>
            <a:off x="3533775" y="3067050"/>
            <a:ext cx="3810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0964" name="图片 4"/>
          <p:cNvPicPr>
            <a:picLocks noChangeAspect="1"/>
          </p:cNvPicPr>
          <p:nvPr/>
        </p:nvPicPr>
        <p:blipFill>
          <a:blip r:embed="rId1"/>
          <a:srcRect/>
          <a:stretch>
            <a:fillRect/>
          </a:stretch>
        </p:blipFill>
        <p:spPr bwMode="auto">
          <a:xfrm>
            <a:off x="987425" y="2206625"/>
            <a:ext cx="7383463" cy="1778000"/>
          </a:xfrm>
          <a:prstGeom prst="rect">
            <a:avLst/>
          </a:prstGeom>
          <a:gradFill>
            <a:gsLst>
              <a:gs pos="4100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pic>
      <p:graphicFrame>
        <p:nvGraphicFramePr>
          <p:cNvPr id="40966" name="Object 84"/>
          <p:cNvGraphicFramePr>
            <a:graphicFrameLocks noChangeAspect="1"/>
          </p:cNvGraphicFramePr>
          <p:nvPr/>
        </p:nvGraphicFramePr>
        <p:xfrm>
          <a:off x="2678113" y="5149850"/>
          <a:ext cx="260350" cy="220663"/>
        </p:xfrm>
        <a:graphic>
          <a:graphicData uri="http://schemas.openxmlformats.org/presentationml/2006/ole">
            <mc:AlternateContent xmlns:mc="http://schemas.openxmlformats.org/markup-compatibility/2006">
              <mc:Choice xmlns:v="urn:schemas-microsoft-com:vml" Requires="v">
                <p:oleObj spid="_x0000_s40976" name="Formula" r:id="rId2" imgW="140335" imgH="119380" progId="">
                  <p:embed/>
                </p:oleObj>
              </mc:Choice>
              <mc:Fallback>
                <p:oleObj name="Formula" r:id="rId2" imgW="140335" imgH="119380" progId="">
                  <p:embed/>
                  <p:pic>
                    <p:nvPicPr>
                      <p:cNvPr id="0" name="Object 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8113" y="5149850"/>
                        <a:ext cx="260350"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椭圆 2"/>
          <p:cNvSpPr/>
          <p:nvPr/>
        </p:nvSpPr>
        <p:spPr>
          <a:xfrm>
            <a:off x="3533775" y="3067050"/>
            <a:ext cx="381000" cy="381000"/>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3"/>
          <p:cNvSpPr>
            <a:spLocks noGrp="1"/>
          </p:cNvSpPr>
          <p:nvPr>
            <p:ph idx="4294967295"/>
          </p:nvPr>
        </p:nvSpPr>
        <p:spPr>
          <a:xfrm>
            <a:off x="0" y="1243013"/>
            <a:ext cx="8616950" cy="3697287"/>
          </a:xfrm>
        </p:spPr>
        <p:txBody>
          <a:bodyPr/>
          <a:lstStyle/>
          <a:p>
            <a:pPr indent="-358775" eaLnBrk="1" hangingPunct="1">
              <a:lnSpc>
                <a:spcPct val="150000"/>
              </a:lnSpc>
            </a:pPr>
            <a:r>
              <a:rPr sz="2400" b="1">
                <a:solidFill>
                  <a:srgbClr val="FF0000"/>
                </a:solidFill>
                <a:latin typeface="幼圆" panose="02010509060101010101" pitchFamily="49" charset="-122"/>
                <a:ea typeface="宋体" panose="02010600030101010101" pitchFamily="2" charset="-122"/>
              </a:rPr>
              <a:t>贝叶斯决策论</a:t>
            </a:r>
            <a:endParaRPr lang="en-US" altLang="zh-CN" sz="2400" b="1">
              <a:solidFill>
                <a:srgbClr val="FF0000"/>
              </a:solidFill>
              <a:latin typeface="幼圆" panose="02010509060101010101" pitchFamily="49" charset="-122"/>
              <a:ea typeface="宋体" panose="02010600030101010101" pitchFamily="2" charset="-122"/>
            </a:endParaRPr>
          </a:p>
          <a:p>
            <a:pPr indent="-358775" eaLnBrk="1" hangingPunct="1">
              <a:lnSpc>
                <a:spcPct val="150000"/>
              </a:lnSpc>
            </a:pPr>
            <a:r>
              <a:rPr sz="2400" b="1">
                <a:solidFill>
                  <a:srgbClr val="D9D9D9"/>
                </a:solidFill>
                <a:latin typeface="幼圆" panose="02010509060101010101" pitchFamily="49" charset="-122"/>
                <a:ea typeface="宋体" panose="02010600030101010101" pitchFamily="2" charset="-122"/>
              </a:rPr>
              <a:t>朴素贝叶斯分类器</a:t>
            </a:r>
            <a:endParaRPr lang="en-US" altLang="zh-CN" sz="2400" b="1">
              <a:solidFill>
                <a:srgbClr val="D9D9D9"/>
              </a:solidFill>
              <a:latin typeface="幼圆" panose="02010509060101010101" pitchFamily="49" charset="-122"/>
              <a:ea typeface="宋体" panose="02010600030101010101" pitchFamily="2" charset="-122"/>
            </a:endParaRPr>
          </a:p>
          <a:p>
            <a:pPr indent="-358775" eaLnBrk="1" hangingPunct="1">
              <a:lnSpc>
                <a:spcPct val="150000"/>
              </a:lnSpc>
            </a:pPr>
            <a:r>
              <a:rPr sz="2400" b="1">
                <a:solidFill>
                  <a:srgbClr val="D9D9D9"/>
                </a:solidFill>
                <a:latin typeface="幼圆" panose="02010509060101010101" pitchFamily="49" charset="-122"/>
                <a:ea typeface="宋体" panose="02010600030101010101" pitchFamily="2" charset="-122"/>
              </a:rPr>
              <a:t>半朴素贝叶斯分类器</a:t>
            </a:r>
            <a:endParaRPr lang="en-US" altLang="zh-CN" sz="2400" b="1">
              <a:solidFill>
                <a:srgbClr val="D9D9D9"/>
              </a:solidFill>
              <a:latin typeface="幼圆" panose="02010509060101010101" pitchFamily="49" charset="-122"/>
              <a:ea typeface="宋体" panose="02010600030101010101" pitchFamily="2" charset="-122"/>
            </a:endParaRPr>
          </a:p>
          <a:p>
            <a:pPr indent="-358775" eaLnBrk="1" hangingPunct="1">
              <a:lnSpc>
                <a:spcPct val="150000"/>
              </a:lnSpc>
            </a:pPr>
            <a:r>
              <a:rPr sz="2400" b="1">
                <a:solidFill>
                  <a:srgbClr val="D9D9D9"/>
                </a:solidFill>
                <a:latin typeface="幼圆" panose="02010509060101010101" pitchFamily="49" charset="-122"/>
                <a:ea typeface="宋体" panose="02010600030101010101" pitchFamily="2" charset="-122"/>
              </a:rPr>
              <a:t>贝叶斯网</a:t>
            </a:r>
            <a:endParaRPr lang="en-US" altLang="zh-CN" sz="2400" b="1">
              <a:solidFill>
                <a:srgbClr val="D9D9D9"/>
              </a:solidFill>
              <a:latin typeface="幼圆" panose="02010509060101010101" pitchFamily="49" charset="-122"/>
              <a:ea typeface="宋体" panose="02010600030101010101" pitchFamily="2" charset="-122"/>
            </a:endParaRPr>
          </a:p>
          <a:p>
            <a:pPr indent="-358775" eaLnBrk="1" hangingPunct="1">
              <a:lnSpc>
                <a:spcPct val="150000"/>
              </a:lnSpc>
            </a:pPr>
            <a:r>
              <a:rPr lang="en-US" altLang="zh-CN" sz="2400" b="1">
                <a:solidFill>
                  <a:srgbClr val="D9D9D9"/>
                </a:solidFill>
              </a:rPr>
              <a:t>EM</a:t>
            </a:r>
            <a:r>
              <a:rPr sz="2400" b="1">
                <a:solidFill>
                  <a:srgbClr val="D9D9D9"/>
                </a:solidFill>
                <a:latin typeface="幼圆" panose="02010509060101010101" pitchFamily="49" charset="-122"/>
                <a:ea typeface="宋体" panose="02010600030101010101" pitchFamily="2" charset="-122"/>
              </a:rPr>
              <a:t>算法</a:t>
            </a:r>
            <a:endParaRPr lang="en-US" altLang="zh-CN" sz="2400" b="1">
              <a:solidFill>
                <a:srgbClr val="D9D9D9"/>
              </a:solidFill>
              <a:latin typeface="幼圆" panose="02010509060101010101" pitchFamily="49"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fontAlgn="auto" hangingPunct="1">
              <a:spcAft>
                <a:spcPts val="0"/>
              </a:spcAft>
              <a:defRPr/>
            </a:pPr>
            <a:r>
              <a:rPr lang="en-US" altLang="zh-CN" dirty="0">
                <a:latin typeface="Verdana" panose="020B0604030504040204" pitchFamily="34" charset="0"/>
                <a:ea typeface="Verdana" panose="020B0604030504040204" pitchFamily="34" charset="0"/>
                <a:cs typeface="Verdana" panose="020B0604030504040204" pitchFamily="34" charset="0"/>
              </a:rPr>
              <a:t>TAN</a:t>
            </a:r>
            <a:endParaRPr lang="zh-CN" altLang="en-US" dirty="0">
              <a:latin typeface="+mj-ea"/>
              <a:ea typeface="+mj-ea"/>
            </a:endParaRPr>
          </a:p>
        </p:txBody>
      </p:sp>
      <p:sp>
        <p:nvSpPr>
          <p:cNvPr id="44035" name="内容占位符 1"/>
          <p:cNvSpPr txBox="1"/>
          <p:nvPr/>
        </p:nvSpPr>
        <p:spPr bwMode="auto">
          <a:xfrm>
            <a:off x="260350" y="533400"/>
            <a:ext cx="8723313" cy="517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228600" indent="-358775"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ts val="1000"/>
              </a:spcBef>
              <a:buClr>
                <a:schemeClr val="accent1"/>
              </a:buClr>
              <a:buSzPct val="120000"/>
              <a:buFont typeface="Wingdings" panose="05000000000000000000" pitchFamily="2" charset="2"/>
              <a:buNone/>
            </a:pPr>
            <a:endParaRPr lang="zh-CN" altLang="en-US" sz="2200">
              <a:latin typeface="幼圆" panose="02010509060101010101" pitchFamily="49" charset="-122"/>
            </a:endParaRPr>
          </a:p>
          <a:p>
            <a:pPr lvl="1" eaLnBrk="1" hangingPunct="1">
              <a:lnSpc>
                <a:spcPct val="90000"/>
              </a:lnSpc>
              <a:spcBef>
                <a:spcPts val="1000"/>
              </a:spcBef>
              <a:buClr>
                <a:schemeClr val="accent1"/>
              </a:buClr>
              <a:buSzPct val="120000"/>
              <a:buFont typeface="Wingdings" panose="05000000000000000000" pitchFamily="2" charset="2"/>
              <a:buChar char="p"/>
            </a:pPr>
            <a:r>
              <a:rPr lang="en-US" altLang="zh-CN" sz="2200">
                <a:latin typeface="幼圆" panose="02010509060101010101" pitchFamily="49" charset="-122"/>
                <a:ea typeface="Times New Roman" panose="02020603050405020304" pitchFamily="18" charset="0"/>
                <a:cs typeface="Times New Roman" panose="02020603050405020304" pitchFamily="18" charset="0"/>
              </a:rPr>
              <a:t>TAN (Tree augmented Naïve Bayes) [Friedman et al., 1997]</a:t>
            </a:r>
            <a:r>
              <a:rPr lang="zh-CN" altLang="en-US" sz="2200">
                <a:latin typeface="幼圆" panose="02010509060101010101" pitchFamily="49" charset="-122"/>
                <a:ea typeface="Times New Roman" panose="02020603050405020304" pitchFamily="18" charset="0"/>
                <a:cs typeface="Times New Roman" panose="02020603050405020304" pitchFamily="18" charset="0"/>
              </a:rPr>
              <a:t> 则在最大带权生成树 </a:t>
            </a:r>
            <a:r>
              <a:rPr lang="en-US" altLang="zh-CN" sz="2200">
                <a:latin typeface="幼圆" panose="02010509060101010101" pitchFamily="49" charset="-122"/>
                <a:ea typeface="Times New Roman" panose="02020603050405020304" pitchFamily="18" charset="0"/>
                <a:cs typeface="Times New Roman" panose="02020603050405020304" pitchFamily="18" charset="0"/>
              </a:rPr>
              <a:t>(Maximum</a:t>
            </a:r>
            <a:r>
              <a:rPr lang="zh-CN" altLang="en-US" sz="2200">
                <a:latin typeface="幼圆" panose="02010509060101010101" pitchFamily="49" charset="-122"/>
                <a:ea typeface="Times New Roman" panose="02020603050405020304" pitchFamily="18" charset="0"/>
                <a:cs typeface="Times New Roman" panose="02020603050405020304" pitchFamily="18" charset="0"/>
              </a:rPr>
              <a:t> </a:t>
            </a:r>
            <a:r>
              <a:rPr lang="en-US" altLang="zh-CN" sz="2200">
                <a:latin typeface="幼圆" panose="02010509060101010101" pitchFamily="49" charset="-122"/>
                <a:ea typeface="Times New Roman" panose="02020603050405020304" pitchFamily="18" charset="0"/>
                <a:cs typeface="Times New Roman" panose="02020603050405020304" pitchFamily="18" charset="0"/>
              </a:rPr>
              <a:t>weighted</a:t>
            </a:r>
            <a:r>
              <a:rPr lang="zh-CN" altLang="en-US" sz="2200">
                <a:latin typeface="幼圆" panose="02010509060101010101" pitchFamily="49" charset="-122"/>
                <a:ea typeface="Times New Roman" panose="02020603050405020304" pitchFamily="18" charset="0"/>
                <a:cs typeface="Times New Roman" panose="02020603050405020304" pitchFamily="18" charset="0"/>
              </a:rPr>
              <a:t> </a:t>
            </a:r>
            <a:r>
              <a:rPr lang="en-US" altLang="zh-CN" sz="2200">
                <a:latin typeface="幼圆" panose="02010509060101010101" pitchFamily="49" charset="-122"/>
                <a:ea typeface="Times New Roman" panose="02020603050405020304" pitchFamily="18" charset="0"/>
                <a:cs typeface="Times New Roman" panose="02020603050405020304" pitchFamily="18" charset="0"/>
              </a:rPr>
              <a:t>spanning tree)</a:t>
            </a:r>
            <a:r>
              <a:rPr lang="zh-CN" altLang="en-US" sz="2200">
                <a:latin typeface="幼圆" panose="02010509060101010101" pitchFamily="49" charset="-122"/>
                <a:ea typeface="Times New Roman" panose="02020603050405020304" pitchFamily="18" charset="0"/>
                <a:cs typeface="Times New Roman" panose="02020603050405020304" pitchFamily="18" charset="0"/>
              </a:rPr>
              <a:t> 算法 </a:t>
            </a:r>
            <a:r>
              <a:rPr lang="en-US" altLang="zh-CN" sz="2200">
                <a:latin typeface="幼圆" panose="02010509060101010101" pitchFamily="49" charset="-122"/>
                <a:ea typeface="Times New Roman" panose="02020603050405020304" pitchFamily="18" charset="0"/>
                <a:cs typeface="Times New Roman" panose="02020603050405020304" pitchFamily="18" charset="0"/>
              </a:rPr>
              <a:t>[Chow and  Liu, 1968]</a:t>
            </a:r>
            <a:r>
              <a:rPr lang="zh-CN" altLang="en-US" sz="2200">
                <a:latin typeface="幼圆" panose="02010509060101010101" pitchFamily="49" charset="-122"/>
                <a:ea typeface="Times New Roman" panose="02020603050405020304" pitchFamily="18" charset="0"/>
                <a:cs typeface="Times New Roman" panose="02020603050405020304" pitchFamily="18" charset="0"/>
              </a:rPr>
              <a:t> 的基础上，通过以下步骤将属性间依赖关系简约为图</a:t>
            </a:r>
            <a:r>
              <a:rPr lang="en-US" altLang="zh-CN" sz="2200">
                <a:latin typeface="幼圆" panose="02010509060101010101" pitchFamily="49" charset="-122"/>
                <a:ea typeface="Times New Roman" panose="02020603050405020304" pitchFamily="18" charset="0"/>
                <a:cs typeface="Times New Roman" panose="02020603050405020304" pitchFamily="18" charset="0"/>
              </a:rPr>
              <a:t>7.1 (c)</a:t>
            </a:r>
            <a:r>
              <a:rPr lang="zh-CN" altLang="en-US" sz="2200">
                <a:latin typeface="幼圆" panose="02010509060101010101" pitchFamily="49" charset="-122"/>
                <a:ea typeface="Times New Roman" panose="02020603050405020304" pitchFamily="18" charset="0"/>
                <a:cs typeface="Times New Roman" panose="02020603050405020304" pitchFamily="18" charset="0"/>
              </a:rPr>
              <a:t>。</a:t>
            </a:r>
            <a:endParaRPr lang="zh-CN" altLang="en-US" sz="2000">
              <a:latin typeface="幼圆" panose="02010509060101010101" pitchFamily="49" charset="-122"/>
              <a:ea typeface="Times New Roman" panose="02020603050405020304" pitchFamily="18" charset="0"/>
              <a:cs typeface="Times New Roman" panose="02020603050405020304" pitchFamily="18" charset="0"/>
            </a:endParaRPr>
          </a:p>
          <a:p>
            <a:pPr lvl="1" eaLnBrk="1" hangingPunct="1">
              <a:lnSpc>
                <a:spcPct val="90000"/>
              </a:lnSpc>
              <a:spcBef>
                <a:spcPts val="500"/>
              </a:spcBef>
              <a:buClr>
                <a:schemeClr val="accent1"/>
              </a:buClr>
              <a:buFont typeface="Wingdings" panose="05000000000000000000" pitchFamily="2" charset="2"/>
              <a:buChar char="l"/>
            </a:pPr>
            <a:endParaRPr lang="zh-CN" altLang="en-US" sz="2000">
              <a:latin typeface="幼圆" panose="02010509060101010101" pitchFamily="49" charset="-122"/>
              <a:ea typeface="Times New Roman" panose="02020603050405020304" pitchFamily="18" charset="0"/>
              <a:cs typeface="Times New Roman" panose="02020603050405020304" pitchFamily="18" charset="0"/>
            </a:endParaRPr>
          </a:p>
          <a:p>
            <a:pPr lvl="1" eaLnBrk="1" hangingPunct="1">
              <a:lnSpc>
                <a:spcPct val="90000"/>
              </a:lnSpc>
              <a:spcBef>
                <a:spcPts val="500"/>
              </a:spcBef>
              <a:buClr>
                <a:schemeClr val="accent1"/>
              </a:buClr>
              <a:buFont typeface="Wingdings" panose="05000000000000000000" pitchFamily="2" charset="2"/>
              <a:buChar char="l"/>
            </a:pPr>
            <a:r>
              <a:rPr lang="zh-CN" altLang="en-US" sz="2000">
                <a:latin typeface="幼圆" panose="02010509060101010101" pitchFamily="49" charset="-122"/>
                <a:ea typeface="Times New Roman" panose="02020603050405020304" pitchFamily="18" charset="0"/>
                <a:cs typeface="Times New Roman" panose="02020603050405020304" pitchFamily="18" charset="0"/>
              </a:rPr>
              <a:t>计算任意两个</a:t>
            </a:r>
            <a:r>
              <a:rPr lang="zh-CN" altLang="en-US" sz="2000">
                <a:solidFill>
                  <a:srgbClr val="FF0000"/>
                </a:solidFill>
                <a:latin typeface="幼圆" panose="02010509060101010101" pitchFamily="49" charset="-122"/>
                <a:ea typeface="Times New Roman" panose="02020603050405020304" pitchFamily="18" charset="0"/>
                <a:cs typeface="Times New Roman" panose="02020603050405020304" pitchFamily="18" charset="0"/>
              </a:rPr>
              <a:t>属性</a:t>
            </a:r>
            <a:r>
              <a:rPr lang="zh-CN" altLang="en-US" sz="2000">
                <a:latin typeface="幼圆" panose="02010509060101010101" pitchFamily="49" charset="-122"/>
                <a:ea typeface="Times New Roman" panose="02020603050405020304" pitchFamily="18" charset="0"/>
                <a:cs typeface="Times New Roman" panose="02020603050405020304" pitchFamily="18" charset="0"/>
              </a:rPr>
              <a:t>之间的条件</a:t>
            </a:r>
            <a:r>
              <a:rPr lang="zh-CN" altLang="en-US" sz="2000">
                <a:solidFill>
                  <a:srgbClr val="FF0000"/>
                </a:solidFill>
                <a:latin typeface="幼圆" panose="02010509060101010101" pitchFamily="49" charset="-122"/>
                <a:ea typeface="Times New Roman" panose="02020603050405020304" pitchFamily="18" charset="0"/>
                <a:cs typeface="Times New Roman" panose="02020603050405020304" pitchFamily="18" charset="0"/>
              </a:rPr>
              <a:t>互信息</a:t>
            </a:r>
            <a:r>
              <a:rPr lang="en-US" altLang="zh-CN" sz="2000">
                <a:latin typeface="幼圆" panose="02010509060101010101" pitchFamily="49" charset="-122"/>
                <a:ea typeface="Times New Roman" panose="02020603050405020304" pitchFamily="18" charset="0"/>
                <a:cs typeface="Times New Roman" panose="02020603050405020304" pitchFamily="18" charset="0"/>
              </a:rPr>
              <a:t> (conditional mutual information)</a:t>
            </a:r>
            <a:endParaRPr lang="zh-CN" altLang="en-US" sz="2000">
              <a:latin typeface="幼圆" panose="02010509060101010101" pitchFamily="49" charset="-122"/>
              <a:ea typeface="Times New Roman" panose="02020603050405020304" pitchFamily="18" charset="0"/>
              <a:cs typeface="Times New Roman" panose="02020603050405020304" pitchFamily="18" charset="0"/>
            </a:endParaRPr>
          </a:p>
          <a:p>
            <a:pPr lvl="1" eaLnBrk="1" hangingPunct="1">
              <a:lnSpc>
                <a:spcPct val="90000"/>
              </a:lnSpc>
              <a:spcBef>
                <a:spcPts val="500"/>
              </a:spcBef>
              <a:buClr>
                <a:schemeClr val="accent1"/>
              </a:buClr>
              <a:buFont typeface="Wingdings" panose="05000000000000000000" pitchFamily="2" charset="2"/>
              <a:buChar char="l"/>
            </a:pPr>
            <a:endParaRPr lang="en-US" altLang="zh-CN" sz="2000">
              <a:latin typeface="幼圆" panose="02010509060101010101" pitchFamily="49" charset="-122"/>
            </a:endParaRPr>
          </a:p>
          <a:p>
            <a:pPr lvl="1" eaLnBrk="1" hangingPunct="1">
              <a:lnSpc>
                <a:spcPct val="90000"/>
              </a:lnSpc>
              <a:spcBef>
                <a:spcPts val="500"/>
              </a:spcBef>
              <a:buClr>
                <a:schemeClr val="accent1"/>
              </a:buClr>
              <a:buFont typeface="Wingdings" panose="05000000000000000000" pitchFamily="2" charset="2"/>
              <a:buChar char="l"/>
            </a:pPr>
            <a:endParaRPr lang="en-US" altLang="zh-CN" sz="2000">
              <a:latin typeface="幼圆" panose="02010509060101010101" pitchFamily="49" charset="-122"/>
            </a:endParaRPr>
          </a:p>
          <a:p>
            <a:pPr lvl="1" eaLnBrk="1" hangingPunct="1">
              <a:lnSpc>
                <a:spcPct val="90000"/>
              </a:lnSpc>
              <a:spcBef>
                <a:spcPts val="500"/>
              </a:spcBef>
              <a:buClr>
                <a:schemeClr val="accent1"/>
              </a:buClr>
              <a:buFont typeface="Wingdings" panose="05000000000000000000" pitchFamily="2" charset="2"/>
              <a:buChar char="l"/>
            </a:pPr>
            <a:endParaRPr lang="en-US" altLang="zh-CN" sz="2000">
              <a:latin typeface="幼圆" panose="02010509060101010101" pitchFamily="49" charset="-122"/>
            </a:endParaRPr>
          </a:p>
          <a:p>
            <a:pPr lvl="1" eaLnBrk="1" hangingPunct="1">
              <a:lnSpc>
                <a:spcPct val="90000"/>
              </a:lnSpc>
              <a:spcBef>
                <a:spcPts val="500"/>
              </a:spcBef>
              <a:buClr>
                <a:schemeClr val="accent1"/>
              </a:buClr>
              <a:buFont typeface="Wingdings" panose="05000000000000000000" pitchFamily="2" charset="2"/>
              <a:buChar char="l"/>
            </a:pPr>
            <a:r>
              <a:rPr lang="zh-CN" altLang="en-US" sz="2000">
                <a:latin typeface="幼圆" panose="02010509060101010101" pitchFamily="49" charset="-122"/>
              </a:rPr>
              <a:t>以属性为结点构建</a:t>
            </a:r>
            <a:r>
              <a:rPr lang="zh-CN" altLang="en-US" sz="2000">
                <a:solidFill>
                  <a:srgbClr val="FF0000"/>
                </a:solidFill>
                <a:latin typeface="幼圆" panose="02010509060101010101" pitchFamily="49" charset="-122"/>
              </a:rPr>
              <a:t>完全图</a:t>
            </a:r>
            <a:r>
              <a:rPr lang="zh-CN" altLang="en-US" sz="2000">
                <a:latin typeface="幼圆" panose="02010509060101010101" pitchFamily="49" charset="-122"/>
              </a:rPr>
              <a:t>，任意两个结点之间边的权重设为</a:t>
            </a:r>
            <a:endParaRPr lang="zh-CN" altLang="en-US" sz="2000">
              <a:latin typeface="幼圆" panose="02010509060101010101" pitchFamily="49" charset="-122"/>
            </a:endParaRPr>
          </a:p>
          <a:p>
            <a:pPr lvl="1" eaLnBrk="1" hangingPunct="1">
              <a:lnSpc>
                <a:spcPct val="90000"/>
              </a:lnSpc>
              <a:spcBef>
                <a:spcPts val="500"/>
              </a:spcBef>
              <a:buClr>
                <a:schemeClr val="accent1"/>
              </a:buClr>
              <a:buFont typeface="Wingdings" panose="05000000000000000000" pitchFamily="2" charset="2"/>
              <a:buChar char="l"/>
            </a:pPr>
            <a:endParaRPr lang="en-US" altLang="zh-CN" sz="2000">
              <a:latin typeface="Verdana" panose="020B0604030504040204" pitchFamily="34" charset="0"/>
              <a:ea typeface="幼圆" panose="02010509060101010101" pitchFamily="49" charset="-122"/>
            </a:endParaRPr>
          </a:p>
          <a:p>
            <a:pPr lvl="1" eaLnBrk="1" hangingPunct="1">
              <a:lnSpc>
                <a:spcPct val="90000"/>
              </a:lnSpc>
              <a:spcBef>
                <a:spcPts val="500"/>
              </a:spcBef>
              <a:buClr>
                <a:schemeClr val="accent1"/>
              </a:buClr>
              <a:buFont typeface="Wingdings" panose="05000000000000000000" pitchFamily="2" charset="2"/>
              <a:buChar char="l"/>
            </a:pPr>
            <a:r>
              <a:rPr lang="zh-CN" altLang="en-US" sz="2000">
                <a:latin typeface="Verdana" panose="020B0604030504040204" pitchFamily="34" charset="0"/>
                <a:ea typeface="幼圆" panose="02010509060101010101" pitchFamily="49" charset="-122"/>
              </a:rPr>
              <a:t>构建此完全图的最大带权生成树，挑选</a:t>
            </a:r>
            <a:r>
              <a:rPr lang="zh-CN" altLang="en-US" sz="2000">
                <a:solidFill>
                  <a:srgbClr val="FF0000"/>
                </a:solidFill>
                <a:latin typeface="Verdana" panose="020B0604030504040204" pitchFamily="34" charset="0"/>
                <a:ea typeface="幼圆" panose="02010509060101010101" pitchFamily="49" charset="-122"/>
              </a:rPr>
              <a:t>根</a:t>
            </a:r>
            <a:r>
              <a:rPr lang="zh-CN" altLang="en-US" sz="2000">
                <a:latin typeface="Verdana" panose="020B0604030504040204" pitchFamily="34" charset="0"/>
                <a:ea typeface="幼圆" panose="02010509060101010101" pitchFamily="49" charset="-122"/>
              </a:rPr>
              <a:t>变量，将边设为</a:t>
            </a:r>
            <a:r>
              <a:rPr lang="zh-CN" altLang="en-US" sz="2000">
                <a:solidFill>
                  <a:srgbClr val="FF0000"/>
                </a:solidFill>
                <a:latin typeface="Verdana" panose="020B0604030504040204" pitchFamily="34" charset="0"/>
                <a:ea typeface="幼圆" panose="02010509060101010101" pitchFamily="49" charset="-122"/>
              </a:rPr>
              <a:t>有向</a:t>
            </a:r>
            <a:r>
              <a:rPr lang="zh-CN" altLang="en-US" sz="2000">
                <a:latin typeface="Verdana" panose="020B0604030504040204" pitchFamily="34" charset="0"/>
                <a:ea typeface="幼圆" panose="02010509060101010101" pitchFamily="49" charset="-122"/>
              </a:rPr>
              <a:t>；</a:t>
            </a:r>
            <a:endParaRPr lang="zh-CN" altLang="en-US" sz="2000">
              <a:latin typeface="Verdana" panose="020B0604030504040204" pitchFamily="34" charset="0"/>
              <a:ea typeface="幼圆" panose="02010509060101010101" pitchFamily="49" charset="-122"/>
            </a:endParaRPr>
          </a:p>
          <a:p>
            <a:pPr lvl="1" eaLnBrk="1" hangingPunct="1">
              <a:lnSpc>
                <a:spcPct val="90000"/>
              </a:lnSpc>
              <a:spcBef>
                <a:spcPts val="500"/>
              </a:spcBef>
              <a:buClr>
                <a:schemeClr val="accent1"/>
              </a:buClr>
              <a:buFont typeface="Wingdings" panose="05000000000000000000" pitchFamily="2" charset="2"/>
              <a:buChar char="l"/>
            </a:pPr>
            <a:endParaRPr lang="en-US" altLang="zh-CN" sz="2000">
              <a:latin typeface="Verdana" panose="020B0604030504040204" pitchFamily="34" charset="0"/>
              <a:ea typeface="幼圆" panose="02010509060101010101" pitchFamily="49" charset="-122"/>
            </a:endParaRPr>
          </a:p>
          <a:p>
            <a:pPr lvl="1" eaLnBrk="1" hangingPunct="1">
              <a:lnSpc>
                <a:spcPct val="90000"/>
              </a:lnSpc>
              <a:spcBef>
                <a:spcPts val="500"/>
              </a:spcBef>
              <a:buClr>
                <a:schemeClr val="accent1"/>
              </a:buClr>
              <a:buFont typeface="Wingdings" panose="05000000000000000000" pitchFamily="2" charset="2"/>
              <a:buChar char="l"/>
            </a:pPr>
            <a:r>
              <a:rPr lang="zh-CN" altLang="en-US" sz="2000">
                <a:latin typeface="Verdana" panose="020B0604030504040204" pitchFamily="34" charset="0"/>
                <a:ea typeface="幼圆" panose="02010509060101010101" pitchFamily="49" charset="-122"/>
              </a:rPr>
              <a:t>加入类别节点</a:t>
            </a:r>
            <a:r>
              <a:rPr lang="en-US" altLang="zh-CN" sz="2000">
                <a:latin typeface="Verdana" panose="020B0604030504040204" pitchFamily="34" charset="0"/>
                <a:ea typeface="幼圆" panose="02010509060101010101" pitchFamily="49" charset="-122"/>
              </a:rPr>
              <a:t>y</a:t>
            </a:r>
            <a:r>
              <a:rPr lang="zh-CN" altLang="en-US" sz="2000">
                <a:latin typeface="Verdana" panose="020B0604030504040204" pitchFamily="34" charset="0"/>
                <a:ea typeface="幼圆" panose="02010509060101010101" pitchFamily="49" charset="-122"/>
              </a:rPr>
              <a:t>，</a:t>
            </a:r>
            <a:r>
              <a:rPr lang="zh-CN" altLang="en-US" sz="2000">
                <a:solidFill>
                  <a:srgbClr val="FF0000"/>
                </a:solidFill>
                <a:latin typeface="Verdana" panose="020B0604030504040204" pitchFamily="34" charset="0"/>
                <a:ea typeface="幼圆" panose="02010509060101010101" pitchFamily="49" charset="-122"/>
              </a:rPr>
              <a:t>增加</a:t>
            </a:r>
            <a:r>
              <a:rPr lang="zh-CN" altLang="en-US" sz="2000">
                <a:latin typeface="Verdana" panose="020B0604030504040204" pitchFamily="34" charset="0"/>
                <a:ea typeface="幼圆" panose="02010509060101010101" pitchFamily="49" charset="-122"/>
              </a:rPr>
              <a:t>从</a:t>
            </a:r>
            <a:r>
              <a:rPr lang="en-US" altLang="zh-CN" sz="2000">
                <a:latin typeface="Verdana" panose="020B0604030504040204" pitchFamily="34" charset="0"/>
                <a:ea typeface="幼圆" panose="02010509060101010101" pitchFamily="49" charset="-122"/>
              </a:rPr>
              <a:t>y</a:t>
            </a:r>
            <a:r>
              <a:rPr lang="zh-CN" altLang="en-US" sz="2000">
                <a:latin typeface="Verdana" panose="020B0604030504040204" pitchFamily="34" charset="0"/>
                <a:ea typeface="幼圆" panose="02010509060101010101" pitchFamily="49" charset="-122"/>
              </a:rPr>
              <a:t>到每个属性的</a:t>
            </a:r>
            <a:r>
              <a:rPr lang="zh-CN" altLang="en-US" sz="2000">
                <a:solidFill>
                  <a:srgbClr val="FF0000"/>
                </a:solidFill>
                <a:latin typeface="Verdana" panose="020B0604030504040204" pitchFamily="34" charset="0"/>
                <a:ea typeface="幼圆" panose="02010509060101010101" pitchFamily="49" charset="-122"/>
              </a:rPr>
              <a:t>有向</a:t>
            </a:r>
            <a:r>
              <a:rPr lang="zh-CN" altLang="en-US" sz="2000">
                <a:latin typeface="Verdana" panose="020B0604030504040204" pitchFamily="34" charset="0"/>
                <a:ea typeface="幼圆" panose="02010509060101010101" pitchFamily="49" charset="-122"/>
              </a:rPr>
              <a:t>边。</a:t>
            </a:r>
            <a:endParaRPr lang="en-US" altLang="zh-CN" sz="2000">
              <a:latin typeface="Verdana" panose="020B0604030504040204" pitchFamily="34" charset="0"/>
              <a:ea typeface="幼圆" panose="02010509060101010101" pitchFamily="49" charset="-122"/>
            </a:endParaRPr>
          </a:p>
          <a:p>
            <a:pPr lvl="1" eaLnBrk="1" hangingPunct="1">
              <a:lnSpc>
                <a:spcPct val="90000"/>
              </a:lnSpc>
              <a:spcBef>
                <a:spcPts val="500"/>
              </a:spcBef>
              <a:buClr>
                <a:schemeClr val="accent1"/>
              </a:buClr>
              <a:buFont typeface="Wingdings" panose="05000000000000000000" pitchFamily="2" charset="2"/>
              <a:buChar char="l"/>
            </a:pPr>
            <a:endParaRPr lang="en-US" altLang="zh-CN" sz="2000">
              <a:latin typeface="幼圆" panose="02010509060101010101" pitchFamily="49" charset="-122"/>
            </a:endParaRPr>
          </a:p>
        </p:txBody>
      </p:sp>
      <p:graphicFrame>
        <p:nvGraphicFramePr>
          <p:cNvPr id="44036" name="Object 164"/>
          <p:cNvGraphicFramePr>
            <a:graphicFrameLocks noChangeAspect="1"/>
          </p:cNvGraphicFramePr>
          <p:nvPr/>
        </p:nvGraphicFramePr>
        <p:xfrm>
          <a:off x="2288540" y="3136900"/>
          <a:ext cx="5374005" cy="676910"/>
        </p:xfrm>
        <a:graphic>
          <a:graphicData uri="http://schemas.openxmlformats.org/presentationml/2006/ole">
            <mc:AlternateContent xmlns:mc="http://schemas.openxmlformats.org/markup-compatibility/2006">
              <mc:Choice xmlns:v="urn:schemas-microsoft-com:vml" Requires="v">
                <p:oleObj spid="_x0000_s44060" name="Formula" r:id="rId1" imgW="3539490" imgH="445770" progId="">
                  <p:embed/>
                </p:oleObj>
              </mc:Choice>
              <mc:Fallback>
                <p:oleObj name="Formula" r:id="rId1" imgW="3539490" imgH="445770" progId="">
                  <p:embed/>
                  <p:pic>
                    <p:nvPicPr>
                      <p:cNvPr id="0" name="Object 164"/>
                      <p:cNvPicPr>
                        <a:picLocks noChangeAspect="1" noChangeArrowheads="1"/>
                      </p:cNvPicPr>
                      <p:nvPr/>
                    </p:nvPicPr>
                    <p:blipFill>
                      <a:blip r:embed="rId2"/>
                      <a:srcRect/>
                      <a:stretch>
                        <a:fillRect/>
                      </a:stretch>
                    </p:blipFill>
                    <p:spPr bwMode="auto">
                      <a:xfrm>
                        <a:off x="2288540" y="3136900"/>
                        <a:ext cx="5374005" cy="67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7" name="Object 165"/>
          <p:cNvGraphicFramePr>
            <a:graphicFrameLocks noChangeAspect="1"/>
          </p:cNvGraphicFramePr>
          <p:nvPr/>
        </p:nvGraphicFramePr>
        <p:xfrm>
          <a:off x="7316788" y="4030663"/>
          <a:ext cx="989012" cy="246062"/>
        </p:xfrm>
        <a:graphic>
          <a:graphicData uri="http://schemas.openxmlformats.org/presentationml/2006/ole">
            <mc:AlternateContent xmlns:mc="http://schemas.openxmlformats.org/markup-compatibility/2006">
              <mc:Choice xmlns:v="urn:schemas-microsoft-com:vml" Requires="v">
                <p:oleObj spid="_x0000_s44061" name="Formula" r:id="rId3" imgW="0" imgH="0" progId="">
                  <p:embed/>
                </p:oleObj>
              </mc:Choice>
              <mc:Fallback>
                <p:oleObj name="Formula" r:id="rId3" imgW="0" imgH="0" progId="">
                  <p:embed/>
                  <p:pic>
                    <p:nvPicPr>
                      <p:cNvPr id="0" name="Object 1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6788" y="4030663"/>
                        <a:ext cx="9890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fontAlgn="auto" hangingPunct="1">
              <a:spcAft>
                <a:spcPts val="0"/>
              </a:spcAft>
              <a:defRPr/>
            </a:pPr>
            <a:r>
              <a:rPr lang="en-US" altLang="zh-CN" dirty="0" smtClean="0">
                <a:latin typeface="+mn-lt"/>
                <a:ea typeface="+mj-ea"/>
              </a:rPr>
              <a:t>AODE</a:t>
            </a:r>
            <a:endParaRPr lang="zh-CN" altLang="en-US" dirty="0">
              <a:latin typeface="+mn-lt"/>
              <a:ea typeface="+mj-ea"/>
            </a:endParaRPr>
          </a:p>
        </p:txBody>
      </p:sp>
      <p:sp>
        <p:nvSpPr>
          <p:cNvPr id="45059" name="内容占位符 2"/>
          <p:cNvSpPr txBox="1"/>
          <p:nvPr/>
        </p:nvSpPr>
        <p:spPr bwMode="auto">
          <a:xfrm>
            <a:off x="347663" y="1023938"/>
            <a:ext cx="8629650" cy="565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228600" indent="-358775"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lnSpc>
                <a:spcPct val="90000"/>
              </a:lnSpc>
              <a:spcBef>
                <a:spcPts val="1000"/>
              </a:spcBef>
              <a:buClr>
                <a:schemeClr val="accent1"/>
              </a:buClr>
              <a:buSzPct val="120000"/>
              <a:buFont typeface="Wingdings" panose="05000000000000000000" pitchFamily="2" charset="2"/>
              <a:buChar char="p"/>
            </a:pPr>
            <a:r>
              <a:rPr lang="en-US" altLang="zh-CN" sz="2200">
                <a:latin typeface="Verdana" panose="020B0604030504040204" pitchFamily="34" charset="0"/>
                <a:ea typeface="幼圆" panose="02010509060101010101" pitchFamily="49" charset="-122"/>
              </a:rPr>
              <a:t>AODE (Averaged One-Dependent Estimator) [Webb et al. 2005]</a:t>
            </a:r>
            <a:r>
              <a:rPr lang="zh-CN" altLang="en-US" sz="2200">
                <a:latin typeface="Verdana" panose="020B0604030504040204" pitchFamily="34" charset="0"/>
                <a:ea typeface="幼圆" panose="02010509060101010101" pitchFamily="49" charset="-122"/>
              </a:rPr>
              <a:t> 是一种基于集成学习机制、且更为强大的分类器。</a:t>
            </a:r>
            <a:endParaRPr kumimoji="1" lang="zh-CN" altLang="en-US" sz="2200">
              <a:latin typeface="Verdana" panose="020B0604030504040204" pitchFamily="34" charset="0"/>
              <a:ea typeface="幼圆" panose="02010509060101010101" pitchFamily="49" charset="-122"/>
            </a:endParaRPr>
          </a:p>
          <a:p>
            <a:pPr lvl="1" eaLnBrk="1" hangingPunct="1">
              <a:lnSpc>
                <a:spcPct val="90000"/>
              </a:lnSpc>
              <a:spcBef>
                <a:spcPts val="500"/>
              </a:spcBef>
              <a:buClr>
                <a:schemeClr val="accent1"/>
              </a:buClr>
              <a:buFont typeface="Wingdings" panose="05000000000000000000" pitchFamily="2" charset="2"/>
              <a:buChar char="l"/>
            </a:pPr>
            <a:r>
              <a:rPr lang="zh-CN" altLang="en-US" sz="2000">
                <a:latin typeface="Verdana" panose="020B0604030504040204" pitchFamily="34" charset="0"/>
                <a:ea typeface="幼圆" panose="02010509060101010101" pitchFamily="49" charset="-122"/>
              </a:rPr>
              <a:t>尝试将</a:t>
            </a:r>
            <a:r>
              <a:rPr lang="zh-CN" altLang="en-US" sz="2000">
                <a:solidFill>
                  <a:srgbClr val="FF0000"/>
                </a:solidFill>
                <a:latin typeface="Verdana" panose="020B0604030504040204" pitchFamily="34" charset="0"/>
                <a:ea typeface="幼圆" panose="02010509060101010101" pitchFamily="49" charset="-122"/>
              </a:rPr>
              <a:t>每个</a:t>
            </a:r>
            <a:r>
              <a:rPr lang="zh-CN" altLang="en-US" sz="2000">
                <a:solidFill>
                  <a:srgbClr val="0000FF"/>
                </a:solidFill>
                <a:latin typeface="Verdana" panose="020B0604030504040204" pitchFamily="34" charset="0"/>
                <a:ea typeface="幼圆" panose="02010509060101010101" pitchFamily="49" charset="-122"/>
              </a:rPr>
              <a:t>属性</a:t>
            </a:r>
            <a:r>
              <a:rPr lang="zh-CN" altLang="en-US" sz="2000">
                <a:latin typeface="Verdana" panose="020B0604030504040204" pitchFamily="34" charset="0"/>
                <a:ea typeface="幼圆" panose="02010509060101010101" pitchFamily="49" charset="-122"/>
              </a:rPr>
              <a:t>作为</a:t>
            </a:r>
            <a:r>
              <a:rPr lang="zh-CN" altLang="en-US" sz="2000">
                <a:solidFill>
                  <a:srgbClr val="FF0000"/>
                </a:solidFill>
                <a:latin typeface="Verdana" panose="020B0604030504040204" pitchFamily="34" charset="0"/>
                <a:ea typeface="幼圆" panose="02010509060101010101" pitchFamily="49" charset="-122"/>
              </a:rPr>
              <a:t>超父</a:t>
            </a:r>
            <a:r>
              <a:rPr lang="zh-CN" altLang="en-US" sz="2000">
                <a:latin typeface="Verdana" panose="020B0604030504040204" pitchFamily="34" charset="0"/>
                <a:ea typeface="幼圆" panose="02010509060101010101" pitchFamily="49" charset="-122"/>
              </a:rPr>
              <a:t>构建 </a:t>
            </a:r>
            <a:r>
              <a:rPr lang="en-US" altLang="zh-CN" sz="2000">
                <a:latin typeface="Verdana" panose="020B0604030504040204" pitchFamily="34" charset="0"/>
                <a:ea typeface="幼圆" panose="02010509060101010101" pitchFamily="49" charset="-122"/>
              </a:rPr>
              <a:t>SPODE---</a:t>
            </a:r>
            <a:r>
              <a:rPr lang="zh-CN" altLang="en-US" sz="2000">
                <a:latin typeface="Verdana" panose="020B0604030504040204" pitchFamily="34" charset="0"/>
                <a:ea typeface="幼圆" panose="02010509060101010101" pitchFamily="49" charset="-122"/>
              </a:rPr>
              <a:t>共</a:t>
            </a:r>
            <a:r>
              <a:rPr lang="en-US" altLang="zh-CN" sz="2000">
                <a:solidFill>
                  <a:srgbClr val="FF0000"/>
                </a:solidFill>
                <a:latin typeface="Verdana" panose="020B0604030504040204" pitchFamily="34" charset="0"/>
                <a:ea typeface="幼圆" panose="02010509060101010101" pitchFamily="49" charset="-122"/>
              </a:rPr>
              <a:t>d</a:t>
            </a:r>
            <a:r>
              <a:rPr lang="zh-CN" altLang="en-US" sz="2000">
                <a:latin typeface="Verdana" panose="020B0604030504040204" pitchFamily="34" charset="0"/>
                <a:ea typeface="幼圆" panose="02010509060101010101" pitchFamily="49" charset="-122"/>
              </a:rPr>
              <a:t>个</a:t>
            </a:r>
            <a:endParaRPr lang="zh-CN" altLang="en-US" sz="2000">
              <a:latin typeface="Verdana" panose="020B0604030504040204" pitchFamily="34" charset="0"/>
              <a:ea typeface="幼圆" panose="02010509060101010101" pitchFamily="49" charset="-122"/>
            </a:endParaRPr>
          </a:p>
          <a:p>
            <a:pPr lvl="1" eaLnBrk="1" hangingPunct="1">
              <a:lnSpc>
                <a:spcPct val="90000"/>
              </a:lnSpc>
              <a:spcBef>
                <a:spcPts val="500"/>
              </a:spcBef>
              <a:buClr>
                <a:schemeClr val="accent1"/>
              </a:buClr>
              <a:buFont typeface="Wingdings" panose="05000000000000000000" pitchFamily="2" charset="2"/>
              <a:buChar char="l"/>
            </a:pPr>
            <a:r>
              <a:rPr lang="zh-CN" altLang="en-US" sz="2000">
                <a:latin typeface="Verdana" panose="020B0604030504040204" pitchFamily="34" charset="0"/>
                <a:ea typeface="幼圆" panose="02010509060101010101" pitchFamily="49" charset="-122"/>
              </a:rPr>
              <a:t>将具有足够训练数据支撑的</a:t>
            </a:r>
            <a:r>
              <a:rPr lang="en-US" altLang="zh-CN" sz="2000">
                <a:latin typeface="Verdana" panose="020B0604030504040204" pitchFamily="34" charset="0"/>
                <a:ea typeface="幼圆" panose="02010509060101010101" pitchFamily="49" charset="-122"/>
              </a:rPr>
              <a:t>SPODE</a:t>
            </a:r>
            <a:r>
              <a:rPr lang="zh-CN" altLang="en-US" sz="2000">
                <a:latin typeface="Verdana" panose="020B0604030504040204" pitchFamily="34" charset="0"/>
                <a:ea typeface="幼圆" panose="02010509060101010101" pitchFamily="49" charset="-122"/>
              </a:rPr>
              <a:t>集群起来作为</a:t>
            </a:r>
            <a:r>
              <a:rPr lang="zh-CN" altLang="en-US" sz="2000">
                <a:solidFill>
                  <a:srgbClr val="FF0000"/>
                </a:solidFill>
                <a:latin typeface="Verdana" panose="020B0604030504040204" pitchFamily="34" charset="0"/>
                <a:ea typeface="幼圆" panose="02010509060101010101" pitchFamily="49" charset="-122"/>
              </a:rPr>
              <a:t>最终结果</a:t>
            </a:r>
            <a:endParaRPr lang="zh-CN" altLang="en-US" sz="2000">
              <a:solidFill>
                <a:srgbClr val="FF0000"/>
              </a:solidFill>
              <a:latin typeface="Verdana" panose="020B0604030504040204" pitchFamily="34" charset="0"/>
              <a:ea typeface="幼圆" panose="02010509060101010101" pitchFamily="49" charset="-122"/>
            </a:endParaRPr>
          </a:p>
          <a:p>
            <a:pPr lvl="1" eaLnBrk="1" hangingPunct="1">
              <a:lnSpc>
                <a:spcPct val="90000"/>
              </a:lnSpc>
              <a:spcBef>
                <a:spcPts val="500"/>
              </a:spcBef>
              <a:buClr>
                <a:schemeClr val="accent1"/>
              </a:buClr>
              <a:buFont typeface="Wingdings" panose="05000000000000000000" pitchFamily="2" charset="2"/>
              <a:buChar char="l"/>
            </a:pPr>
            <a:endParaRPr lang="zh-CN" altLang="en-US" sz="2000">
              <a:latin typeface="Verdana" panose="020B0604030504040204" pitchFamily="34" charset="0"/>
              <a:ea typeface="幼圆" panose="02010509060101010101" pitchFamily="49" charset="-122"/>
            </a:endParaRPr>
          </a:p>
          <a:p>
            <a:pPr lvl="1" eaLnBrk="1" hangingPunct="1">
              <a:lnSpc>
                <a:spcPct val="90000"/>
              </a:lnSpc>
              <a:spcBef>
                <a:spcPts val="500"/>
              </a:spcBef>
              <a:buClr>
                <a:schemeClr val="accent1"/>
              </a:buClr>
              <a:buFont typeface="Wingdings" panose="05000000000000000000" pitchFamily="2" charset="2"/>
              <a:buChar char="l"/>
            </a:pPr>
            <a:endParaRPr lang="zh-CN" altLang="en-US" sz="2000">
              <a:latin typeface="Verdana" panose="020B0604030504040204" pitchFamily="34" charset="0"/>
              <a:ea typeface="幼圆" panose="02010509060101010101" pitchFamily="49" charset="-122"/>
            </a:endParaRPr>
          </a:p>
          <a:p>
            <a:pPr lvl="1" eaLnBrk="1" hangingPunct="1">
              <a:lnSpc>
                <a:spcPct val="90000"/>
              </a:lnSpc>
              <a:spcBef>
                <a:spcPts val="500"/>
              </a:spcBef>
              <a:buClr>
                <a:schemeClr val="accent1"/>
              </a:buClr>
              <a:buFont typeface="Wingdings" panose="05000000000000000000" pitchFamily="2" charset="2"/>
              <a:buNone/>
            </a:pPr>
            <a:endParaRPr lang="zh-CN" altLang="en-US" sz="2000">
              <a:latin typeface="Verdana" panose="020B0604030504040204" pitchFamily="34" charset="0"/>
              <a:ea typeface="幼圆" panose="02010509060101010101" pitchFamily="49" charset="-122"/>
            </a:endParaRPr>
          </a:p>
          <a:p>
            <a:pPr lvl="1" eaLnBrk="1" hangingPunct="1">
              <a:lnSpc>
                <a:spcPct val="90000"/>
              </a:lnSpc>
              <a:spcBef>
                <a:spcPts val="500"/>
              </a:spcBef>
              <a:buClr>
                <a:schemeClr val="accent1"/>
              </a:buClr>
              <a:buFont typeface="Wingdings" panose="05000000000000000000" pitchFamily="2" charset="2"/>
              <a:buNone/>
            </a:pPr>
            <a:endParaRPr lang="zh-CN" altLang="en-US" sz="2000">
              <a:latin typeface="Verdana" panose="020B0604030504040204" pitchFamily="34" charset="0"/>
              <a:ea typeface="幼圆" panose="02010509060101010101" pitchFamily="49" charset="-122"/>
            </a:endParaRPr>
          </a:p>
          <a:p>
            <a:pPr lvl="1" eaLnBrk="1" hangingPunct="1">
              <a:lnSpc>
                <a:spcPct val="90000"/>
              </a:lnSpc>
              <a:spcBef>
                <a:spcPts val="500"/>
              </a:spcBef>
              <a:buClr>
                <a:schemeClr val="accent1"/>
              </a:buClr>
              <a:buFont typeface="Wingdings" panose="05000000000000000000" pitchFamily="2" charset="2"/>
              <a:buNone/>
            </a:pPr>
            <a:r>
              <a:rPr lang="zh-CN" altLang="en-US" sz="2000">
                <a:latin typeface="Verdana" panose="020B0604030504040204" pitchFamily="34" charset="0"/>
                <a:ea typeface="幼圆" panose="02010509060101010101" pitchFamily="49" charset="-122"/>
              </a:rPr>
              <a:t>其中，    是在第   个属性上取值     的样本的集合，    为阈值常数</a:t>
            </a:r>
            <a:endParaRPr lang="zh-CN" altLang="en-US" sz="2000">
              <a:latin typeface="Verdana" panose="020B0604030504040204" pitchFamily="34" charset="0"/>
              <a:ea typeface="幼圆" panose="02010509060101010101" pitchFamily="49" charset="-122"/>
            </a:endParaRPr>
          </a:p>
          <a:p>
            <a:pPr lvl="1" eaLnBrk="1" hangingPunct="1">
              <a:lnSpc>
                <a:spcPct val="90000"/>
              </a:lnSpc>
              <a:spcBef>
                <a:spcPts val="500"/>
              </a:spcBef>
              <a:buClr>
                <a:schemeClr val="accent1"/>
              </a:buClr>
              <a:buFont typeface="Wingdings" panose="05000000000000000000" pitchFamily="2" charset="2"/>
              <a:buNone/>
            </a:pPr>
            <a:endParaRPr lang="zh-CN" altLang="en-US" sz="2000">
              <a:latin typeface="Verdana" panose="020B0604030504040204" pitchFamily="34" charset="0"/>
              <a:ea typeface="幼圆" panose="02010509060101010101" pitchFamily="49" charset="-122"/>
            </a:endParaRPr>
          </a:p>
          <a:p>
            <a:pPr lvl="1" eaLnBrk="1" hangingPunct="1">
              <a:lnSpc>
                <a:spcPct val="90000"/>
              </a:lnSpc>
              <a:spcBef>
                <a:spcPts val="500"/>
              </a:spcBef>
              <a:buClr>
                <a:schemeClr val="accent1"/>
              </a:buClr>
              <a:buFont typeface="Wingdings" panose="05000000000000000000" pitchFamily="2" charset="2"/>
              <a:buNone/>
            </a:pPr>
            <a:endParaRPr lang="zh-CN" altLang="en-US" sz="2000">
              <a:latin typeface="Verdana" panose="020B0604030504040204" pitchFamily="34" charset="0"/>
              <a:ea typeface="幼圆" panose="02010509060101010101" pitchFamily="49" charset="-122"/>
            </a:endParaRPr>
          </a:p>
          <a:p>
            <a:pPr lvl="1" eaLnBrk="1" hangingPunct="1">
              <a:lnSpc>
                <a:spcPct val="90000"/>
              </a:lnSpc>
              <a:spcBef>
                <a:spcPts val="500"/>
              </a:spcBef>
              <a:buClr>
                <a:schemeClr val="accent1"/>
              </a:buClr>
              <a:buFont typeface="Wingdings" panose="05000000000000000000" pitchFamily="2" charset="2"/>
              <a:buNone/>
            </a:pPr>
            <a:endParaRPr lang="zh-CN" altLang="en-US" sz="2000">
              <a:latin typeface="Verdana" panose="020B0604030504040204" pitchFamily="34" charset="0"/>
              <a:ea typeface="幼圆" panose="02010509060101010101" pitchFamily="49" charset="-122"/>
            </a:endParaRPr>
          </a:p>
          <a:p>
            <a:pPr lvl="1" eaLnBrk="1" hangingPunct="1">
              <a:lnSpc>
                <a:spcPct val="90000"/>
              </a:lnSpc>
              <a:spcBef>
                <a:spcPts val="500"/>
              </a:spcBef>
              <a:buClr>
                <a:schemeClr val="accent1"/>
              </a:buClr>
              <a:buFont typeface="Wingdings" panose="05000000000000000000" pitchFamily="2" charset="2"/>
              <a:buNone/>
            </a:pPr>
            <a:r>
              <a:rPr lang="en-US" altLang="zh-CN" sz="2000">
                <a:latin typeface="Verdana" panose="020B0604030504040204" pitchFamily="34" charset="0"/>
                <a:ea typeface="幼圆" panose="02010509060101010101" pitchFamily="49" charset="-122"/>
              </a:rPr>
              <a:t> </a:t>
            </a:r>
            <a:r>
              <a:rPr lang="zh-CN" altLang="en-US" sz="2000">
                <a:latin typeface="Verdana" panose="020B0604030504040204" pitchFamily="34" charset="0"/>
                <a:ea typeface="幼圆" panose="02010509060101010101" pitchFamily="49" charset="-122"/>
              </a:rPr>
              <a:t>其中，    是在第   个属性上取值数，      是类别为   且在第   个属性上取</a:t>
            </a:r>
            <a:endParaRPr lang="en-US" altLang="zh-CN" sz="2000">
              <a:latin typeface="Verdana" panose="020B0604030504040204" pitchFamily="34" charset="0"/>
              <a:ea typeface="幼圆" panose="02010509060101010101" pitchFamily="49" charset="-122"/>
            </a:endParaRPr>
          </a:p>
          <a:p>
            <a:pPr lvl="1" eaLnBrk="1" hangingPunct="1">
              <a:lnSpc>
                <a:spcPct val="90000"/>
              </a:lnSpc>
              <a:spcBef>
                <a:spcPts val="500"/>
              </a:spcBef>
              <a:buClr>
                <a:schemeClr val="accent1"/>
              </a:buClr>
              <a:buFont typeface="Wingdings" panose="05000000000000000000" pitchFamily="2" charset="2"/>
              <a:buNone/>
            </a:pPr>
            <a:r>
              <a:rPr lang="zh-CN" altLang="en-US" sz="2000">
                <a:latin typeface="Verdana" panose="020B0604030504040204" pitchFamily="34" charset="0"/>
                <a:ea typeface="幼圆" panose="02010509060101010101" pitchFamily="49" charset="-122"/>
              </a:rPr>
              <a:t>值为     的样本集合，    是类别为   且在第  </a:t>
            </a:r>
            <a:r>
              <a:rPr lang="en-US" altLang="zh-CN" sz="2000">
                <a:latin typeface="Verdana" panose="020B0604030504040204" pitchFamily="34" charset="0"/>
                <a:ea typeface="幼圆" panose="02010509060101010101" pitchFamily="49" charset="-122"/>
              </a:rPr>
              <a:t>i</a:t>
            </a:r>
            <a:r>
              <a:rPr lang="zh-CN" altLang="en-US" sz="2000">
                <a:latin typeface="Verdana" panose="020B0604030504040204" pitchFamily="34" charset="0"/>
                <a:ea typeface="幼圆" panose="02010509060101010101" pitchFamily="49" charset="-122"/>
              </a:rPr>
              <a:t> 个属性上取</a:t>
            </a:r>
            <a:r>
              <a:rPr lang="en-US" altLang="zh-CN" sz="2000">
                <a:latin typeface="Verdana" panose="020B0604030504040204" pitchFamily="34" charset="0"/>
                <a:ea typeface="幼圆" panose="02010509060101010101" pitchFamily="49" charset="-122"/>
              </a:rPr>
              <a:t>    </a:t>
            </a:r>
            <a:r>
              <a:rPr lang="zh-CN" altLang="en-US" sz="2000">
                <a:latin typeface="Verdana" panose="020B0604030504040204" pitchFamily="34" charset="0"/>
                <a:ea typeface="幼圆" panose="02010509060101010101" pitchFamily="49" charset="-122"/>
              </a:rPr>
              <a:t>值，第 </a:t>
            </a:r>
            <a:r>
              <a:rPr lang="en-US" altLang="zh-CN" sz="2000">
                <a:latin typeface="Verdana" panose="020B0604030504040204" pitchFamily="34" charset="0"/>
                <a:ea typeface="幼圆" panose="02010509060101010101" pitchFamily="49" charset="-122"/>
              </a:rPr>
              <a:t>j</a:t>
            </a:r>
            <a:r>
              <a:rPr lang="zh-CN" altLang="en-US" sz="2000">
                <a:latin typeface="Verdana" panose="020B0604030504040204" pitchFamily="34" charset="0"/>
                <a:ea typeface="幼圆" panose="02010509060101010101" pitchFamily="49" charset="-122"/>
              </a:rPr>
              <a:t> 个属性上取</a:t>
            </a:r>
            <a:r>
              <a:rPr lang="en-US" altLang="zh-CN" sz="2000">
                <a:latin typeface="Verdana" panose="020B0604030504040204" pitchFamily="34" charset="0"/>
                <a:ea typeface="幼圆" panose="02010509060101010101" pitchFamily="49" charset="-122"/>
              </a:rPr>
              <a:t>      </a:t>
            </a:r>
            <a:r>
              <a:rPr lang="zh-CN" altLang="en-US" sz="2000">
                <a:latin typeface="Verdana" panose="020B0604030504040204" pitchFamily="34" charset="0"/>
                <a:ea typeface="幼圆" panose="02010509060101010101" pitchFamily="49" charset="-122"/>
              </a:rPr>
              <a:t>值为的样本集合</a:t>
            </a:r>
            <a:endParaRPr lang="zh-CN" altLang="en-US" sz="2000">
              <a:latin typeface="Verdana" panose="020B0604030504040204" pitchFamily="34" charset="0"/>
              <a:ea typeface="幼圆" panose="02010509060101010101" pitchFamily="49" charset="-122"/>
            </a:endParaRPr>
          </a:p>
          <a:p>
            <a:pPr lvl="1" eaLnBrk="1" hangingPunct="1">
              <a:lnSpc>
                <a:spcPct val="90000"/>
              </a:lnSpc>
              <a:spcBef>
                <a:spcPts val="500"/>
              </a:spcBef>
              <a:buClr>
                <a:schemeClr val="accent1"/>
              </a:buClr>
              <a:buFont typeface="Wingdings" panose="05000000000000000000" pitchFamily="2" charset="2"/>
              <a:buNone/>
            </a:pPr>
            <a:endParaRPr lang="en-US" altLang="zh-CN" sz="2000">
              <a:latin typeface="Verdana" panose="020B0604030504040204" pitchFamily="34" charset="0"/>
              <a:ea typeface="幼圆" panose="02010509060101010101" pitchFamily="49" charset="-122"/>
            </a:endParaRPr>
          </a:p>
          <a:p>
            <a:pPr lvl="1" eaLnBrk="1" hangingPunct="1">
              <a:lnSpc>
                <a:spcPct val="90000"/>
              </a:lnSpc>
              <a:spcBef>
                <a:spcPts val="500"/>
              </a:spcBef>
              <a:buClr>
                <a:schemeClr val="accent1"/>
              </a:buClr>
              <a:buFont typeface="Wingdings" panose="05000000000000000000" pitchFamily="2" charset="2"/>
              <a:buChar char="l"/>
            </a:pPr>
            <a:endParaRPr lang="zh-CN" altLang="en-US" sz="2000">
              <a:latin typeface="Verdana" panose="020B0604030504040204" pitchFamily="34" charset="0"/>
              <a:ea typeface="幼圆" panose="02010509060101010101" pitchFamily="49" charset="-122"/>
            </a:endParaRPr>
          </a:p>
          <a:p>
            <a:pPr lvl="1" eaLnBrk="1" hangingPunct="1">
              <a:lnSpc>
                <a:spcPct val="90000"/>
              </a:lnSpc>
              <a:spcBef>
                <a:spcPts val="500"/>
              </a:spcBef>
              <a:buClr>
                <a:schemeClr val="accent1"/>
              </a:buClr>
              <a:buFont typeface="Wingdings" panose="05000000000000000000" pitchFamily="2" charset="2"/>
              <a:buChar char="l"/>
            </a:pPr>
            <a:endParaRPr kumimoji="1" lang="zh-CN" altLang="en-US" sz="2000">
              <a:latin typeface="Verdana" panose="020B0604030504040204" pitchFamily="34" charset="0"/>
              <a:ea typeface="幼圆" panose="02010509060101010101" pitchFamily="49" charset="-122"/>
            </a:endParaRPr>
          </a:p>
          <a:p>
            <a:pPr lvl="1" eaLnBrk="1" hangingPunct="1">
              <a:lnSpc>
                <a:spcPct val="90000"/>
              </a:lnSpc>
              <a:spcBef>
                <a:spcPts val="500"/>
              </a:spcBef>
              <a:buClr>
                <a:schemeClr val="accent1"/>
              </a:buClr>
              <a:buFont typeface="Wingdings" panose="05000000000000000000" pitchFamily="2" charset="2"/>
              <a:buChar char="l"/>
            </a:pPr>
            <a:endParaRPr kumimoji="1" lang="zh-CN" altLang="en-US" sz="2000">
              <a:latin typeface="Verdana" panose="020B0604030504040204" pitchFamily="34" charset="0"/>
              <a:ea typeface="幼圆" panose="02010509060101010101" pitchFamily="49" charset="-122"/>
            </a:endParaRPr>
          </a:p>
        </p:txBody>
      </p:sp>
      <p:graphicFrame>
        <p:nvGraphicFramePr>
          <p:cNvPr id="45060" name="Object 983"/>
          <p:cNvGraphicFramePr>
            <a:graphicFrameLocks noChangeAspect="1"/>
          </p:cNvGraphicFramePr>
          <p:nvPr/>
        </p:nvGraphicFramePr>
        <p:xfrm>
          <a:off x="1695450" y="2489200"/>
          <a:ext cx="5389563" cy="928688"/>
        </p:xfrm>
        <a:graphic>
          <a:graphicData uri="http://schemas.openxmlformats.org/presentationml/2006/ole">
            <mc:AlternateContent xmlns:mc="http://schemas.openxmlformats.org/markup-compatibility/2006">
              <mc:Choice xmlns:v="urn:schemas-microsoft-com:vml" Requires="v">
                <p:oleObj spid="_x0000_s45183" name="Formula" r:id="rId1" imgW="2887980" imgH="501650" progId="">
                  <p:embed/>
                </p:oleObj>
              </mc:Choice>
              <mc:Fallback>
                <p:oleObj name="Formula" r:id="rId1" imgW="2887980" imgH="501650" progId="">
                  <p:embed/>
                  <p:pic>
                    <p:nvPicPr>
                      <p:cNvPr id="0" name="Object 9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450" y="2489200"/>
                        <a:ext cx="5389563"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1" name="Object 984"/>
          <p:cNvGraphicFramePr>
            <a:graphicFrameLocks noChangeAspect="1"/>
          </p:cNvGraphicFramePr>
          <p:nvPr/>
        </p:nvGraphicFramePr>
        <p:xfrm>
          <a:off x="1120775" y="3779838"/>
          <a:ext cx="344488" cy="261937"/>
        </p:xfrm>
        <a:graphic>
          <a:graphicData uri="http://schemas.openxmlformats.org/presentationml/2006/ole">
            <mc:AlternateContent xmlns:mc="http://schemas.openxmlformats.org/markup-compatibility/2006">
              <mc:Choice xmlns:v="urn:schemas-microsoft-com:vml" Requires="v">
                <p:oleObj spid="_x0000_s45184" name="Formula" r:id="rId3" imgW="219710" imgH="168910" progId="">
                  <p:embed/>
                </p:oleObj>
              </mc:Choice>
              <mc:Fallback>
                <p:oleObj name="Formula" r:id="rId3" imgW="219710" imgH="168910" progId="">
                  <p:embed/>
                  <p:pic>
                    <p:nvPicPr>
                      <p:cNvPr id="0" name="Object 9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775" y="3779838"/>
                        <a:ext cx="344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2" name="Object 985"/>
          <p:cNvGraphicFramePr>
            <a:graphicFrameLocks noChangeAspect="1"/>
          </p:cNvGraphicFramePr>
          <p:nvPr/>
        </p:nvGraphicFramePr>
        <p:xfrm>
          <a:off x="2420938" y="3779838"/>
          <a:ext cx="90487" cy="255587"/>
        </p:xfrm>
        <a:graphic>
          <a:graphicData uri="http://schemas.openxmlformats.org/presentationml/2006/ole">
            <mc:AlternateContent xmlns:mc="http://schemas.openxmlformats.org/markup-compatibility/2006">
              <mc:Choice xmlns:v="urn:schemas-microsoft-com:vml" Requires="v">
                <p:oleObj spid="_x0000_s45185" name="Formula" r:id="rId5" imgW="52070" imgH="152400" progId="">
                  <p:embed/>
                </p:oleObj>
              </mc:Choice>
              <mc:Fallback>
                <p:oleObj name="Formula" r:id="rId5" imgW="52070" imgH="152400" progId="">
                  <p:embed/>
                  <p:pic>
                    <p:nvPicPr>
                      <p:cNvPr id="0" name="Object 9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8" y="3779838"/>
                        <a:ext cx="90487"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3" name="Object 986"/>
          <p:cNvGraphicFramePr>
            <a:graphicFrameLocks noChangeAspect="1"/>
          </p:cNvGraphicFramePr>
          <p:nvPr/>
        </p:nvGraphicFramePr>
        <p:xfrm>
          <a:off x="4211638" y="3786188"/>
          <a:ext cx="292100" cy="266700"/>
        </p:xfrm>
        <a:graphic>
          <a:graphicData uri="http://schemas.openxmlformats.org/presentationml/2006/ole">
            <mc:AlternateContent xmlns:mc="http://schemas.openxmlformats.org/markup-compatibility/2006">
              <mc:Choice xmlns:v="urn:schemas-microsoft-com:vml" Requires="v">
                <p:oleObj spid="_x0000_s45186" name="Formula" r:id="rId7" imgW="127000" imgH="119380" progId="">
                  <p:embed/>
                </p:oleObj>
              </mc:Choice>
              <mc:Fallback>
                <p:oleObj name="Formula" r:id="rId7" imgW="127000" imgH="119380" progId="">
                  <p:embed/>
                  <p:pic>
                    <p:nvPicPr>
                      <p:cNvPr id="0" name="Object 98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1638" y="3786188"/>
                        <a:ext cx="292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4" name="Object 987"/>
          <p:cNvGraphicFramePr>
            <a:graphicFrameLocks noChangeAspect="1"/>
          </p:cNvGraphicFramePr>
          <p:nvPr/>
        </p:nvGraphicFramePr>
        <p:xfrm>
          <a:off x="6319838" y="3779838"/>
          <a:ext cx="287337" cy="287337"/>
        </p:xfrm>
        <a:graphic>
          <a:graphicData uri="http://schemas.openxmlformats.org/presentationml/2006/ole">
            <mc:AlternateContent xmlns:mc="http://schemas.openxmlformats.org/markup-compatibility/2006">
              <mc:Choice xmlns:v="urn:schemas-microsoft-com:vml" Requires="v">
                <p:oleObj spid="_x0000_s45187" name="Formula" r:id="rId9" imgW="166370" imgH="171450" progId="">
                  <p:embed/>
                </p:oleObj>
              </mc:Choice>
              <mc:Fallback>
                <p:oleObj name="Formula" r:id="rId9" imgW="166370" imgH="171450" progId="">
                  <p:embed/>
                  <p:pic>
                    <p:nvPicPr>
                      <p:cNvPr id="0" name="Object 98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19838" y="3779838"/>
                        <a:ext cx="287337"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5" name="Object 988"/>
          <p:cNvGraphicFramePr>
            <a:graphicFrameLocks noChangeAspect="1"/>
          </p:cNvGraphicFramePr>
          <p:nvPr/>
        </p:nvGraphicFramePr>
        <p:xfrm>
          <a:off x="1341438" y="4268788"/>
          <a:ext cx="2452687" cy="682625"/>
        </p:xfrm>
        <a:graphic>
          <a:graphicData uri="http://schemas.openxmlformats.org/presentationml/2006/ole">
            <mc:AlternateContent xmlns:mc="http://schemas.openxmlformats.org/markup-compatibility/2006">
              <mc:Choice xmlns:v="urn:schemas-microsoft-com:vml" Requires="v">
                <p:oleObj spid="_x0000_s45188" name="Formula" r:id="rId11" imgW="1361440" imgH="382270" progId="">
                  <p:embed/>
                </p:oleObj>
              </mc:Choice>
              <mc:Fallback>
                <p:oleObj name="Formula" r:id="rId11" imgW="1361440" imgH="382270" progId="">
                  <p:embed/>
                  <p:pic>
                    <p:nvPicPr>
                      <p:cNvPr id="0" name="Object 98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41438" y="4268788"/>
                        <a:ext cx="245268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6" name="Object 989"/>
          <p:cNvGraphicFramePr>
            <a:graphicFrameLocks noChangeAspect="1"/>
          </p:cNvGraphicFramePr>
          <p:nvPr/>
        </p:nvGraphicFramePr>
        <p:xfrm>
          <a:off x="5046663" y="4265613"/>
          <a:ext cx="3184525" cy="704850"/>
        </p:xfrm>
        <a:graphic>
          <a:graphicData uri="http://schemas.openxmlformats.org/presentationml/2006/ole">
            <mc:AlternateContent xmlns:mc="http://schemas.openxmlformats.org/markup-compatibility/2006">
              <mc:Choice xmlns:v="urn:schemas-microsoft-com:vml" Requires="v">
                <p:oleObj spid="_x0000_s45189" name="Formula" r:id="rId13" imgW="1767840" imgH="394970" progId="">
                  <p:embed/>
                </p:oleObj>
              </mc:Choice>
              <mc:Fallback>
                <p:oleObj name="Formula" r:id="rId13" imgW="1767840" imgH="394970" progId="">
                  <p:embed/>
                  <p:pic>
                    <p:nvPicPr>
                      <p:cNvPr id="0" name="Object 98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46663" y="4265613"/>
                        <a:ext cx="31845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7" name="Object 990"/>
          <p:cNvGraphicFramePr>
            <a:graphicFrameLocks noChangeAspect="1"/>
          </p:cNvGraphicFramePr>
          <p:nvPr/>
        </p:nvGraphicFramePr>
        <p:xfrm>
          <a:off x="1198563" y="5130800"/>
          <a:ext cx="285750" cy="277813"/>
        </p:xfrm>
        <a:graphic>
          <a:graphicData uri="http://schemas.openxmlformats.org/presentationml/2006/ole">
            <mc:AlternateContent xmlns:mc="http://schemas.openxmlformats.org/markup-compatibility/2006">
              <mc:Choice xmlns:v="urn:schemas-microsoft-com:vml" Requires="v">
                <p:oleObj spid="_x0000_s45190" name="Formula" r:id="rId15" imgW="158750" imgH="156210" progId="">
                  <p:embed/>
                </p:oleObj>
              </mc:Choice>
              <mc:Fallback>
                <p:oleObj name="Formula" r:id="rId15" imgW="158750" imgH="156210" progId="">
                  <p:embed/>
                  <p:pic>
                    <p:nvPicPr>
                      <p:cNvPr id="0" name="Object 99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98563" y="5130800"/>
                        <a:ext cx="2857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8" name="Object 991"/>
          <p:cNvGraphicFramePr>
            <a:graphicFrameLocks noChangeAspect="1"/>
          </p:cNvGraphicFramePr>
          <p:nvPr/>
        </p:nvGraphicFramePr>
        <p:xfrm>
          <a:off x="2511425" y="5130800"/>
          <a:ext cx="93663" cy="271463"/>
        </p:xfrm>
        <a:graphic>
          <a:graphicData uri="http://schemas.openxmlformats.org/presentationml/2006/ole">
            <mc:AlternateContent xmlns:mc="http://schemas.openxmlformats.org/markup-compatibility/2006">
              <mc:Choice xmlns:v="urn:schemas-microsoft-com:vml" Requires="v">
                <p:oleObj spid="_x0000_s45191" name="Formula" r:id="rId17" imgW="52070" imgH="152400" progId="">
                  <p:embed/>
                </p:oleObj>
              </mc:Choice>
              <mc:Fallback>
                <p:oleObj name="Formula" r:id="rId17" imgW="52070" imgH="152400" progId="">
                  <p:embed/>
                  <p:pic>
                    <p:nvPicPr>
                      <p:cNvPr id="0" name="Object 9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1425" y="5130800"/>
                        <a:ext cx="936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9" name="Object 992"/>
          <p:cNvGraphicFramePr>
            <a:graphicFrameLocks noChangeAspect="1"/>
          </p:cNvGraphicFramePr>
          <p:nvPr/>
        </p:nvGraphicFramePr>
        <p:xfrm>
          <a:off x="4584700" y="5130800"/>
          <a:ext cx="461963" cy="263525"/>
        </p:xfrm>
        <a:graphic>
          <a:graphicData uri="http://schemas.openxmlformats.org/presentationml/2006/ole">
            <mc:AlternateContent xmlns:mc="http://schemas.openxmlformats.org/markup-compatibility/2006">
              <mc:Choice xmlns:v="urn:schemas-microsoft-com:vml" Requires="v">
                <p:oleObj spid="_x0000_s45192" name="Formula" r:id="rId18" imgW="297815" imgH="168910" progId="">
                  <p:embed/>
                </p:oleObj>
              </mc:Choice>
              <mc:Fallback>
                <p:oleObj name="Formula" r:id="rId18" imgW="297815" imgH="168910" progId="">
                  <p:embed/>
                  <p:pic>
                    <p:nvPicPr>
                      <p:cNvPr id="0" name="Object 99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84700" y="5130800"/>
                        <a:ext cx="4619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70" name="Object 993"/>
          <p:cNvGraphicFramePr>
            <a:graphicFrameLocks noChangeAspect="1"/>
          </p:cNvGraphicFramePr>
          <p:nvPr/>
        </p:nvGraphicFramePr>
        <p:xfrm>
          <a:off x="4281488" y="5445125"/>
          <a:ext cx="222250" cy="363538"/>
        </p:xfrm>
        <a:graphic>
          <a:graphicData uri="http://schemas.openxmlformats.org/presentationml/2006/ole">
            <mc:AlternateContent xmlns:mc="http://schemas.openxmlformats.org/markup-compatibility/2006">
              <mc:Choice xmlns:v="urn:schemas-microsoft-com:vml" Requires="v">
                <p:oleObj spid="_x0000_s45193" name="Formula" r:id="rId20" imgW="71120" imgH="119380" progId="">
                  <p:embed/>
                </p:oleObj>
              </mc:Choice>
              <mc:Fallback>
                <p:oleObj name="Formula" r:id="rId20" imgW="71120" imgH="119380" progId="">
                  <p:embed/>
                  <p:pic>
                    <p:nvPicPr>
                      <p:cNvPr id="0" name="Object 99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81488" y="5445125"/>
                        <a:ext cx="22225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71" name="Object 994"/>
          <p:cNvGraphicFramePr>
            <a:graphicFrameLocks noChangeAspect="1"/>
          </p:cNvGraphicFramePr>
          <p:nvPr/>
        </p:nvGraphicFramePr>
        <p:xfrm>
          <a:off x="7373938" y="5122863"/>
          <a:ext cx="95250" cy="271462"/>
        </p:xfrm>
        <a:graphic>
          <a:graphicData uri="http://schemas.openxmlformats.org/presentationml/2006/ole">
            <mc:AlternateContent xmlns:mc="http://schemas.openxmlformats.org/markup-compatibility/2006">
              <mc:Choice xmlns:v="urn:schemas-microsoft-com:vml" Requires="v">
                <p:oleObj spid="_x0000_s45194" name="Formula" r:id="rId22" imgW="52070" imgH="152400" progId="">
                  <p:embed/>
                </p:oleObj>
              </mc:Choice>
              <mc:Fallback>
                <p:oleObj name="Formula" r:id="rId22" imgW="52070" imgH="152400" progId="">
                  <p:embed/>
                  <p:pic>
                    <p:nvPicPr>
                      <p:cNvPr id="0" name="Object 9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3938" y="5122863"/>
                        <a:ext cx="9525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72" name="Object 995"/>
          <p:cNvGraphicFramePr>
            <a:graphicFrameLocks noChangeAspect="1"/>
          </p:cNvGraphicFramePr>
          <p:nvPr/>
        </p:nvGraphicFramePr>
        <p:xfrm>
          <a:off x="976313" y="5483225"/>
          <a:ext cx="288925" cy="268288"/>
        </p:xfrm>
        <a:graphic>
          <a:graphicData uri="http://schemas.openxmlformats.org/presentationml/2006/ole">
            <mc:AlternateContent xmlns:mc="http://schemas.openxmlformats.org/markup-compatibility/2006">
              <mc:Choice xmlns:v="urn:schemas-microsoft-com:vml" Requires="v">
                <p:oleObj spid="_x0000_s45195" name="Formula" r:id="rId23" imgW="127000" imgH="119380" progId="">
                  <p:embed/>
                </p:oleObj>
              </mc:Choice>
              <mc:Fallback>
                <p:oleObj name="Formula" r:id="rId23" imgW="127000" imgH="119380" progId="">
                  <p:embed/>
                  <p:pic>
                    <p:nvPicPr>
                      <p:cNvPr id="0" name="Object 99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6313" y="5483225"/>
                        <a:ext cx="28892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3" name="直接箭头连接符 2"/>
          <p:cNvCxnSpPr/>
          <p:nvPr/>
        </p:nvCxnSpPr>
        <p:spPr>
          <a:xfrm flipH="1">
            <a:off x="3422650" y="3048000"/>
            <a:ext cx="1384300" cy="1217613"/>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6319838" y="3109913"/>
            <a:ext cx="890587" cy="1158875"/>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5075" name="对象 7"/>
          <p:cNvGraphicFramePr>
            <a:graphicFrameLocks noChangeAspect="1"/>
          </p:cNvGraphicFramePr>
          <p:nvPr/>
        </p:nvGraphicFramePr>
        <p:xfrm>
          <a:off x="2784475" y="5402263"/>
          <a:ext cx="533400" cy="323850"/>
        </p:xfrm>
        <a:graphic>
          <a:graphicData uri="http://schemas.openxmlformats.org/presentationml/2006/ole">
            <mc:AlternateContent xmlns:mc="http://schemas.openxmlformats.org/markup-compatibility/2006">
              <mc:Choice xmlns:v="urn:schemas-microsoft-com:vml" Requires="v">
                <p:oleObj spid="_x0000_s45196" name="Equation" r:id="rId24" imgW="419100" imgH="254000" progId="Equation.DSMT4">
                  <p:embed/>
                </p:oleObj>
              </mc:Choice>
              <mc:Fallback>
                <p:oleObj name="Equation" r:id="rId24" imgW="419100" imgH="254000" progId="Equation.DSMT4">
                  <p:embed/>
                  <p:pic>
                    <p:nvPicPr>
                      <p:cNvPr id="0" name="对象 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84475" y="5402263"/>
                        <a:ext cx="5334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76" name="对象 8"/>
          <p:cNvGraphicFramePr>
            <a:graphicFrameLocks noChangeAspect="1"/>
          </p:cNvGraphicFramePr>
          <p:nvPr/>
        </p:nvGraphicFramePr>
        <p:xfrm>
          <a:off x="6234113" y="5156200"/>
          <a:ext cx="222250" cy="242888"/>
        </p:xfrm>
        <a:graphic>
          <a:graphicData uri="http://schemas.openxmlformats.org/presentationml/2006/ole">
            <mc:AlternateContent xmlns:mc="http://schemas.openxmlformats.org/markup-compatibility/2006">
              <mc:Choice xmlns:v="urn:schemas-microsoft-com:vml" Requires="v">
                <p:oleObj spid="_x0000_s45197" name="Formula" r:id="rId26" imgW="71120" imgH="119380" progId="">
                  <p:embed/>
                </p:oleObj>
              </mc:Choice>
              <mc:Fallback>
                <p:oleObj name="Formula" r:id="rId26" imgW="71120" imgH="119380" progId="">
                  <p:embed/>
                  <p:pic>
                    <p:nvPicPr>
                      <p:cNvPr id="0" name="对象 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234113" y="5156200"/>
                        <a:ext cx="222250"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77" name="对象 10"/>
          <p:cNvGraphicFramePr>
            <a:graphicFrameLocks noChangeAspect="1"/>
          </p:cNvGraphicFramePr>
          <p:nvPr/>
        </p:nvGraphicFramePr>
        <p:xfrm>
          <a:off x="6929438" y="5467350"/>
          <a:ext cx="288925" cy="268288"/>
        </p:xfrm>
        <a:graphic>
          <a:graphicData uri="http://schemas.openxmlformats.org/presentationml/2006/ole">
            <mc:AlternateContent xmlns:mc="http://schemas.openxmlformats.org/markup-compatibility/2006">
              <mc:Choice xmlns:v="urn:schemas-microsoft-com:vml" Requires="v">
                <p:oleObj spid="_x0000_s45198" name="Formula" r:id="rId27" imgW="127000" imgH="119380" progId="">
                  <p:embed/>
                </p:oleObj>
              </mc:Choice>
              <mc:Fallback>
                <p:oleObj name="Formula" r:id="rId27" imgW="127000" imgH="119380" progId="">
                  <p:embed/>
                  <p:pic>
                    <p:nvPicPr>
                      <p:cNvPr id="0" name="对象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9438" y="5467350"/>
                        <a:ext cx="28892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78" name="对象 11"/>
          <p:cNvGraphicFramePr>
            <a:graphicFrameLocks noChangeAspect="1"/>
          </p:cNvGraphicFramePr>
          <p:nvPr/>
        </p:nvGraphicFramePr>
        <p:xfrm>
          <a:off x="1511300" y="5614988"/>
          <a:ext cx="368300" cy="492125"/>
        </p:xfrm>
        <a:graphic>
          <a:graphicData uri="http://schemas.openxmlformats.org/presentationml/2006/ole">
            <mc:AlternateContent xmlns:mc="http://schemas.openxmlformats.org/markup-compatibility/2006">
              <mc:Choice xmlns:v="urn:schemas-microsoft-com:vml" Requires="v">
                <p:oleObj spid="_x0000_s45199" name="Equation" r:id="rId28" imgW="165100" imgH="241300" progId="Equation.DSMT4">
                  <p:embed/>
                </p:oleObj>
              </mc:Choice>
              <mc:Fallback>
                <p:oleObj name="Equation" r:id="rId28" imgW="165100" imgH="241300" progId="Equation.DSMT4">
                  <p:embed/>
                  <p:pic>
                    <p:nvPicPr>
                      <p:cNvPr id="0" name="对象 1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11300" y="5614988"/>
                        <a:ext cx="3683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idx="4294967295"/>
          </p:nvPr>
        </p:nvSpPr>
        <p:spPr>
          <a:xfrm>
            <a:off x="152400" y="177800"/>
            <a:ext cx="8540750" cy="1143000"/>
          </a:xfrm>
        </p:spPr>
        <p:txBody>
          <a:bodyPr vert="horz" wrap="square" lIns="91440" tIns="45720" rIns="91440" bIns="45720" anchor="ctr" anchorCtr="0"/>
          <a:lstStyle/>
          <a:p>
            <a:pPr eaLnBrk="1" hangingPunct="1"/>
            <a:r>
              <a:rPr lang="zh-CN" altLang="en-US" dirty="0">
                <a:latin typeface="华文细黑" panose="02010600040101010101" pitchFamily="2" charset="-122"/>
                <a:ea typeface="华文细黑" panose="02010600040101010101" pitchFamily="2" charset="-122"/>
              </a:rPr>
              <a:t>贝叶斯分类</a:t>
            </a:r>
            <a:endParaRPr lang="zh-CN" altLang="en-US" dirty="0">
              <a:latin typeface="华文细黑" panose="02010600040101010101" pitchFamily="2" charset="-122"/>
              <a:ea typeface="华文细黑" panose="02010600040101010101" pitchFamily="2" charset="-122"/>
            </a:endParaRPr>
          </a:p>
        </p:txBody>
      </p:sp>
      <p:sp>
        <p:nvSpPr>
          <p:cNvPr id="24579" name="内容占位符 2"/>
          <p:cNvSpPr>
            <a:spLocks noGrp="1"/>
          </p:cNvSpPr>
          <p:nvPr>
            <p:ph idx="4294967295"/>
          </p:nvPr>
        </p:nvSpPr>
        <p:spPr>
          <a:xfrm>
            <a:off x="398780" y="754380"/>
            <a:ext cx="8540750" cy="4194175"/>
          </a:xfrm>
        </p:spPr>
        <p:txBody>
          <a:bodyPr vert="horz" wrap="square" lIns="91440" tIns="45720" rIns="91440" bIns="45720" anchor="t" anchorCtr="0"/>
          <a:lstStyle/>
          <a:p>
            <a:pPr eaLnBrk="1" hangingPunct="1"/>
            <a:endParaRPr lang="zh-CN" altLang="en-US" sz="2400" dirty="0">
              <a:latin typeface="华文细黑" panose="02010600040101010101" pitchFamily="2" charset="-122"/>
              <a:ea typeface="华文细黑" panose="02010600040101010101" pitchFamily="2" charset="-122"/>
            </a:endParaRPr>
          </a:p>
          <a:p>
            <a:pPr marL="342900" lvl="1" indent="-342900" eaLnBrk="1" hangingPunct="1">
              <a:buClr>
                <a:srgbClr val="00007D"/>
              </a:buClr>
              <a:buFont typeface="Wingdings" panose="05000000000000000000" charset="0"/>
              <a:buChar char="n"/>
            </a:pPr>
            <a:r>
              <a:rPr lang="zh-CN" altLang="en-US" sz="2400" dirty="0">
                <a:latin typeface="华文细黑" panose="02010600040101010101" pitchFamily="2" charset="-122"/>
                <a:ea typeface="华文细黑" panose="02010600040101010101" pitchFamily="2" charset="-122"/>
                <a:sym typeface="新宋体" panose="02010609030101010101" charset="-122"/>
              </a:rPr>
              <a:t>在分类问题情况下，在所有相关概率都已知的理想情形下，贝叶斯决策考虑如何基于这些概率和误判损失来选择最优的类别标记。</a:t>
            </a:r>
            <a:endParaRPr lang="zh-CN" altLang="en-US" sz="2400" dirty="0">
              <a:latin typeface="华文细黑" panose="02010600040101010101" pitchFamily="2" charset="-122"/>
              <a:ea typeface="华文细黑" panose="02010600040101010101" pitchFamily="2" charset="-122"/>
              <a:sym typeface="新宋体" panose="02010609030101010101" charset="-122"/>
            </a:endParaRPr>
          </a:p>
          <a:p>
            <a:pPr marL="342900" lvl="1" indent="-342900" eaLnBrk="1" hangingPunct="1">
              <a:buClr>
                <a:srgbClr val="00007D"/>
              </a:buClr>
              <a:buFont typeface="Wingdings" panose="05000000000000000000" charset="0"/>
              <a:buChar char="n"/>
            </a:pPr>
            <a:endParaRPr lang="zh-CN" altLang="en-US" sz="2400" dirty="0">
              <a:latin typeface="华文细黑" panose="02010600040101010101" pitchFamily="2" charset="-122"/>
              <a:ea typeface="华文细黑" panose="02010600040101010101" pitchFamily="2" charset="-122"/>
            </a:endParaRPr>
          </a:p>
          <a:p>
            <a:pPr eaLnBrk="1" hangingPunct="1"/>
            <a:r>
              <a:rPr lang="zh-CN" altLang="en-US" sz="2400" dirty="0">
                <a:latin typeface="华文细黑" panose="02010600040101010101" pitchFamily="2" charset="-122"/>
                <a:ea typeface="华文细黑" panose="02010600040101010101" pitchFamily="2" charset="-122"/>
              </a:rPr>
              <a:t>贝叶斯分类器是一个统计分类器。它们能够预测类别</a:t>
            </a:r>
            <a:r>
              <a:rPr lang="zh-CN" altLang="en-US" sz="2400" dirty="0">
                <a:solidFill>
                  <a:srgbClr val="FF0000"/>
                </a:solidFill>
                <a:latin typeface="华文细黑" panose="02010600040101010101" pitchFamily="2" charset="-122"/>
                <a:ea typeface="华文细黑" panose="02010600040101010101" pitchFamily="2" charset="-122"/>
              </a:rPr>
              <a:t>所属的概率</a:t>
            </a:r>
            <a:r>
              <a:rPr lang="zh-CN" altLang="en-US" sz="2400" dirty="0">
                <a:latin typeface="华文细黑" panose="02010600040101010101" pitchFamily="2" charset="-122"/>
                <a:ea typeface="华文细黑" panose="02010600040101010101" pitchFamily="2" charset="-122"/>
              </a:rPr>
              <a:t>，如：一个数据对象属于某个类别的概率。贝叶斯分类器是</a:t>
            </a:r>
            <a:r>
              <a:rPr lang="zh-CN" altLang="en-US" sz="2400" dirty="0">
                <a:solidFill>
                  <a:srgbClr val="FF0000"/>
                </a:solidFill>
                <a:latin typeface="华文细黑" panose="02010600040101010101" pitchFamily="2" charset="-122"/>
                <a:ea typeface="华文细黑" panose="02010600040101010101" pitchFamily="2" charset="-122"/>
              </a:rPr>
              <a:t>基于贝叶斯定理</a:t>
            </a:r>
            <a:r>
              <a:rPr lang="zh-CN" altLang="en-US" sz="2400" dirty="0">
                <a:latin typeface="华文细黑" panose="02010600040101010101" pitchFamily="2" charset="-122"/>
                <a:ea typeface="华文细黑" panose="02010600040101010101" pitchFamily="2" charset="-122"/>
              </a:rPr>
              <a:t>而构造出来的。</a:t>
            </a:r>
            <a:endParaRPr lang="zh-CN" altLang="en-US" sz="2400" dirty="0">
              <a:latin typeface="华文细黑" panose="02010600040101010101" pitchFamily="2" charset="-122"/>
              <a:ea typeface="华文细黑" panose="02010600040101010101" pitchFamily="2" charset="-122"/>
            </a:endParaRPr>
          </a:p>
          <a:p>
            <a:pPr eaLnBrk="1" hangingPunct="1"/>
            <a:endParaRPr lang="zh-CN" altLang="en-US" sz="2400" dirty="0">
              <a:latin typeface="华文细黑" panose="02010600040101010101" pitchFamily="2" charset="-122"/>
              <a:ea typeface="华文细黑" panose="02010600040101010101" pitchFamily="2" charset="-122"/>
            </a:endParaRPr>
          </a:p>
          <a:p>
            <a:pPr eaLnBrk="1" hangingPunct="1"/>
            <a:r>
              <a:rPr lang="zh-CN" altLang="en-US" sz="2400" dirty="0">
                <a:latin typeface="华文细黑" panose="02010600040101010101" pitchFamily="2" charset="-122"/>
                <a:ea typeface="华文细黑" panose="02010600040101010101" pitchFamily="2" charset="-122"/>
              </a:rPr>
              <a:t>对分类方法进行比较的有关研究结果表明：简单贝叶斯分类器（称为基本贝叶斯分类器）在分类</a:t>
            </a:r>
            <a:r>
              <a:rPr lang="zh-CN" altLang="en-US" sz="2400" dirty="0">
                <a:solidFill>
                  <a:srgbClr val="FF0000"/>
                </a:solidFill>
                <a:latin typeface="华文细黑" panose="02010600040101010101" pitchFamily="2" charset="-122"/>
                <a:ea typeface="华文细黑" panose="02010600040101010101" pitchFamily="2" charset="-122"/>
              </a:rPr>
              <a:t>性能上与决策树和神经网络都是可比的</a:t>
            </a:r>
            <a:r>
              <a:rPr lang="zh-CN" altLang="en-US" sz="2400" dirty="0">
                <a:latin typeface="华文细黑" panose="02010600040101010101" pitchFamily="2" charset="-122"/>
                <a:ea typeface="华文细黑" panose="02010600040101010101" pitchFamily="2" charset="-122"/>
              </a:rPr>
              <a:t>。</a:t>
            </a:r>
            <a:endParaRPr lang="zh-CN" altLang="en-US" sz="2400" dirty="0">
              <a:latin typeface="华文细黑" panose="02010600040101010101" pitchFamily="2" charset="-122"/>
              <a:ea typeface="华文细黑" panose="02010600040101010101" pitchFamily="2" charset="-122"/>
            </a:endParaRPr>
          </a:p>
          <a:p>
            <a:pPr marL="0" indent="0" eaLnBrk="1" hangingPunct="1">
              <a:buNone/>
            </a:pPr>
            <a:endParaRPr lang="zh-CN" altLang="en-US" sz="2400" dirty="0">
              <a:latin typeface="华文细黑" panose="02010600040101010101" pitchFamily="2" charset="-122"/>
              <a:ea typeface="华文细黑" panose="02010600040101010101" pitchFamily="2" charset="-122"/>
            </a:endParaRPr>
          </a:p>
          <a:p>
            <a:pPr eaLnBrk="1" hangingPunct="1"/>
            <a:r>
              <a:rPr lang="zh-CN" altLang="en-US" sz="2400" dirty="0">
                <a:latin typeface="华文细黑" panose="02010600040101010101" pitchFamily="2" charset="-122"/>
                <a:ea typeface="华文细黑" panose="02010600040101010101" pitchFamily="2" charset="-122"/>
              </a:rPr>
              <a:t>在处理大规模数据库时，贝叶斯分类器已表现出较高的分类准确性和运算性能。</a:t>
            </a:r>
            <a:endParaRPr lang="zh-CN" altLang="en-US" sz="2400" dirty="0">
              <a:latin typeface="华文细黑" panose="02010600040101010101" pitchFamily="2" charset="-122"/>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7" dur="500"/>
                                        <p:tgtEl>
                                          <p:spTgt spid="2457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579">
                                            <p:txEl>
                                              <p:pRg st="5" end="5"/>
                                            </p:txEl>
                                          </p:spTgt>
                                        </p:tgtEl>
                                        <p:attrNameLst>
                                          <p:attrName>style.visibility</p:attrName>
                                        </p:attrNameLst>
                                      </p:cBhvr>
                                      <p:to>
                                        <p:strVal val="visible"/>
                                      </p:to>
                                    </p:set>
                                    <p:animEffect transition="in" filter="wipe(down)">
                                      <p:cBhvr>
                                        <p:cTn id="12" dur="500"/>
                                        <p:tgtEl>
                                          <p:spTgt spid="24579">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5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0" y="448364"/>
            <a:ext cx="7194550" cy="787400"/>
          </a:xfrm>
        </p:spPr>
        <p:txBody>
          <a:bodyPr/>
          <a:lstStyle/>
          <a:p>
            <a:pPr eaLnBrk="1" fontAlgn="auto" hangingPunct="1">
              <a:spcAft>
                <a:spcPts val="0"/>
              </a:spcAft>
              <a:defRPr/>
            </a:pPr>
            <a:r>
              <a:rPr lang="zh-CN" altLang="en-US" dirty="0"/>
              <a:t>贝叶斯分类</a:t>
            </a:r>
            <a:endParaRPr lang="zh-CN" altLang="en-US" dirty="0"/>
          </a:p>
        </p:txBody>
      </p:sp>
      <p:sp>
        <p:nvSpPr>
          <p:cNvPr id="8195" name="内容占位符 1"/>
          <p:cNvSpPr>
            <a:spLocks noGrp="1"/>
          </p:cNvSpPr>
          <p:nvPr>
            <p:ph sz="quarter" idx="4294967295"/>
          </p:nvPr>
        </p:nvSpPr>
        <p:spPr>
          <a:xfrm>
            <a:off x="69574" y="1541462"/>
            <a:ext cx="8604250" cy="5316538"/>
          </a:xfrm>
        </p:spPr>
        <p:txBody>
          <a:bodyPr/>
          <a:lstStyle/>
          <a:p>
            <a:pPr eaLnBrk="1" hangingPunct="1"/>
            <a:r>
              <a:rPr lang="zh-CN" altLang="en-US" sz="2800" dirty="0"/>
              <a:t>贝叶斯决策论（</a:t>
            </a:r>
            <a:r>
              <a:rPr lang="en-US" altLang="zh-CN" sz="2800" dirty="0"/>
              <a:t>Bayesian decision theory</a:t>
            </a:r>
            <a:r>
              <a:rPr lang="zh-CN" altLang="en-US" sz="2800" dirty="0"/>
              <a:t>）是在概率框架下实施决策的基本方法。</a:t>
            </a:r>
            <a:endParaRPr lang="zh-CN" altLang="en-US" sz="2800" dirty="0"/>
          </a:p>
          <a:p>
            <a:pPr lvl="1" eaLnBrk="1" hangingPunct="1"/>
            <a:r>
              <a:rPr lang="en-US" altLang="zh-CN" sz="2400" dirty="0"/>
              <a:t> </a:t>
            </a:r>
            <a:r>
              <a:rPr lang="zh-CN" altLang="en-US" sz="2400" dirty="0"/>
              <a:t>回顾一下</a:t>
            </a:r>
            <a:r>
              <a:rPr lang="zh-CN" altLang="en-US" sz="2400" dirty="0">
                <a:solidFill>
                  <a:srgbClr val="FF0000"/>
                </a:solidFill>
              </a:rPr>
              <a:t>最小错误率准则</a:t>
            </a:r>
            <a:r>
              <a:rPr lang="zh-CN" altLang="en-US" sz="2400" dirty="0"/>
              <a:t>（</a:t>
            </a:r>
            <a:r>
              <a:rPr lang="zh-CN" altLang="en-US" sz="2400" dirty="0">
                <a:solidFill>
                  <a:schemeClr val="bg2">
                    <a:lumMod val="60000"/>
                    <a:lumOff val="40000"/>
                  </a:schemeClr>
                </a:solidFill>
              </a:rPr>
              <a:t>最大后验概率准则</a:t>
            </a:r>
            <a:r>
              <a:rPr lang="zh-CN" altLang="en-US" sz="2400" dirty="0"/>
              <a:t>）！！</a:t>
            </a:r>
            <a:endParaRPr lang="zh-CN" alt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3" name="Group 3"/>
          <p:cNvGrpSpPr/>
          <p:nvPr/>
        </p:nvGrpSpPr>
        <p:grpSpPr>
          <a:xfrm>
            <a:off x="365443" y="1120775"/>
            <a:ext cx="6251575" cy="4649788"/>
            <a:chOff x="0" y="-26"/>
            <a:chExt cx="3938" cy="2929"/>
          </a:xfrm>
        </p:grpSpPr>
        <p:sp>
          <p:nvSpPr>
            <p:cNvPr id="18435" name="Rectangle 4"/>
            <p:cNvSpPr/>
            <p:nvPr/>
          </p:nvSpPr>
          <p:spPr>
            <a:xfrm>
              <a:off x="0" y="0"/>
              <a:ext cx="1352" cy="318"/>
            </a:xfrm>
            <a:prstGeom prst="rect">
              <a:avLst/>
            </a:prstGeom>
            <a:gradFill rotWithShape="0">
              <a:gsLst>
                <a:gs pos="0">
                  <a:schemeClr val="bg1"/>
                </a:gs>
                <a:gs pos="100000">
                  <a:srgbClr val="A8F6A8"/>
                </a:gs>
              </a:gsLst>
              <a:path path="shape">
                <a:fillToRect l="50000" t="50000" r="50000" b="50000"/>
              </a:path>
              <a:tileRect/>
            </a:gradFill>
            <a:ln w="9525">
              <a:noFill/>
            </a:ln>
          </p:spPr>
          <p:txBody>
            <a:bodyPr anchor="ctr" anchorCtr="0"/>
            <a:lstStyle/>
            <a:p>
              <a:pPr marL="342900" indent="-342900" eaLnBrk="0" hangingPunct="0"/>
              <a:r>
                <a:rPr lang="zh-CN" altLang="en-US" sz="2600" b="1" dirty="0">
                  <a:latin typeface="新宋体" panose="02010609030101010101" charset="-122"/>
                  <a:ea typeface="新宋体" panose="02010609030101010101" charset="-122"/>
                </a:rPr>
                <a:t>基本符号</a:t>
              </a:r>
              <a:endParaRPr lang="zh-CN" altLang="en-US" sz="2600" b="1" dirty="0">
                <a:latin typeface="新宋体" panose="02010609030101010101" charset="-122"/>
                <a:ea typeface="新宋体" panose="02010609030101010101" charset="-122"/>
              </a:endParaRPr>
            </a:p>
          </p:txBody>
        </p:sp>
        <p:sp>
          <p:nvSpPr>
            <p:cNvPr id="18436" name="Line 5"/>
            <p:cNvSpPr/>
            <p:nvPr/>
          </p:nvSpPr>
          <p:spPr>
            <a:xfrm>
              <a:off x="0" y="0"/>
              <a:ext cx="0" cy="318"/>
            </a:xfrm>
            <a:prstGeom prst="line">
              <a:avLst/>
            </a:prstGeom>
            <a:ln w="12700" cap="sq" cmpd="sng">
              <a:solidFill>
                <a:srgbClr val="990033"/>
              </a:solidFill>
              <a:prstDash val="sysDash"/>
              <a:round/>
              <a:headEnd type="none" w="med" len="med"/>
              <a:tailEnd type="none" w="med" len="med"/>
            </a:ln>
          </p:spPr>
        </p:sp>
        <p:sp>
          <p:nvSpPr>
            <p:cNvPr id="18437" name="Line 6"/>
            <p:cNvSpPr/>
            <p:nvPr/>
          </p:nvSpPr>
          <p:spPr>
            <a:xfrm>
              <a:off x="1352" y="-26"/>
              <a:ext cx="1" cy="318"/>
            </a:xfrm>
            <a:prstGeom prst="line">
              <a:avLst/>
            </a:prstGeom>
            <a:ln w="12700" cap="sq" cmpd="sng">
              <a:solidFill>
                <a:srgbClr val="990033"/>
              </a:solidFill>
              <a:prstDash val="sysDash"/>
              <a:round/>
              <a:headEnd type="none" w="med" len="med"/>
              <a:tailEnd type="none" w="med" len="med"/>
            </a:ln>
          </p:spPr>
        </p:sp>
        <p:sp>
          <p:nvSpPr>
            <p:cNvPr id="18438" name="Line 7"/>
            <p:cNvSpPr/>
            <p:nvPr/>
          </p:nvSpPr>
          <p:spPr>
            <a:xfrm flipV="1">
              <a:off x="0" y="-7"/>
              <a:ext cx="1353" cy="7"/>
            </a:xfrm>
            <a:prstGeom prst="line">
              <a:avLst/>
            </a:prstGeom>
            <a:ln w="12700" cap="sq" cmpd="sng">
              <a:solidFill>
                <a:srgbClr val="990033"/>
              </a:solidFill>
              <a:prstDash val="sysDash"/>
              <a:round/>
              <a:headEnd type="none" w="med" len="med"/>
              <a:tailEnd type="none" w="med" len="med"/>
            </a:ln>
          </p:spPr>
        </p:sp>
        <p:sp>
          <p:nvSpPr>
            <p:cNvPr id="18439" name="Line 8"/>
            <p:cNvSpPr/>
            <p:nvPr/>
          </p:nvSpPr>
          <p:spPr>
            <a:xfrm flipV="1">
              <a:off x="0" y="318"/>
              <a:ext cx="1352" cy="3"/>
            </a:xfrm>
            <a:prstGeom prst="line">
              <a:avLst/>
            </a:prstGeom>
            <a:ln w="12700" cap="sq" cmpd="sng">
              <a:solidFill>
                <a:srgbClr val="990033"/>
              </a:solidFill>
              <a:prstDash val="sysDash"/>
              <a:round/>
              <a:headEnd type="none" w="med" len="med"/>
              <a:tailEnd type="none" w="med" len="med"/>
            </a:ln>
          </p:spPr>
        </p:sp>
        <p:sp>
          <p:nvSpPr>
            <p:cNvPr id="18440" name="Rectangle 9"/>
            <p:cNvSpPr/>
            <p:nvPr/>
          </p:nvSpPr>
          <p:spPr>
            <a:xfrm>
              <a:off x="39" y="436"/>
              <a:ext cx="1987" cy="2467"/>
            </a:xfrm>
            <a:prstGeom prst="rect">
              <a:avLst/>
            </a:prstGeom>
            <a:noFill/>
            <a:ln w="9525">
              <a:noFill/>
            </a:ln>
          </p:spPr>
          <p:txBody>
            <a:bodyPr anchor="t" anchorCtr="0"/>
            <a:lstStyle/>
            <a:p>
              <a:pPr marL="342900" indent="-342900" eaLnBrk="0" hangingPunct="0">
                <a:lnSpc>
                  <a:spcPct val="150000"/>
                </a:lnSpc>
                <a:spcBef>
                  <a:spcPct val="20000"/>
                </a:spcBef>
                <a:buChar char="•"/>
              </a:pPr>
              <a:r>
                <a:rPr lang="zh-CN" altLang="en-US" sz="2800" dirty="0">
                  <a:latin typeface="Arial" panose="020B0604020202020204" pitchFamily="34" charset="0"/>
                  <a:ea typeface="宋体" panose="02010600030101010101" pitchFamily="2" charset="-122"/>
                </a:rPr>
                <a:t>先验概率：</a:t>
              </a:r>
              <a:endParaRPr lang="zh-CN" altLang="en-US" sz="2800" dirty="0">
                <a:latin typeface="Arial" panose="020B0604020202020204" pitchFamily="34" charset="0"/>
                <a:ea typeface="宋体" panose="02010600030101010101" pitchFamily="2" charset="-122"/>
              </a:endParaRPr>
            </a:p>
            <a:p>
              <a:pPr marL="342900" indent="-342900" eaLnBrk="0" hangingPunct="0">
                <a:lnSpc>
                  <a:spcPct val="150000"/>
                </a:lnSpc>
                <a:spcBef>
                  <a:spcPct val="20000"/>
                </a:spcBef>
                <a:buChar char="•"/>
              </a:pPr>
              <a:r>
                <a:rPr lang="zh-CN" altLang="en-US" sz="2800" dirty="0">
                  <a:latin typeface="Arial" panose="020B0604020202020204" pitchFamily="34" charset="0"/>
                  <a:ea typeface="宋体" panose="02010600030101010101" pitchFamily="2" charset="-122"/>
                </a:rPr>
                <a:t>后验概率：</a:t>
              </a:r>
              <a:endParaRPr lang="en-US" altLang="zh-CN" sz="2800" dirty="0">
                <a:latin typeface="Arial" panose="020B0604020202020204" pitchFamily="34" charset="0"/>
                <a:ea typeface="宋体" panose="02010600030101010101" pitchFamily="2" charset="-122"/>
              </a:endParaRPr>
            </a:p>
            <a:p>
              <a:pPr marL="342900" indent="-342900" eaLnBrk="0" hangingPunct="0">
                <a:lnSpc>
                  <a:spcPct val="150000"/>
                </a:lnSpc>
                <a:spcBef>
                  <a:spcPct val="20000"/>
                </a:spcBef>
                <a:buChar char="•"/>
              </a:pPr>
              <a:r>
                <a:rPr lang="zh-CN" altLang="en-US" sz="2800" dirty="0">
                  <a:latin typeface="Arial" panose="020B0604020202020204" pitchFamily="34" charset="0"/>
                  <a:ea typeface="宋体" panose="02010600030101010101" pitchFamily="2" charset="-122"/>
                </a:rPr>
                <a:t>类条件概率：</a:t>
              </a:r>
              <a:endParaRPr lang="en-US" altLang="zh-CN" sz="2800" dirty="0">
                <a:latin typeface="Arial" panose="020B0604020202020204" pitchFamily="34" charset="0"/>
                <a:ea typeface="宋体" panose="02010600030101010101" pitchFamily="2" charset="-122"/>
              </a:endParaRPr>
            </a:p>
            <a:p>
              <a:pPr marL="342900" indent="-342900" eaLnBrk="0" hangingPunct="0">
                <a:lnSpc>
                  <a:spcPct val="150000"/>
                </a:lnSpc>
                <a:spcBef>
                  <a:spcPct val="20000"/>
                </a:spcBef>
                <a:buChar char="•"/>
              </a:pPr>
              <a:r>
                <a:rPr lang="zh-CN" altLang="en-US" sz="2800" dirty="0">
                  <a:latin typeface="Arial" panose="020B0604020202020204" pitchFamily="34" charset="0"/>
                  <a:ea typeface="宋体" panose="02010600030101010101" pitchFamily="2" charset="-122"/>
                </a:rPr>
                <a:t>贝叶斯公式：</a:t>
              </a:r>
              <a:endParaRPr lang="en-US" altLang="zh-CN" sz="2800" dirty="0">
                <a:latin typeface="Arial" panose="020B0604020202020204" pitchFamily="34" charset="0"/>
                <a:ea typeface="宋体" panose="02010600030101010101" pitchFamily="2" charset="-122"/>
              </a:endParaRPr>
            </a:p>
          </p:txBody>
        </p:sp>
        <p:graphicFrame>
          <p:nvGraphicFramePr>
            <p:cNvPr id="18441" name="Object 10"/>
            <p:cNvGraphicFramePr>
              <a:graphicFrameLocks noChangeAspect="1"/>
            </p:cNvGraphicFramePr>
            <p:nvPr/>
          </p:nvGraphicFramePr>
          <p:xfrm>
            <a:off x="2055" y="451"/>
            <a:ext cx="545" cy="331"/>
          </p:xfrm>
          <a:graphic>
            <a:graphicData uri="http://schemas.openxmlformats.org/presentationml/2006/ole">
              <mc:AlternateContent xmlns:mc="http://schemas.openxmlformats.org/markup-compatibility/2006">
                <mc:Choice xmlns:v="urn:schemas-microsoft-com:vml" Requires="v">
                  <p:oleObj spid="_x0000_s3178" name="" r:id="rId1" imgW="419100" imgH="254000" progId="Equation.DSMT4">
                    <p:embed/>
                  </p:oleObj>
                </mc:Choice>
                <mc:Fallback>
                  <p:oleObj name="" r:id="rId1" imgW="419100" imgH="254000" progId="Equation.DSMT4">
                    <p:embed/>
                    <p:pic>
                      <p:nvPicPr>
                        <p:cNvPr id="0" name="图片 3159"/>
                        <p:cNvPicPr/>
                        <p:nvPr/>
                      </p:nvPicPr>
                      <p:blipFill>
                        <a:blip r:embed="rId2"/>
                        <a:stretch>
                          <a:fillRect/>
                        </a:stretch>
                      </p:blipFill>
                      <p:spPr>
                        <a:xfrm>
                          <a:off x="2055" y="451"/>
                          <a:ext cx="545" cy="331"/>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18442" name="Object 11"/>
            <p:cNvGraphicFramePr>
              <a:graphicFrameLocks noChangeAspect="1"/>
            </p:cNvGraphicFramePr>
            <p:nvPr/>
          </p:nvGraphicFramePr>
          <p:xfrm>
            <a:off x="2093" y="1423"/>
            <a:ext cx="678" cy="347"/>
          </p:xfrm>
          <a:graphic>
            <a:graphicData uri="http://schemas.openxmlformats.org/presentationml/2006/ole">
              <mc:AlternateContent xmlns:mc="http://schemas.openxmlformats.org/markup-compatibility/2006">
                <mc:Choice xmlns:v="urn:schemas-microsoft-com:vml" Requires="v">
                  <p:oleObj spid="_x0000_s3179" name="" r:id="rId3" imgW="546100" imgH="279400" progId="Equation.DSMT4">
                    <p:embed/>
                  </p:oleObj>
                </mc:Choice>
                <mc:Fallback>
                  <p:oleObj name="" r:id="rId3" imgW="546100" imgH="279400" progId="Equation.DSMT4">
                    <p:embed/>
                    <p:pic>
                      <p:nvPicPr>
                        <p:cNvPr id="0" name="图片 3160"/>
                        <p:cNvPicPr/>
                        <p:nvPr/>
                      </p:nvPicPr>
                      <p:blipFill>
                        <a:blip r:embed="rId4"/>
                        <a:stretch>
                          <a:fillRect/>
                        </a:stretch>
                      </p:blipFill>
                      <p:spPr>
                        <a:xfrm>
                          <a:off x="2093" y="1423"/>
                          <a:ext cx="678" cy="347"/>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18443" name="Object 12"/>
            <p:cNvGraphicFramePr>
              <a:graphicFrameLocks noChangeAspect="1"/>
            </p:cNvGraphicFramePr>
            <p:nvPr/>
          </p:nvGraphicFramePr>
          <p:xfrm>
            <a:off x="1985" y="908"/>
            <a:ext cx="763" cy="390"/>
          </p:xfrm>
          <a:graphic>
            <a:graphicData uri="http://schemas.openxmlformats.org/presentationml/2006/ole">
              <mc:AlternateContent xmlns:mc="http://schemas.openxmlformats.org/markup-compatibility/2006">
                <mc:Choice xmlns:v="urn:schemas-microsoft-com:vml" Requires="v">
                  <p:oleObj spid="_x0000_s3180" name="" r:id="rId5" imgW="546100" imgH="279400" progId="Equation.DSMT4">
                    <p:embed/>
                  </p:oleObj>
                </mc:Choice>
                <mc:Fallback>
                  <p:oleObj name="" r:id="rId5" imgW="546100" imgH="279400" progId="Equation.DSMT4">
                    <p:embed/>
                    <p:pic>
                      <p:nvPicPr>
                        <p:cNvPr id="0" name="图片 3162"/>
                        <p:cNvPicPr/>
                        <p:nvPr/>
                      </p:nvPicPr>
                      <p:blipFill>
                        <a:blip r:embed="rId6"/>
                        <a:stretch>
                          <a:fillRect/>
                        </a:stretch>
                      </p:blipFill>
                      <p:spPr>
                        <a:xfrm>
                          <a:off x="1985" y="908"/>
                          <a:ext cx="763" cy="390"/>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18444" name="Object 13"/>
            <p:cNvGraphicFramePr>
              <a:graphicFrameLocks noChangeAspect="1"/>
            </p:cNvGraphicFramePr>
            <p:nvPr/>
          </p:nvGraphicFramePr>
          <p:xfrm>
            <a:off x="1772" y="1895"/>
            <a:ext cx="2166" cy="665"/>
          </p:xfrm>
          <a:graphic>
            <a:graphicData uri="http://schemas.openxmlformats.org/presentationml/2006/ole">
              <mc:AlternateContent xmlns:mc="http://schemas.openxmlformats.org/markup-compatibility/2006">
                <mc:Choice xmlns:v="urn:schemas-microsoft-com:vml" Requires="v">
                  <p:oleObj spid="_x0000_s3181" name="" r:id="rId7" imgW="1613535" imgH="495300" progId="Equation.DSMT4">
                    <p:embed/>
                  </p:oleObj>
                </mc:Choice>
                <mc:Fallback>
                  <p:oleObj name="" r:id="rId7" imgW="1613535" imgH="495300" progId="Equation.DSMT4">
                    <p:embed/>
                    <p:pic>
                      <p:nvPicPr>
                        <p:cNvPr id="0" name="图片 3161"/>
                        <p:cNvPicPr/>
                        <p:nvPr/>
                      </p:nvPicPr>
                      <p:blipFill>
                        <a:blip r:embed="rId8"/>
                        <a:stretch>
                          <a:fillRect/>
                        </a:stretch>
                      </p:blipFill>
                      <p:spPr>
                        <a:xfrm>
                          <a:off x="1772" y="1895"/>
                          <a:ext cx="2166" cy="665"/>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grpSp>
      <p:grpSp>
        <p:nvGrpSpPr>
          <p:cNvPr id="2" name="Group 5"/>
          <p:cNvGrpSpPr/>
          <p:nvPr/>
        </p:nvGrpSpPr>
        <p:grpSpPr>
          <a:xfrm>
            <a:off x="568643" y="5800408"/>
            <a:ext cx="7640638" cy="614362"/>
            <a:chOff x="511" y="858"/>
            <a:chExt cx="4813" cy="387"/>
          </a:xfrm>
        </p:grpSpPr>
        <p:graphicFrame>
          <p:nvGraphicFramePr>
            <p:cNvPr id="23562" name="Object 6"/>
            <p:cNvGraphicFramePr>
              <a:graphicFrameLocks noChangeAspect="1"/>
            </p:cNvGraphicFramePr>
            <p:nvPr/>
          </p:nvGraphicFramePr>
          <p:xfrm>
            <a:off x="3837" y="858"/>
            <a:ext cx="1487" cy="387"/>
          </p:xfrm>
          <a:graphic>
            <a:graphicData uri="http://schemas.openxmlformats.org/presentationml/2006/ole">
              <mc:AlternateContent xmlns:mc="http://schemas.openxmlformats.org/markup-compatibility/2006">
                <mc:Choice xmlns:v="urn:schemas-microsoft-com:vml" Requires="v">
                  <p:oleObj spid="_x0000_s3182" name="" r:id="rId9" imgW="927100" imgH="241300" progId="Equation.3">
                    <p:embed/>
                  </p:oleObj>
                </mc:Choice>
                <mc:Fallback>
                  <p:oleObj name="" r:id="rId9" imgW="927100" imgH="241300" progId="Equation.3">
                    <p:embed/>
                    <p:pic>
                      <p:nvPicPr>
                        <p:cNvPr id="0" name="图片 3086"/>
                        <p:cNvPicPr/>
                        <p:nvPr/>
                      </p:nvPicPr>
                      <p:blipFill>
                        <a:blip r:embed="rId10"/>
                        <a:stretch>
                          <a:fillRect/>
                        </a:stretch>
                      </p:blipFill>
                      <p:spPr>
                        <a:xfrm>
                          <a:off x="3837" y="858"/>
                          <a:ext cx="1487" cy="387"/>
                        </a:xfrm>
                        <a:prstGeom prst="rect">
                          <a:avLst/>
                        </a:prstGeom>
                        <a:noFill/>
                        <a:ln w="38100">
                          <a:noFill/>
                          <a:miter/>
                        </a:ln>
                      </p:spPr>
                    </p:pic>
                  </p:oleObj>
                </mc:Fallback>
              </mc:AlternateContent>
            </a:graphicData>
          </a:graphic>
        </p:graphicFrame>
        <p:sp>
          <p:nvSpPr>
            <p:cNvPr id="23563" name="Rectangle 7"/>
            <p:cNvSpPr/>
            <p:nvPr/>
          </p:nvSpPr>
          <p:spPr>
            <a:xfrm>
              <a:off x="511" y="887"/>
              <a:ext cx="4309" cy="32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stStyle>
            <a:p>
              <a:pPr marL="0" lvl="0" indent="0" eaLnBrk="1" hangingPunct="1">
                <a:spcBef>
                  <a:spcPct val="0"/>
                </a:spcBef>
                <a:buNone/>
              </a:pPr>
              <a:r>
                <a:rPr lang="zh-CN" altLang="en-US" sz="2800" dirty="0">
                  <a:solidFill>
                    <a:schemeClr val="tx1"/>
                  </a:solidFill>
                  <a:latin typeface="宋体" panose="02010600030101010101" pitchFamily="2" charset="-122"/>
                  <a:ea typeface="宋体" panose="02010600030101010101" pitchFamily="2" charset="-122"/>
                  <a:cs typeface="宋体" panose="02010600030101010101" pitchFamily="2" charset="-122"/>
                </a:rPr>
                <a:t>设模式空间中存在</a:t>
              </a:r>
              <a:r>
                <a:rPr lang="en-US" altLang="zh-CN" sz="2800" i="1" dirty="0">
                  <a:solidFill>
                    <a:schemeClr val="tx1"/>
                  </a:solidFill>
                  <a:latin typeface="宋体" panose="02010600030101010101" pitchFamily="2" charset="-122"/>
                  <a:ea typeface="宋体" panose="02010600030101010101" pitchFamily="2" charset="-122"/>
                  <a:cs typeface="宋体" panose="02010600030101010101" pitchFamily="2" charset="-122"/>
                </a:rPr>
                <a:t>c</a:t>
              </a:r>
              <a:r>
                <a:rPr lang="zh-CN" altLang="en-US" sz="2800" dirty="0">
                  <a:solidFill>
                    <a:schemeClr val="tx1"/>
                  </a:solidFill>
                  <a:latin typeface="宋体" panose="02010600030101010101" pitchFamily="2" charset="-122"/>
                  <a:ea typeface="宋体" panose="02010600030101010101" pitchFamily="2" charset="-122"/>
                  <a:cs typeface="宋体" panose="02010600030101010101" pitchFamily="2" charset="-122"/>
                </a:rPr>
                <a:t>个类别的模式      </a:t>
              </a:r>
              <a:endParaRPr lang="en-US" altLang="zh-CN" sz="280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pSp>
    </p:spTree>
  </p:cSld>
  <p:clrMapOvr>
    <a:masterClrMapping/>
  </p:clrMapOvr>
  <p:transition advTm="898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wipe(left)">
                                      <p:cBhvr>
                                        <p:cTn id="7" dur="500"/>
                                        <p:tgtEl>
                                          <p:spTgt spid="153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5" name="Group 3"/>
          <p:cNvGraphicFramePr>
            <a:graphicFrameLocks noGrp="1"/>
          </p:cNvGraphicFramePr>
          <p:nvPr>
            <p:custDataLst>
              <p:tags r:id="rId1"/>
            </p:custDataLst>
          </p:nvPr>
        </p:nvGraphicFramePr>
        <p:xfrm>
          <a:off x="323850" y="2565400"/>
          <a:ext cx="4535805" cy="433388"/>
        </p:xfrm>
        <a:graphic>
          <a:graphicData uri="http://schemas.openxmlformats.org/drawingml/2006/table">
            <a:tbl>
              <a:tblPr/>
              <a:tblGrid>
                <a:gridCol w="4535805"/>
              </a:tblGrid>
              <a:tr h="433388">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sz="2200" b="1" i="0" u="none" strike="noStrike" cap="none" normalizeH="0" baseline="0">
                          <a:ln>
                            <a:noFill/>
                          </a:ln>
                          <a:solidFill>
                            <a:schemeClr val="tx1"/>
                          </a:solidFill>
                          <a:effectLst/>
                          <a:latin typeface="新宋体" panose="02010609030101010101" charset="-122"/>
                          <a:ea typeface="新宋体" panose="02010609030101010101" charset="-122"/>
                        </a:rPr>
                        <a:t>二分类最小错误率的贝叶斯准则：</a:t>
                      </a:r>
                      <a:endParaRPr kumimoji="0" lang="zh-CN" sz="2200" b="1" i="0" u="none" strike="noStrike" cap="none" normalizeH="0" baseline="0">
                        <a:ln>
                          <a:noFill/>
                        </a:ln>
                        <a:solidFill>
                          <a:schemeClr val="tx1"/>
                        </a:solidFill>
                        <a:effectLst/>
                        <a:latin typeface="新宋体" panose="02010609030101010101" charset="-122"/>
                        <a:ea typeface="新宋体" panose="02010609030101010101" charset="-122"/>
                      </a:endParaRPr>
                    </a:p>
                  </a:txBody>
                  <a:tcPr anchor="ctr" horzOverflow="overflow">
                    <a:lnL w="12700" cap="flat" cmpd="sng" algn="ctr">
                      <a:solidFill>
                        <a:srgbClr val="990033"/>
                      </a:solidFill>
                      <a:prstDash val="sysDash"/>
                      <a:round/>
                      <a:headEnd type="none" w="med" len="med"/>
                      <a:tailEnd type="none" w="med" len="med"/>
                    </a:lnL>
                    <a:lnR w="12700" cap="flat" cmpd="sng" algn="ctr">
                      <a:solidFill>
                        <a:srgbClr val="990033"/>
                      </a:solidFill>
                      <a:prstDash val="sysDash"/>
                      <a:round/>
                      <a:headEnd type="none" w="med" len="med"/>
                      <a:tailEnd type="none" w="med" len="med"/>
                    </a:lnR>
                    <a:lnT w="12700" cap="flat" cmpd="sng" algn="ctr">
                      <a:solidFill>
                        <a:srgbClr val="990033"/>
                      </a:solidFill>
                      <a:prstDash val="sysDash"/>
                      <a:round/>
                      <a:headEnd type="none" w="med" len="med"/>
                      <a:tailEnd type="none" w="med" len="med"/>
                    </a:lnT>
                    <a:lnB w="12700" cap="flat" cmpd="sng" algn="ctr">
                      <a:solidFill>
                        <a:srgbClr val="990033"/>
                      </a:solidFill>
                      <a:prstDash val="sysDash"/>
                      <a:round/>
                      <a:headEnd type="none" w="med" len="med"/>
                      <a:tailEnd type="none" w="med" len="med"/>
                    </a:lnB>
                    <a:lnTlToBr>
                      <a:noFill/>
                    </a:lnTlToBr>
                    <a:lnBlToTr>
                      <a:noFill/>
                    </a:lnBlToTr>
                    <a:gradFill rotWithShape="0">
                      <a:gsLst>
                        <a:gs pos="0">
                          <a:schemeClr val="bg1"/>
                        </a:gs>
                        <a:gs pos="100000">
                          <a:srgbClr val="A8F6A8"/>
                        </a:gs>
                      </a:gsLst>
                      <a:path path="shape">
                        <a:fillToRect l="50000" t="50000" r="50000" b="50000"/>
                      </a:path>
                    </a:gradFill>
                  </a:tcPr>
                </a:tc>
              </a:tr>
            </a:tbl>
          </a:graphicData>
        </a:graphic>
      </p:graphicFrame>
      <p:graphicFrame>
        <p:nvGraphicFramePr>
          <p:cNvPr id="18441" name="Group 9"/>
          <p:cNvGraphicFramePr>
            <a:graphicFrameLocks noGrp="1"/>
          </p:cNvGraphicFramePr>
          <p:nvPr/>
        </p:nvGraphicFramePr>
        <p:xfrm>
          <a:off x="323850" y="1125538"/>
          <a:ext cx="8497888" cy="1223963"/>
        </p:xfrm>
        <a:graphic>
          <a:graphicData uri="http://schemas.openxmlformats.org/drawingml/2006/table">
            <a:tbl>
              <a:tblPr/>
              <a:tblGrid>
                <a:gridCol w="8497888"/>
              </a:tblGrid>
              <a:tr h="1223963">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sz="2600" b="1" i="0" u="none" strike="noStrike" cap="none" normalizeH="0" baseline="0">
                          <a:ln>
                            <a:noFill/>
                          </a:ln>
                          <a:solidFill>
                            <a:schemeClr val="tx1"/>
                          </a:solidFill>
                          <a:effectLst/>
                          <a:latin typeface="新宋体" panose="02010609030101010101" charset="-122"/>
                          <a:ea typeface="新宋体" panose="02010609030101010101" charset="-122"/>
                        </a:rPr>
                        <a:t>概念：</a:t>
                      </a:r>
                      <a:r>
                        <a:rPr kumimoji="0" lang="zh-CN" sz="2200" b="1" i="0" u="none" strike="noStrike" cap="none" normalizeH="0" baseline="0">
                          <a:ln>
                            <a:noFill/>
                          </a:ln>
                          <a:solidFill>
                            <a:schemeClr val="tx1"/>
                          </a:solidFill>
                          <a:effectLst/>
                          <a:latin typeface="新宋体" panose="02010609030101010101" charset="-122"/>
                          <a:ea typeface="新宋体" panose="02010609030101010101" charset="-122"/>
                        </a:rPr>
                        <a:t>在模式分类问题中，人们往往希望尽量减少分类错误，使错误率最小的分类规则，称为基于最小错误率的贝叶斯决策</a:t>
                      </a:r>
                      <a:r>
                        <a:rPr kumimoji="0" lang="zh-CN" sz="2200" b="0" i="0" u="none" strike="noStrike" cap="none" normalizeH="0" baseline="0">
                          <a:ln>
                            <a:noFill/>
                          </a:ln>
                          <a:solidFill>
                            <a:schemeClr val="tx1"/>
                          </a:solidFill>
                          <a:effectLst/>
                          <a:latin typeface="新宋体" panose="02010609030101010101" charset="-122"/>
                          <a:ea typeface="新宋体" panose="02010609030101010101" charset="-122"/>
                        </a:rPr>
                        <a:t>。</a:t>
                      </a:r>
                      <a:endParaRPr kumimoji="0" lang="zh-CN" sz="2200" b="0" i="0" u="none" strike="noStrike" cap="none" normalizeH="0" baseline="0">
                        <a:ln>
                          <a:noFill/>
                        </a:ln>
                        <a:solidFill>
                          <a:schemeClr val="tx1"/>
                        </a:solidFill>
                        <a:effectLst/>
                        <a:latin typeface="新宋体" panose="02010609030101010101" charset="-122"/>
                        <a:ea typeface="新宋体" panose="02010609030101010101" charset="-122"/>
                      </a:endParaRPr>
                    </a:p>
                    <a:p>
                      <a:pPr marL="0" marR="0" lvl="0" indent="0" algn="ctr" defTabSz="914400" rtl="0" eaLnBrk="0" fontAlgn="base" latinLnBrk="0" hangingPunct="0">
                        <a:lnSpc>
                          <a:spcPct val="100000"/>
                        </a:lnSpc>
                        <a:spcBef>
                          <a:spcPct val="0"/>
                        </a:spcBef>
                        <a:spcAft>
                          <a:spcPct val="0"/>
                        </a:spcAft>
                        <a:buClrTx/>
                        <a:buSzTx/>
                        <a:buFontTx/>
                        <a:buNone/>
                      </a:pPr>
                      <a:endParaRPr kumimoji="0" lang="zh-CN" altLang="zh-CN" sz="2600" b="1" i="0" u="none" strike="noStrike" cap="none" normalizeH="0" baseline="0">
                        <a:ln>
                          <a:noFill/>
                        </a:ln>
                        <a:solidFill>
                          <a:schemeClr val="tx1"/>
                        </a:solidFill>
                        <a:effectLst/>
                        <a:latin typeface="新宋体" panose="02010609030101010101" charset="-122"/>
                        <a:ea typeface="新宋体" panose="02010609030101010101" charset="-122"/>
                      </a:endParaRPr>
                    </a:p>
                  </a:txBody>
                  <a:tcPr anchor="ctr" horzOverflow="overflow">
                    <a:lnL w="12700" cap="flat" cmpd="sng" algn="ctr">
                      <a:solidFill>
                        <a:srgbClr val="990033"/>
                      </a:solidFill>
                      <a:prstDash val="sysDash"/>
                      <a:round/>
                      <a:headEnd type="none" w="med" len="med"/>
                      <a:tailEnd type="none" w="med" len="med"/>
                    </a:lnL>
                    <a:lnR w="12700" cap="flat" cmpd="sng" algn="ctr">
                      <a:solidFill>
                        <a:srgbClr val="990033"/>
                      </a:solidFill>
                      <a:prstDash val="sysDash"/>
                      <a:round/>
                      <a:headEnd type="none" w="med" len="med"/>
                      <a:tailEnd type="none" w="med" len="med"/>
                    </a:lnR>
                    <a:lnT w="12700" cap="flat" cmpd="sng" algn="ctr">
                      <a:solidFill>
                        <a:srgbClr val="990033"/>
                      </a:solidFill>
                      <a:prstDash val="sysDash"/>
                      <a:round/>
                      <a:headEnd type="none" w="med" len="med"/>
                      <a:tailEnd type="none" w="med" len="med"/>
                    </a:lnT>
                    <a:lnB w="12700" cap="flat" cmpd="sng" algn="ctr">
                      <a:solidFill>
                        <a:srgbClr val="990033"/>
                      </a:solidFill>
                      <a:prstDash val="sysDash"/>
                      <a:round/>
                      <a:headEnd type="none" w="med" len="med"/>
                      <a:tailEnd type="none" w="med" len="med"/>
                    </a:lnB>
                    <a:lnTlToBr>
                      <a:noFill/>
                    </a:lnTlToBr>
                    <a:lnBlToTr>
                      <a:noFill/>
                    </a:lnBlToTr>
                    <a:gradFill rotWithShape="0">
                      <a:gsLst>
                        <a:gs pos="0">
                          <a:schemeClr val="bg1"/>
                        </a:gs>
                        <a:gs pos="100000">
                          <a:srgbClr val="A8F6A8"/>
                        </a:gs>
                      </a:gsLst>
                      <a:path path="shape">
                        <a:fillToRect l="50000" t="50000" r="50000" b="50000"/>
                      </a:path>
                    </a:gradFill>
                  </a:tcPr>
                </a:tc>
              </a:tr>
            </a:tbl>
          </a:graphicData>
        </a:graphic>
      </p:graphicFrame>
      <p:sp>
        <p:nvSpPr>
          <p:cNvPr id="21518" name="Rectangle 15"/>
          <p:cNvSpPr/>
          <p:nvPr/>
        </p:nvSpPr>
        <p:spPr>
          <a:xfrm>
            <a:off x="0" y="3281363"/>
            <a:ext cx="9144000" cy="0"/>
          </a:xfrm>
          <a:prstGeom prst="rect">
            <a:avLst/>
          </a:prstGeom>
          <a:noFill/>
          <a:ln w="9525">
            <a:noFill/>
          </a:ln>
        </p:spPr>
        <p:txBody>
          <a:bodyPr wrap="none" anchor="ctr" anchorCtr="0">
            <a:spAutoFit/>
          </a:bodyPr>
          <a:lstStyle/>
          <a:p>
            <a:endParaRPr lang="zh-CN" altLang="en-US" dirty="0">
              <a:latin typeface="新宋体" panose="02010609030101010101" charset="-122"/>
              <a:ea typeface="新宋体" panose="02010609030101010101" charset="-122"/>
            </a:endParaRPr>
          </a:p>
        </p:txBody>
      </p:sp>
      <p:grpSp>
        <p:nvGrpSpPr>
          <p:cNvPr id="18448" name="Group 16"/>
          <p:cNvGrpSpPr/>
          <p:nvPr/>
        </p:nvGrpSpPr>
        <p:grpSpPr>
          <a:xfrm>
            <a:off x="250825" y="3109913"/>
            <a:ext cx="4897438" cy="590550"/>
            <a:chOff x="0" y="0"/>
            <a:chExt cx="3085" cy="372"/>
          </a:xfrm>
        </p:grpSpPr>
        <p:graphicFrame>
          <p:nvGraphicFramePr>
            <p:cNvPr id="21520" name="Object 17"/>
            <p:cNvGraphicFramePr>
              <a:graphicFrameLocks noChangeAspect="1"/>
            </p:cNvGraphicFramePr>
            <p:nvPr/>
          </p:nvGraphicFramePr>
          <p:xfrm>
            <a:off x="454" y="20"/>
            <a:ext cx="1814" cy="352"/>
          </p:xfrm>
          <a:graphic>
            <a:graphicData uri="http://schemas.openxmlformats.org/presentationml/2006/ole">
              <mc:AlternateContent xmlns:mc="http://schemas.openxmlformats.org/markup-compatibility/2006">
                <mc:Choice xmlns:v="urn:schemas-microsoft-com:vml" Requires="v">
                  <p:oleObj spid="_x0000_s4129" name="" r:id="rId2" imgW="1524635" imgH="292100" progId="Equation.DSMT4">
                    <p:embed/>
                  </p:oleObj>
                </mc:Choice>
                <mc:Fallback>
                  <p:oleObj name="" r:id="rId2" imgW="1524635" imgH="292100" progId="Equation.DSMT4">
                    <p:embed/>
                    <p:pic>
                      <p:nvPicPr>
                        <p:cNvPr id="0" name="图片 3163"/>
                        <p:cNvPicPr/>
                        <p:nvPr/>
                      </p:nvPicPr>
                      <p:blipFill>
                        <a:blip r:embed="rId3"/>
                        <a:stretch>
                          <a:fillRect/>
                        </a:stretch>
                      </p:blipFill>
                      <p:spPr>
                        <a:xfrm>
                          <a:off x="454" y="20"/>
                          <a:ext cx="1814" cy="352"/>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sp>
          <p:nvSpPr>
            <p:cNvPr id="21521" name="Text Box 18"/>
            <p:cNvSpPr txBox="1"/>
            <p:nvPr/>
          </p:nvSpPr>
          <p:spPr>
            <a:xfrm>
              <a:off x="0" y="20"/>
              <a:ext cx="556" cy="269"/>
            </a:xfrm>
            <a:prstGeom prst="rect">
              <a:avLst/>
            </a:prstGeom>
            <a:noFill/>
            <a:ln w="9525">
              <a:noFill/>
            </a:ln>
          </p:spPr>
          <p:txBody>
            <a:bodyPr wrap="none" anchor="t" anchorCtr="0">
              <a:spAutoFit/>
            </a:bodyPr>
            <a:lstStyle/>
            <a:p>
              <a:pPr>
                <a:buClr>
                  <a:srgbClr val="0000CC"/>
                </a:buClr>
                <a:buFont typeface="Wingdings" panose="05000000000000000000" pitchFamily="2" charset="2"/>
              </a:pPr>
              <a:r>
                <a:rPr lang="zh-CN" altLang="en-US" dirty="0">
                  <a:latin typeface="新宋体" panose="02010609030101010101" charset="-122"/>
                  <a:ea typeface="新宋体" panose="02010609030101010101" charset="-122"/>
                </a:rPr>
                <a:t>（</a:t>
              </a:r>
              <a:r>
                <a:rPr lang="en-US" altLang="zh-CN" dirty="0">
                  <a:latin typeface="新宋体" panose="02010609030101010101" charset="-122"/>
                  <a:ea typeface="新宋体" panose="02010609030101010101" charset="-122"/>
                </a:rPr>
                <a:t>1</a:t>
              </a:r>
              <a:r>
                <a:rPr lang="zh-CN" altLang="en-US" dirty="0">
                  <a:latin typeface="新宋体" panose="02010609030101010101" charset="-122"/>
                  <a:ea typeface="新宋体" panose="02010609030101010101" charset="-122"/>
                </a:rPr>
                <a:t>）</a:t>
              </a:r>
              <a:endParaRPr lang="zh-CN" altLang="en-US" dirty="0">
                <a:latin typeface="新宋体" panose="02010609030101010101" charset="-122"/>
                <a:ea typeface="新宋体" panose="02010609030101010101" charset="-122"/>
              </a:endParaRPr>
            </a:p>
          </p:txBody>
        </p:sp>
        <p:graphicFrame>
          <p:nvGraphicFramePr>
            <p:cNvPr id="21522" name="Object 19"/>
            <p:cNvGraphicFramePr>
              <a:graphicFrameLocks noChangeAspect="1"/>
            </p:cNvGraphicFramePr>
            <p:nvPr/>
          </p:nvGraphicFramePr>
          <p:xfrm>
            <a:off x="2586" y="0"/>
            <a:ext cx="499" cy="292"/>
          </p:xfrm>
          <a:graphic>
            <a:graphicData uri="http://schemas.openxmlformats.org/presentationml/2006/ole">
              <mc:AlternateContent xmlns:mc="http://schemas.openxmlformats.org/markup-compatibility/2006">
                <mc:Choice xmlns:v="urn:schemas-microsoft-com:vml" Requires="v">
                  <p:oleObj spid="_x0000_s4130" name="" r:id="rId4" imgW="393700" imgH="228600" progId="Equation.DSMT4">
                    <p:embed/>
                  </p:oleObj>
                </mc:Choice>
                <mc:Fallback>
                  <p:oleObj name="" r:id="rId4" imgW="393700" imgH="228600" progId="Equation.DSMT4">
                    <p:embed/>
                    <p:pic>
                      <p:nvPicPr>
                        <p:cNvPr id="0" name="图片 3164"/>
                        <p:cNvPicPr/>
                        <p:nvPr/>
                      </p:nvPicPr>
                      <p:blipFill>
                        <a:blip r:embed="rId5"/>
                        <a:stretch>
                          <a:fillRect/>
                        </a:stretch>
                      </p:blipFill>
                      <p:spPr>
                        <a:xfrm>
                          <a:off x="2586" y="0"/>
                          <a:ext cx="499" cy="292"/>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sp>
          <p:nvSpPr>
            <p:cNvPr id="21523" name="Line 20"/>
            <p:cNvSpPr/>
            <p:nvPr/>
          </p:nvSpPr>
          <p:spPr>
            <a:xfrm>
              <a:off x="2314" y="156"/>
              <a:ext cx="227" cy="0"/>
            </a:xfrm>
            <a:prstGeom prst="line">
              <a:avLst/>
            </a:prstGeom>
            <a:ln w="25400" cap="flat" cmpd="sng">
              <a:solidFill>
                <a:srgbClr val="993366"/>
              </a:solidFill>
              <a:prstDash val="solid"/>
              <a:round/>
              <a:headEnd type="none" w="med" len="med"/>
              <a:tailEnd type="triangle" w="med" len="med"/>
            </a:ln>
          </p:spPr>
        </p:sp>
      </p:grpSp>
      <p:grpSp>
        <p:nvGrpSpPr>
          <p:cNvPr id="18453" name="Group 21"/>
          <p:cNvGrpSpPr/>
          <p:nvPr/>
        </p:nvGrpSpPr>
        <p:grpSpPr>
          <a:xfrm>
            <a:off x="233363" y="3933825"/>
            <a:ext cx="5778500" cy="522288"/>
            <a:chOff x="0" y="0"/>
            <a:chExt cx="3640" cy="329"/>
          </a:xfrm>
        </p:grpSpPr>
        <p:graphicFrame>
          <p:nvGraphicFramePr>
            <p:cNvPr id="21525" name="Object 22"/>
            <p:cNvGraphicFramePr>
              <a:graphicFrameLocks noChangeAspect="1"/>
            </p:cNvGraphicFramePr>
            <p:nvPr/>
          </p:nvGraphicFramePr>
          <p:xfrm>
            <a:off x="420" y="0"/>
            <a:ext cx="2494" cy="329"/>
          </p:xfrm>
          <a:graphic>
            <a:graphicData uri="http://schemas.openxmlformats.org/presentationml/2006/ole">
              <mc:AlternateContent xmlns:mc="http://schemas.openxmlformats.org/markup-compatibility/2006">
                <mc:Choice xmlns:v="urn:schemas-microsoft-com:vml" Requires="v">
                  <p:oleObj spid="_x0000_s4131" name="" r:id="rId6" imgW="2236470" imgH="292100" progId="Equation.DSMT4">
                    <p:embed/>
                  </p:oleObj>
                </mc:Choice>
                <mc:Fallback>
                  <p:oleObj name="" r:id="rId6" imgW="2236470" imgH="292100" progId="Equation.DSMT4">
                    <p:embed/>
                    <p:pic>
                      <p:nvPicPr>
                        <p:cNvPr id="0" name="图片 3171"/>
                        <p:cNvPicPr/>
                        <p:nvPr/>
                      </p:nvPicPr>
                      <p:blipFill>
                        <a:blip r:embed="rId7"/>
                        <a:stretch>
                          <a:fillRect/>
                        </a:stretch>
                      </p:blipFill>
                      <p:spPr>
                        <a:xfrm>
                          <a:off x="420" y="0"/>
                          <a:ext cx="2494" cy="329"/>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21526" name="Object 23"/>
            <p:cNvGraphicFramePr>
              <a:graphicFrameLocks noChangeAspect="1"/>
            </p:cNvGraphicFramePr>
            <p:nvPr/>
          </p:nvGraphicFramePr>
          <p:xfrm>
            <a:off x="3141" y="0"/>
            <a:ext cx="499" cy="292"/>
          </p:xfrm>
          <a:graphic>
            <a:graphicData uri="http://schemas.openxmlformats.org/presentationml/2006/ole">
              <mc:AlternateContent xmlns:mc="http://schemas.openxmlformats.org/markup-compatibility/2006">
                <mc:Choice xmlns:v="urn:schemas-microsoft-com:vml" Requires="v">
                  <p:oleObj spid="_x0000_s4132" name="" r:id="rId8" imgW="393700" imgH="228600" progId="Equation.DSMT4">
                    <p:embed/>
                  </p:oleObj>
                </mc:Choice>
                <mc:Fallback>
                  <p:oleObj name="" r:id="rId8" imgW="393700" imgH="228600" progId="Equation.DSMT4">
                    <p:embed/>
                    <p:pic>
                      <p:nvPicPr>
                        <p:cNvPr id="0" name="图片 3165"/>
                        <p:cNvPicPr/>
                        <p:nvPr/>
                      </p:nvPicPr>
                      <p:blipFill>
                        <a:blip r:embed="rId5"/>
                        <a:stretch>
                          <a:fillRect/>
                        </a:stretch>
                      </p:blipFill>
                      <p:spPr>
                        <a:xfrm>
                          <a:off x="3141" y="0"/>
                          <a:ext cx="499" cy="292"/>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sp>
          <p:nvSpPr>
            <p:cNvPr id="21527" name="Text Box 24"/>
            <p:cNvSpPr txBox="1"/>
            <p:nvPr/>
          </p:nvSpPr>
          <p:spPr>
            <a:xfrm>
              <a:off x="0" y="3"/>
              <a:ext cx="556" cy="269"/>
            </a:xfrm>
            <a:prstGeom prst="rect">
              <a:avLst/>
            </a:prstGeom>
            <a:noFill/>
            <a:ln w="9525">
              <a:noFill/>
            </a:ln>
          </p:spPr>
          <p:txBody>
            <a:bodyPr wrap="none" anchor="t" anchorCtr="0">
              <a:spAutoFit/>
            </a:bodyPr>
            <a:lstStyle/>
            <a:p>
              <a:pPr>
                <a:buClr>
                  <a:srgbClr val="0000CC"/>
                </a:buClr>
                <a:buFont typeface="Wingdings" panose="05000000000000000000" pitchFamily="2" charset="2"/>
              </a:pPr>
              <a:r>
                <a:rPr lang="zh-CN" altLang="en-US" dirty="0">
                  <a:latin typeface="新宋体" panose="02010609030101010101" charset="-122"/>
                  <a:ea typeface="新宋体" panose="02010609030101010101" charset="-122"/>
                </a:rPr>
                <a:t>（</a:t>
              </a:r>
              <a:r>
                <a:rPr lang="en-US" altLang="zh-CN" dirty="0">
                  <a:latin typeface="新宋体" panose="02010609030101010101" charset="-122"/>
                  <a:ea typeface="新宋体" panose="02010609030101010101" charset="-122"/>
                </a:rPr>
                <a:t>2</a:t>
              </a:r>
              <a:r>
                <a:rPr lang="zh-CN" altLang="en-US" dirty="0">
                  <a:latin typeface="新宋体" panose="02010609030101010101" charset="-122"/>
                  <a:ea typeface="新宋体" panose="02010609030101010101" charset="-122"/>
                </a:rPr>
                <a:t>）</a:t>
              </a:r>
              <a:endParaRPr lang="zh-CN" altLang="en-US" dirty="0">
                <a:latin typeface="新宋体" panose="02010609030101010101" charset="-122"/>
                <a:ea typeface="新宋体" panose="02010609030101010101" charset="-122"/>
              </a:endParaRPr>
            </a:p>
          </p:txBody>
        </p:sp>
        <p:sp>
          <p:nvSpPr>
            <p:cNvPr id="21528" name="Line 25"/>
            <p:cNvSpPr/>
            <p:nvPr/>
          </p:nvSpPr>
          <p:spPr>
            <a:xfrm>
              <a:off x="2914" y="136"/>
              <a:ext cx="227" cy="0"/>
            </a:xfrm>
            <a:prstGeom prst="line">
              <a:avLst/>
            </a:prstGeom>
            <a:ln w="25400" cap="flat" cmpd="sng">
              <a:solidFill>
                <a:srgbClr val="993366"/>
              </a:solidFill>
              <a:prstDash val="solid"/>
              <a:round/>
              <a:headEnd type="none" w="med" len="med"/>
              <a:tailEnd type="triangle" w="med" len="med"/>
            </a:ln>
          </p:spPr>
        </p:sp>
      </p:grpSp>
      <p:sp>
        <p:nvSpPr>
          <p:cNvPr id="21529" name="Rectangle 26"/>
          <p:cNvSpPr/>
          <p:nvPr/>
        </p:nvSpPr>
        <p:spPr>
          <a:xfrm>
            <a:off x="0" y="0"/>
            <a:ext cx="9144000" cy="0"/>
          </a:xfrm>
          <a:prstGeom prst="rect">
            <a:avLst/>
          </a:prstGeom>
          <a:noFill/>
          <a:ln w="9525">
            <a:noFill/>
          </a:ln>
        </p:spPr>
        <p:txBody>
          <a:bodyPr wrap="none" anchor="ctr" anchorCtr="0">
            <a:spAutoFit/>
          </a:bodyPr>
          <a:lstStyle/>
          <a:p>
            <a:endParaRPr lang="zh-CN" altLang="en-US" dirty="0">
              <a:latin typeface="新宋体" panose="02010609030101010101" charset="-122"/>
              <a:ea typeface="新宋体" panose="02010609030101010101" charset="-122"/>
            </a:endParaRPr>
          </a:p>
        </p:txBody>
      </p:sp>
      <p:sp>
        <p:nvSpPr>
          <p:cNvPr id="21530" name="Rectangle 27"/>
          <p:cNvSpPr/>
          <p:nvPr/>
        </p:nvSpPr>
        <p:spPr>
          <a:xfrm>
            <a:off x="0" y="0"/>
            <a:ext cx="9144000" cy="0"/>
          </a:xfrm>
          <a:prstGeom prst="rect">
            <a:avLst/>
          </a:prstGeom>
          <a:noFill/>
          <a:ln w="9525">
            <a:noFill/>
          </a:ln>
        </p:spPr>
        <p:txBody>
          <a:bodyPr wrap="none" anchor="ctr" anchorCtr="0">
            <a:spAutoFit/>
          </a:bodyPr>
          <a:lstStyle/>
          <a:p>
            <a:endParaRPr lang="zh-CN" altLang="en-US" dirty="0">
              <a:latin typeface="新宋体" panose="02010609030101010101" charset="-122"/>
              <a:ea typeface="新宋体" panose="02010609030101010101" charset="-122"/>
            </a:endParaRPr>
          </a:p>
        </p:txBody>
      </p:sp>
      <p:grpSp>
        <p:nvGrpSpPr>
          <p:cNvPr id="18460" name="Group 28"/>
          <p:cNvGrpSpPr/>
          <p:nvPr/>
        </p:nvGrpSpPr>
        <p:grpSpPr>
          <a:xfrm>
            <a:off x="250825" y="4581525"/>
            <a:ext cx="8893175" cy="1684338"/>
            <a:chOff x="0" y="0"/>
            <a:chExt cx="5602" cy="1061"/>
          </a:xfrm>
        </p:grpSpPr>
        <p:graphicFrame>
          <p:nvGraphicFramePr>
            <p:cNvPr id="21532" name="Object 29"/>
            <p:cNvGraphicFramePr>
              <a:graphicFrameLocks noChangeAspect="1"/>
            </p:cNvGraphicFramePr>
            <p:nvPr/>
          </p:nvGraphicFramePr>
          <p:xfrm>
            <a:off x="455" y="0"/>
            <a:ext cx="1723" cy="484"/>
          </p:xfrm>
          <a:graphic>
            <a:graphicData uri="http://schemas.openxmlformats.org/presentationml/2006/ole">
              <mc:AlternateContent xmlns:mc="http://schemas.openxmlformats.org/markup-compatibility/2006">
                <mc:Choice xmlns:v="urn:schemas-microsoft-com:vml" Requires="v">
                  <p:oleObj spid="_x0000_s4133" name="" r:id="rId9" imgW="1524635" imgH="431800" progId="Equation.DSMT4">
                    <p:embed/>
                  </p:oleObj>
                </mc:Choice>
                <mc:Fallback>
                  <p:oleObj name="" r:id="rId9" imgW="1524635" imgH="431800" progId="Equation.DSMT4">
                    <p:embed/>
                    <p:pic>
                      <p:nvPicPr>
                        <p:cNvPr id="0" name="图片 3169"/>
                        <p:cNvPicPr/>
                        <p:nvPr/>
                      </p:nvPicPr>
                      <p:blipFill>
                        <a:blip r:embed="rId10"/>
                        <a:stretch>
                          <a:fillRect/>
                        </a:stretch>
                      </p:blipFill>
                      <p:spPr>
                        <a:xfrm>
                          <a:off x="455" y="0"/>
                          <a:ext cx="1723" cy="484"/>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21533" name="Object 30"/>
            <p:cNvGraphicFramePr>
              <a:graphicFrameLocks noChangeAspect="1"/>
            </p:cNvGraphicFramePr>
            <p:nvPr/>
          </p:nvGraphicFramePr>
          <p:xfrm>
            <a:off x="2450" y="90"/>
            <a:ext cx="499" cy="292"/>
          </p:xfrm>
          <a:graphic>
            <a:graphicData uri="http://schemas.openxmlformats.org/presentationml/2006/ole">
              <mc:AlternateContent xmlns:mc="http://schemas.openxmlformats.org/markup-compatibility/2006">
                <mc:Choice xmlns:v="urn:schemas-microsoft-com:vml" Requires="v">
                  <p:oleObj spid="_x0000_s4134" name="" r:id="rId11" imgW="393700" imgH="228600" progId="Equation.DSMT4">
                    <p:embed/>
                  </p:oleObj>
                </mc:Choice>
                <mc:Fallback>
                  <p:oleObj name="" r:id="rId11" imgW="393700" imgH="228600" progId="Equation.DSMT4">
                    <p:embed/>
                    <p:pic>
                      <p:nvPicPr>
                        <p:cNvPr id="0" name="图片 3166"/>
                        <p:cNvPicPr/>
                        <p:nvPr/>
                      </p:nvPicPr>
                      <p:blipFill>
                        <a:blip r:embed="rId12"/>
                        <a:stretch>
                          <a:fillRect/>
                        </a:stretch>
                      </p:blipFill>
                      <p:spPr>
                        <a:xfrm>
                          <a:off x="2450" y="90"/>
                          <a:ext cx="499" cy="292"/>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21534" name="Object 31"/>
            <p:cNvGraphicFramePr>
              <a:graphicFrameLocks noChangeAspect="1"/>
            </p:cNvGraphicFramePr>
            <p:nvPr/>
          </p:nvGraphicFramePr>
          <p:xfrm>
            <a:off x="454" y="589"/>
            <a:ext cx="1678" cy="472"/>
          </p:xfrm>
          <a:graphic>
            <a:graphicData uri="http://schemas.openxmlformats.org/presentationml/2006/ole">
              <mc:AlternateContent xmlns:mc="http://schemas.openxmlformats.org/markup-compatibility/2006">
                <mc:Choice xmlns:v="urn:schemas-microsoft-com:vml" Requires="v">
                  <p:oleObj spid="_x0000_s4135" name="" r:id="rId13" imgW="1524635" imgH="431800" progId="Equation.DSMT4">
                    <p:embed/>
                  </p:oleObj>
                </mc:Choice>
                <mc:Fallback>
                  <p:oleObj name="" r:id="rId13" imgW="1524635" imgH="431800" progId="Equation.DSMT4">
                    <p:embed/>
                    <p:pic>
                      <p:nvPicPr>
                        <p:cNvPr id="0" name="图片 3170"/>
                        <p:cNvPicPr/>
                        <p:nvPr/>
                      </p:nvPicPr>
                      <p:blipFill>
                        <a:blip r:embed="rId14"/>
                        <a:stretch>
                          <a:fillRect/>
                        </a:stretch>
                      </p:blipFill>
                      <p:spPr>
                        <a:xfrm>
                          <a:off x="454" y="589"/>
                          <a:ext cx="1678" cy="472"/>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21535" name="Object 32"/>
            <p:cNvGraphicFramePr>
              <a:graphicFrameLocks noChangeAspect="1"/>
            </p:cNvGraphicFramePr>
            <p:nvPr/>
          </p:nvGraphicFramePr>
          <p:xfrm>
            <a:off x="2450" y="680"/>
            <a:ext cx="590" cy="322"/>
          </p:xfrm>
          <a:graphic>
            <a:graphicData uri="http://schemas.openxmlformats.org/presentationml/2006/ole">
              <mc:AlternateContent xmlns:mc="http://schemas.openxmlformats.org/markup-compatibility/2006">
                <mc:Choice xmlns:v="urn:schemas-microsoft-com:vml" Requires="v">
                  <p:oleObj spid="_x0000_s4136" name="" r:id="rId15" imgW="419735" imgH="228600" progId="Equation.DSMT4">
                    <p:embed/>
                  </p:oleObj>
                </mc:Choice>
                <mc:Fallback>
                  <p:oleObj name="" r:id="rId15" imgW="419735" imgH="228600" progId="Equation.DSMT4">
                    <p:embed/>
                    <p:pic>
                      <p:nvPicPr>
                        <p:cNvPr id="0" name="图片 3167"/>
                        <p:cNvPicPr/>
                        <p:nvPr/>
                      </p:nvPicPr>
                      <p:blipFill>
                        <a:blip r:embed="rId16"/>
                        <a:stretch>
                          <a:fillRect/>
                        </a:stretch>
                      </p:blipFill>
                      <p:spPr>
                        <a:xfrm>
                          <a:off x="2450" y="680"/>
                          <a:ext cx="590" cy="322"/>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sp>
          <p:nvSpPr>
            <p:cNvPr id="21536" name="Text Box 33"/>
            <p:cNvSpPr txBox="1"/>
            <p:nvPr/>
          </p:nvSpPr>
          <p:spPr>
            <a:xfrm>
              <a:off x="0" y="90"/>
              <a:ext cx="556" cy="269"/>
            </a:xfrm>
            <a:prstGeom prst="rect">
              <a:avLst/>
            </a:prstGeom>
            <a:noFill/>
            <a:ln w="9525">
              <a:noFill/>
            </a:ln>
          </p:spPr>
          <p:txBody>
            <a:bodyPr wrap="none" anchor="t" anchorCtr="0">
              <a:spAutoFit/>
            </a:bodyPr>
            <a:lstStyle/>
            <a:p>
              <a:pPr>
                <a:buClr>
                  <a:srgbClr val="0000CC"/>
                </a:buClr>
                <a:buFont typeface="Wingdings" panose="05000000000000000000" pitchFamily="2" charset="2"/>
              </a:pPr>
              <a:r>
                <a:rPr lang="zh-CN" altLang="en-US" dirty="0">
                  <a:latin typeface="新宋体" panose="02010609030101010101" charset="-122"/>
                  <a:ea typeface="新宋体" panose="02010609030101010101" charset="-122"/>
                </a:rPr>
                <a:t>（</a:t>
              </a:r>
              <a:r>
                <a:rPr lang="en-US" altLang="zh-CN" dirty="0">
                  <a:latin typeface="新宋体" panose="02010609030101010101" charset="-122"/>
                  <a:ea typeface="新宋体" panose="02010609030101010101" charset="-122"/>
                </a:rPr>
                <a:t>3</a:t>
              </a:r>
              <a:r>
                <a:rPr lang="zh-CN" altLang="en-US" dirty="0">
                  <a:latin typeface="新宋体" panose="02010609030101010101" charset="-122"/>
                  <a:ea typeface="新宋体" panose="02010609030101010101" charset="-122"/>
                </a:rPr>
                <a:t>）</a:t>
              </a:r>
              <a:endParaRPr lang="zh-CN" altLang="en-US" dirty="0">
                <a:latin typeface="新宋体" panose="02010609030101010101" charset="-122"/>
                <a:ea typeface="新宋体" panose="02010609030101010101" charset="-122"/>
              </a:endParaRPr>
            </a:p>
          </p:txBody>
        </p:sp>
        <p:sp>
          <p:nvSpPr>
            <p:cNvPr id="21537" name="Line 34"/>
            <p:cNvSpPr/>
            <p:nvPr/>
          </p:nvSpPr>
          <p:spPr>
            <a:xfrm>
              <a:off x="2199" y="227"/>
              <a:ext cx="227" cy="0"/>
            </a:xfrm>
            <a:prstGeom prst="line">
              <a:avLst/>
            </a:prstGeom>
            <a:ln w="25400" cap="flat" cmpd="sng">
              <a:solidFill>
                <a:srgbClr val="993366"/>
              </a:solidFill>
              <a:prstDash val="solid"/>
              <a:round/>
              <a:headEnd type="none" w="med" len="med"/>
              <a:tailEnd type="triangle" w="med" len="med"/>
            </a:ln>
          </p:spPr>
        </p:sp>
        <p:sp>
          <p:nvSpPr>
            <p:cNvPr id="21538" name="Line 35"/>
            <p:cNvSpPr/>
            <p:nvPr/>
          </p:nvSpPr>
          <p:spPr>
            <a:xfrm>
              <a:off x="2177" y="816"/>
              <a:ext cx="227" cy="0"/>
            </a:xfrm>
            <a:prstGeom prst="line">
              <a:avLst/>
            </a:prstGeom>
            <a:ln w="25400" cap="flat" cmpd="sng">
              <a:solidFill>
                <a:srgbClr val="993366"/>
              </a:solidFill>
              <a:prstDash val="solid"/>
              <a:round/>
              <a:headEnd type="none" w="med" len="med"/>
              <a:tailEnd type="triangle" w="med" len="med"/>
            </a:ln>
          </p:spPr>
        </p:sp>
        <p:graphicFrame>
          <p:nvGraphicFramePr>
            <p:cNvPr id="21539" name="Object 36"/>
            <p:cNvGraphicFramePr>
              <a:graphicFrameLocks noChangeAspect="1"/>
            </p:cNvGraphicFramePr>
            <p:nvPr/>
          </p:nvGraphicFramePr>
          <p:xfrm>
            <a:off x="3811" y="544"/>
            <a:ext cx="499" cy="478"/>
          </p:xfrm>
          <a:graphic>
            <a:graphicData uri="http://schemas.openxmlformats.org/presentationml/2006/ole">
              <mc:AlternateContent xmlns:mc="http://schemas.openxmlformats.org/markup-compatibility/2006">
                <mc:Choice xmlns:v="urn:schemas-microsoft-com:vml" Requires="v">
                  <p:oleObj spid="_x0000_s4137" name="" r:id="rId17" imgW="444500" imgH="431800" progId="Equation.DSMT4">
                    <p:embed/>
                  </p:oleObj>
                </mc:Choice>
                <mc:Fallback>
                  <p:oleObj name="" r:id="rId17" imgW="444500" imgH="431800" progId="Equation.DSMT4">
                    <p:embed/>
                    <p:pic>
                      <p:nvPicPr>
                        <p:cNvPr id="0" name="图片 3168"/>
                        <p:cNvPicPr/>
                        <p:nvPr/>
                      </p:nvPicPr>
                      <p:blipFill>
                        <a:blip r:embed="rId18"/>
                        <a:stretch>
                          <a:fillRect/>
                        </a:stretch>
                      </p:blipFill>
                      <p:spPr>
                        <a:xfrm>
                          <a:off x="3811" y="544"/>
                          <a:ext cx="499" cy="478"/>
                        </a:xfrm>
                        <a:prstGeom prst="rect">
                          <a:avLst/>
                        </a:prstGeom>
                        <a:noFill/>
                        <a:ln w="38100">
                          <a:noFill/>
                          <a:miter/>
                        </a:ln>
                      </p:spPr>
                    </p:pic>
                  </p:oleObj>
                </mc:Fallback>
              </mc:AlternateContent>
            </a:graphicData>
          </a:graphic>
        </p:graphicFrame>
        <p:graphicFrame>
          <p:nvGraphicFramePr>
            <p:cNvPr id="21540" name="Object 37"/>
            <p:cNvGraphicFramePr>
              <a:graphicFrameLocks noChangeAspect="1"/>
            </p:cNvGraphicFramePr>
            <p:nvPr/>
          </p:nvGraphicFramePr>
          <p:xfrm>
            <a:off x="3901" y="181"/>
            <a:ext cx="318" cy="230"/>
          </p:xfrm>
          <a:graphic>
            <a:graphicData uri="http://schemas.openxmlformats.org/presentationml/2006/ole">
              <mc:AlternateContent xmlns:mc="http://schemas.openxmlformats.org/markup-compatibility/2006">
                <mc:Choice xmlns:v="urn:schemas-microsoft-com:vml" Requires="v">
                  <p:oleObj spid="_x0000_s4138" name="" r:id="rId19" imgW="279400" imgH="203200" progId="Equation.DSMT4">
                    <p:embed/>
                  </p:oleObj>
                </mc:Choice>
                <mc:Fallback>
                  <p:oleObj name="" r:id="rId19" imgW="279400" imgH="203200" progId="Equation.DSMT4">
                    <p:embed/>
                    <p:pic>
                      <p:nvPicPr>
                        <p:cNvPr id="0" name="图片 3175"/>
                        <p:cNvPicPr/>
                        <p:nvPr/>
                      </p:nvPicPr>
                      <p:blipFill>
                        <a:blip r:embed="rId20"/>
                        <a:stretch>
                          <a:fillRect/>
                        </a:stretch>
                      </p:blipFill>
                      <p:spPr>
                        <a:xfrm>
                          <a:off x="3901" y="181"/>
                          <a:ext cx="318" cy="230"/>
                        </a:xfrm>
                        <a:prstGeom prst="rect">
                          <a:avLst/>
                        </a:prstGeom>
                        <a:noFill/>
                        <a:ln w="38100">
                          <a:noFill/>
                          <a:miter/>
                        </a:ln>
                      </p:spPr>
                    </p:pic>
                  </p:oleObj>
                </mc:Fallback>
              </mc:AlternateContent>
            </a:graphicData>
          </a:graphic>
        </p:graphicFrame>
        <p:sp>
          <p:nvSpPr>
            <p:cNvPr id="21541" name="Rectangle 38"/>
            <p:cNvSpPr/>
            <p:nvPr/>
          </p:nvSpPr>
          <p:spPr>
            <a:xfrm>
              <a:off x="4131" y="139"/>
              <a:ext cx="1084" cy="269"/>
            </a:xfrm>
            <a:prstGeom prst="rect">
              <a:avLst/>
            </a:prstGeom>
            <a:noFill/>
            <a:ln w="9525">
              <a:noFill/>
            </a:ln>
          </p:spPr>
          <p:txBody>
            <a:bodyPr wrap="none" anchor="ctr" anchorCtr="0">
              <a:spAutoFit/>
            </a:bodyPr>
            <a:lstStyle/>
            <a:p>
              <a:pPr algn="ctr" eaLnBrk="0" hangingPunct="0"/>
              <a:r>
                <a:rPr lang="zh-CN" altLang="en-US" dirty="0">
                  <a:latin typeface="新宋体" panose="02010609030101010101" charset="-122"/>
                  <a:ea typeface="新宋体" panose="02010609030101010101" charset="-122"/>
                </a:rPr>
                <a:t>为似然比， </a:t>
              </a:r>
              <a:endParaRPr lang="zh-CN" altLang="en-US" dirty="0">
                <a:latin typeface="新宋体" panose="02010609030101010101" charset="-122"/>
                <a:ea typeface="新宋体" panose="02010609030101010101" charset="-122"/>
              </a:endParaRPr>
            </a:p>
          </p:txBody>
        </p:sp>
        <p:sp>
          <p:nvSpPr>
            <p:cNvPr id="21542" name="Rectangle 39"/>
            <p:cNvSpPr/>
            <p:nvPr/>
          </p:nvSpPr>
          <p:spPr>
            <a:xfrm>
              <a:off x="4234" y="635"/>
              <a:ext cx="1368" cy="269"/>
            </a:xfrm>
            <a:prstGeom prst="rect">
              <a:avLst/>
            </a:prstGeom>
            <a:noFill/>
            <a:ln w="9525">
              <a:noFill/>
            </a:ln>
          </p:spPr>
          <p:txBody>
            <a:bodyPr anchor="ctr" anchorCtr="0">
              <a:spAutoFit/>
            </a:bodyPr>
            <a:lstStyle/>
            <a:p>
              <a:pPr algn="ctr" eaLnBrk="0" hangingPunct="0"/>
              <a:r>
                <a:rPr lang="zh-CN" altLang="en-US" dirty="0">
                  <a:latin typeface="新宋体" panose="02010609030101010101" charset="-122"/>
                  <a:ea typeface="新宋体" panose="02010609030101010101" charset="-122"/>
                </a:rPr>
                <a:t>为似然比阈值。 </a:t>
              </a:r>
              <a:endParaRPr lang="zh-CN" altLang="en-US" dirty="0">
                <a:latin typeface="新宋体" panose="02010609030101010101" charset="-122"/>
                <a:ea typeface="新宋体" panose="02010609030101010101" charset="-122"/>
              </a:endParaRPr>
            </a:p>
          </p:txBody>
        </p:sp>
        <p:sp>
          <p:nvSpPr>
            <p:cNvPr id="21543" name="Text Box 40"/>
            <p:cNvSpPr txBox="1"/>
            <p:nvPr/>
          </p:nvSpPr>
          <p:spPr>
            <a:xfrm>
              <a:off x="3393" y="136"/>
              <a:ext cx="644" cy="269"/>
            </a:xfrm>
            <a:prstGeom prst="rect">
              <a:avLst/>
            </a:prstGeom>
            <a:noFill/>
            <a:ln w="9525">
              <a:noFill/>
            </a:ln>
          </p:spPr>
          <p:txBody>
            <a:bodyPr wrap="none" anchor="t" anchorCtr="0">
              <a:spAutoFit/>
            </a:bodyPr>
            <a:lstStyle/>
            <a:p>
              <a:pPr>
                <a:buClr>
                  <a:srgbClr val="0000CC"/>
                </a:buClr>
                <a:buFont typeface="Wingdings" panose="05000000000000000000" pitchFamily="2" charset="2"/>
              </a:pPr>
              <a:r>
                <a:rPr lang="zh-CN" altLang="en-US" dirty="0">
                  <a:latin typeface="新宋体" panose="02010609030101010101" charset="-122"/>
                  <a:ea typeface="新宋体" panose="02010609030101010101" charset="-122"/>
                </a:rPr>
                <a:t>其中，</a:t>
              </a:r>
              <a:endParaRPr lang="zh-CN" altLang="en-US" dirty="0">
                <a:latin typeface="新宋体" panose="02010609030101010101" charset="-122"/>
                <a:ea typeface="新宋体" panose="02010609030101010101" charset="-122"/>
              </a:endParaRPr>
            </a:p>
          </p:txBody>
        </p:sp>
      </p:grpSp>
    </p:spTree>
  </p:cSld>
  <p:clrMapOvr>
    <a:masterClrMapping/>
  </p:clrMapOvr>
  <p:transition advTm="898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441"/>
                                        </p:tgtEl>
                                        <p:attrNameLst>
                                          <p:attrName>style.visibility</p:attrName>
                                        </p:attrNameLst>
                                      </p:cBhvr>
                                      <p:to>
                                        <p:strVal val="visible"/>
                                      </p:to>
                                    </p:set>
                                    <p:animEffect transition="in" filter="box(in)">
                                      <p:cBhvr>
                                        <p:cTn id="7" dur="500"/>
                                        <p:tgtEl>
                                          <p:spTgt spid="1844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box(in)">
                                      <p:cBhvr>
                                        <p:cTn id="12" dur="500"/>
                                        <p:tgtEl>
                                          <p:spTgt spid="1843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8448"/>
                                        </p:tgtEl>
                                        <p:attrNameLst>
                                          <p:attrName>style.visibility</p:attrName>
                                        </p:attrNameLst>
                                      </p:cBhvr>
                                      <p:to>
                                        <p:strVal val="visible"/>
                                      </p:to>
                                    </p:set>
                                    <p:animEffect transition="in" filter="diamond(in)">
                                      <p:cBhvr>
                                        <p:cTn id="17" dur="2000"/>
                                        <p:tgtEl>
                                          <p:spTgt spid="18448"/>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8453"/>
                                        </p:tgtEl>
                                        <p:attrNameLst>
                                          <p:attrName>style.visibility</p:attrName>
                                        </p:attrNameLst>
                                      </p:cBhvr>
                                      <p:to>
                                        <p:strVal val="visible"/>
                                      </p:to>
                                    </p:set>
                                    <p:animEffect transition="in" filter="diamond(in)">
                                      <p:cBhvr>
                                        <p:cTn id="22" dur="2000"/>
                                        <p:tgtEl>
                                          <p:spTgt spid="1845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8460"/>
                                        </p:tgtEl>
                                        <p:attrNameLst>
                                          <p:attrName>style.visibility</p:attrName>
                                        </p:attrNameLst>
                                      </p:cBhvr>
                                      <p:to>
                                        <p:strVal val="visible"/>
                                      </p:to>
                                    </p:set>
                                    <p:animEffect transition="in" filter="checkerboard(across)">
                                      <p:cBhvr>
                                        <p:cTn id="27" dur="500"/>
                                        <p:tgtEl>
                                          <p:spTgt spid="18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1" name="Group 5"/>
          <p:cNvGrpSpPr/>
          <p:nvPr/>
        </p:nvGrpSpPr>
        <p:grpSpPr>
          <a:xfrm>
            <a:off x="34925" y="1412875"/>
            <a:ext cx="8713788" cy="1725613"/>
            <a:chOff x="0" y="0"/>
            <a:chExt cx="5489" cy="1087"/>
          </a:xfrm>
        </p:grpSpPr>
        <p:graphicFrame>
          <p:nvGraphicFramePr>
            <p:cNvPr id="22533" name="Object 6"/>
            <p:cNvGraphicFramePr>
              <a:graphicFrameLocks noChangeAspect="1"/>
            </p:cNvGraphicFramePr>
            <p:nvPr/>
          </p:nvGraphicFramePr>
          <p:xfrm>
            <a:off x="499" y="0"/>
            <a:ext cx="3877" cy="497"/>
          </p:xfrm>
          <a:graphic>
            <a:graphicData uri="http://schemas.openxmlformats.org/presentationml/2006/ole">
              <mc:AlternateContent xmlns:mc="http://schemas.openxmlformats.org/markup-compatibility/2006">
                <mc:Choice xmlns:v="urn:schemas-microsoft-com:vml" Requires="v">
                  <p:oleObj spid="_x0000_s5125" name="" r:id="rId1" imgW="3340100" imgH="431800" progId="Equation.DSMT4">
                    <p:embed/>
                  </p:oleObj>
                </mc:Choice>
                <mc:Fallback>
                  <p:oleObj name="" r:id="rId1" imgW="3340100" imgH="431800" progId="Equation.DSMT4">
                    <p:embed/>
                    <p:pic>
                      <p:nvPicPr>
                        <p:cNvPr id="0" name="图片 3147"/>
                        <p:cNvPicPr/>
                        <p:nvPr/>
                      </p:nvPicPr>
                      <p:blipFill>
                        <a:blip r:embed="rId2"/>
                        <a:stretch>
                          <a:fillRect/>
                        </a:stretch>
                      </p:blipFill>
                      <p:spPr>
                        <a:xfrm>
                          <a:off x="499" y="0"/>
                          <a:ext cx="3877" cy="497"/>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22534" name="Object 7"/>
            <p:cNvGraphicFramePr>
              <a:graphicFrameLocks noChangeAspect="1"/>
            </p:cNvGraphicFramePr>
            <p:nvPr/>
          </p:nvGraphicFramePr>
          <p:xfrm>
            <a:off x="499" y="590"/>
            <a:ext cx="3878" cy="497"/>
          </p:xfrm>
          <a:graphic>
            <a:graphicData uri="http://schemas.openxmlformats.org/presentationml/2006/ole">
              <mc:AlternateContent xmlns:mc="http://schemas.openxmlformats.org/markup-compatibility/2006">
                <mc:Choice xmlns:v="urn:schemas-microsoft-com:vml" Requires="v">
                  <p:oleObj spid="_x0000_s5126" name="" r:id="rId3" imgW="3340100" imgH="431800" progId="Equation.DSMT4">
                    <p:embed/>
                  </p:oleObj>
                </mc:Choice>
                <mc:Fallback>
                  <p:oleObj name="" r:id="rId3" imgW="3340100" imgH="431800" progId="Equation.DSMT4">
                    <p:embed/>
                    <p:pic>
                      <p:nvPicPr>
                        <p:cNvPr id="0" name="图片 3136"/>
                        <p:cNvPicPr/>
                        <p:nvPr/>
                      </p:nvPicPr>
                      <p:blipFill>
                        <a:blip r:embed="rId4"/>
                        <a:stretch>
                          <a:fillRect/>
                        </a:stretch>
                      </p:blipFill>
                      <p:spPr>
                        <a:xfrm>
                          <a:off x="499" y="590"/>
                          <a:ext cx="3878" cy="497"/>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sp>
          <p:nvSpPr>
            <p:cNvPr id="22535" name="Rectangle 8"/>
            <p:cNvSpPr/>
            <p:nvPr/>
          </p:nvSpPr>
          <p:spPr>
            <a:xfrm>
              <a:off x="0" y="44"/>
              <a:ext cx="556" cy="269"/>
            </a:xfrm>
            <a:prstGeom prst="rect">
              <a:avLst/>
            </a:prstGeom>
            <a:noFill/>
            <a:ln w="9525">
              <a:noFill/>
            </a:ln>
          </p:spPr>
          <p:txBody>
            <a:bodyPr wrap="none" anchor="t" anchorCtr="0">
              <a:spAutoFit/>
            </a:bodyPr>
            <a:lstStyle/>
            <a:p>
              <a:pPr>
                <a:buClr>
                  <a:srgbClr val="0000CC"/>
                </a:buClr>
                <a:buFont typeface="Wingdings" panose="05000000000000000000" pitchFamily="2" charset="2"/>
              </a:pP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4</a:t>
              </a:r>
              <a:r>
                <a:rPr lang="zh-CN" altLang="en-US" dirty="0">
                  <a:latin typeface="楷体_GB2312" pitchFamily="49" charset="-122"/>
                  <a:ea typeface="楷体_GB2312" pitchFamily="49" charset="-122"/>
                </a:rPr>
                <a:t>）</a:t>
              </a:r>
              <a:endParaRPr lang="zh-CN" altLang="en-US" dirty="0">
                <a:latin typeface="楷体_GB2312" pitchFamily="49" charset="-122"/>
                <a:ea typeface="楷体_GB2312" pitchFamily="49" charset="-122"/>
              </a:endParaRPr>
            </a:p>
          </p:txBody>
        </p:sp>
        <p:graphicFrame>
          <p:nvGraphicFramePr>
            <p:cNvPr id="22536" name="Object 9"/>
            <p:cNvGraphicFramePr>
              <a:graphicFrameLocks noChangeAspect="1"/>
            </p:cNvGraphicFramePr>
            <p:nvPr/>
          </p:nvGraphicFramePr>
          <p:xfrm>
            <a:off x="4944" y="89"/>
            <a:ext cx="499" cy="292"/>
          </p:xfrm>
          <a:graphic>
            <a:graphicData uri="http://schemas.openxmlformats.org/presentationml/2006/ole">
              <mc:AlternateContent xmlns:mc="http://schemas.openxmlformats.org/markup-compatibility/2006">
                <mc:Choice xmlns:v="urn:schemas-microsoft-com:vml" Requires="v">
                  <p:oleObj spid="_x0000_s5127" name="" r:id="rId5" imgW="393700" imgH="228600" progId="Equation.DSMT4">
                    <p:embed/>
                  </p:oleObj>
                </mc:Choice>
                <mc:Fallback>
                  <p:oleObj name="" r:id="rId5" imgW="393700" imgH="228600" progId="Equation.DSMT4">
                    <p:embed/>
                    <p:pic>
                      <p:nvPicPr>
                        <p:cNvPr id="0" name="图片 3137"/>
                        <p:cNvPicPr/>
                        <p:nvPr/>
                      </p:nvPicPr>
                      <p:blipFill>
                        <a:blip r:embed="rId6"/>
                        <a:stretch>
                          <a:fillRect/>
                        </a:stretch>
                      </p:blipFill>
                      <p:spPr>
                        <a:xfrm>
                          <a:off x="4944" y="89"/>
                          <a:ext cx="499" cy="292"/>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22537" name="Object 10"/>
            <p:cNvGraphicFramePr>
              <a:graphicFrameLocks noChangeAspect="1"/>
            </p:cNvGraphicFramePr>
            <p:nvPr/>
          </p:nvGraphicFramePr>
          <p:xfrm>
            <a:off x="4925" y="679"/>
            <a:ext cx="564" cy="310"/>
          </p:xfrm>
          <a:graphic>
            <a:graphicData uri="http://schemas.openxmlformats.org/presentationml/2006/ole">
              <mc:AlternateContent xmlns:mc="http://schemas.openxmlformats.org/markup-compatibility/2006">
                <mc:Choice xmlns:v="urn:schemas-microsoft-com:vml" Requires="v">
                  <p:oleObj spid="_x0000_s5128" name="" r:id="rId7" imgW="419735" imgH="228600" progId="Equation.DSMT4">
                    <p:embed/>
                  </p:oleObj>
                </mc:Choice>
                <mc:Fallback>
                  <p:oleObj name="" r:id="rId7" imgW="419735" imgH="228600" progId="Equation.DSMT4">
                    <p:embed/>
                    <p:pic>
                      <p:nvPicPr>
                        <p:cNvPr id="0" name="图片 3138"/>
                        <p:cNvPicPr/>
                        <p:nvPr/>
                      </p:nvPicPr>
                      <p:blipFill>
                        <a:blip r:embed="rId8"/>
                        <a:stretch>
                          <a:fillRect/>
                        </a:stretch>
                      </p:blipFill>
                      <p:spPr>
                        <a:xfrm>
                          <a:off x="4925" y="679"/>
                          <a:ext cx="564" cy="310"/>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sp>
          <p:nvSpPr>
            <p:cNvPr id="22538" name="Line 11"/>
            <p:cNvSpPr/>
            <p:nvPr/>
          </p:nvSpPr>
          <p:spPr>
            <a:xfrm>
              <a:off x="4446" y="225"/>
              <a:ext cx="362" cy="0"/>
            </a:xfrm>
            <a:prstGeom prst="line">
              <a:avLst/>
            </a:prstGeom>
            <a:ln w="25400" cap="flat" cmpd="sng">
              <a:solidFill>
                <a:srgbClr val="993366"/>
              </a:solidFill>
              <a:prstDash val="solid"/>
              <a:round/>
              <a:headEnd type="none" w="med" len="med"/>
              <a:tailEnd type="triangle" w="med" len="med"/>
            </a:ln>
          </p:spPr>
        </p:sp>
        <p:sp>
          <p:nvSpPr>
            <p:cNvPr id="22539" name="Line 12"/>
            <p:cNvSpPr/>
            <p:nvPr/>
          </p:nvSpPr>
          <p:spPr>
            <a:xfrm>
              <a:off x="4446" y="815"/>
              <a:ext cx="362" cy="0"/>
            </a:xfrm>
            <a:prstGeom prst="line">
              <a:avLst/>
            </a:prstGeom>
            <a:ln w="25400" cap="flat" cmpd="sng">
              <a:solidFill>
                <a:srgbClr val="993366"/>
              </a:solidFill>
              <a:prstDash val="solid"/>
              <a:roun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TABLE_ENDDRAG_ORIGIN_RECT" val="357*60"/>
  <p:tag name="TABLE_ENDDRAG_RECT" val="25*202*357*60"/>
</p:tagLst>
</file>

<file path=ppt/tags/tag10.xml><?xml version="1.0" encoding="utf-8"?>
<p:tagLst xmlns:p="http://schemas.openxmlformats.org/presentationml/2006/main">
  <p:tag name="COMMONDATA" val="eyJoZGlkIjoiZWU2ZDE0ZDBlNWI3MTA3ZjYzODE3ZGZkMjEyODg5YTAifQ=="/>
</p:tagLst>
</file>

<file path=ppt/tags/tag2.xml><?xml version="1.0" encoding="utf-8"?>
<p:tagLst xmlns:p="http://schemas.openxmlformats.org/presentationml/2006/main">
  <p:tag name="TABLE_ENDDRAG_ORIGIN_RECT" val="427*69"/>
  <p:tag name="TABLE_ENDDRAG_RECT" val="75*51*427*69"/>
</p:tagLst>
</file>

<file path=ppt/tags/tag3.xml><?xml version="1.0" encoding="utf-8"?>
<p:tagLst xmlns:p="http://schemas.openxmlformats.org/presentationml/2006/main">
  <p:tag name="KSO_WM_UNIT_PLACING_PICTURE_USER_VIEWPORT" val="{&quot;height&quot;:3755,&quot;width&quot;:12587.499212598424}"/>
</p:tagLst>
</file>

<file path=ppt/tags/tag4.xml><?xml version="1.0" encoding="utf-8"?>
<p:tagLst xmlns:p="http://schemas.openxmlformats.org/presentationml/2006/main">
  <p:tag name="KSO_WM_UNIT_PLACING_PICTURE_USER_VIEWPORT" val="{&quot;height&quot;:8378,&quot;width&quot;:12104}"/>
</p:tagLst>
</file>

<file path=ppt/tags/tag5.xml><?xml version="1.0" encoding="utf-8"?>
<p:tagLst xmlns:p="http://schemas.openxmlformats.org/presentationml/2006/main">
  <p:tag name="KSO_WM_UNIT_PLACING_PICTURE_USER_VIEWPORT" val="{&quot;height&quot;:8378,&quot;width&quot;:12104}"/>
</p:tagLst>
</file>

<file path=ppt/tags/tag6.xml><?xml version="1.0" encoding="utf-8"?>
<p:tagLst xmlns:p="http://schemas.openxmlformats.org/presentationml/2006/main">
  <p:tag name="KSO_WM_UNIT_PLACING_PICTURE_USER_VIEWPORT" val="{&quot;height&quot;:8378,&quot;width&quot;:12104}"/>
</p:tagLst>
</file>

<file path=ppt/tags/tag7.xml><?xml version="1.0" encoding="utf-8"?>
<p:tagLst xmlns:p="http://schemas.openxmlformats.org/presentationml/2006/main">
  <p:tag name="KSO_WM_UNIT_PLACING_PICTURE_USER_VIEWPORT" val="{&quot;height&quot;:680,&quot;width&quot;:3980}"/>
</p:tagLst>
</file>

<file path=ppt/tags/tag8.xml><?xml version="1.0" encoding="utf-8"?>
<p:tagLst xmlns:p="http://schemas.openxmlformats.org/presentationml/2006/main">
  <p:tag name="KSO_WM_UNIT_PLACING_PICTURE_USER_VIEWPORT" val="{&quot;height&quot;:1005,&quot;width&quot;:12042.499212598424}"/>
</p:tagLst>
</file>

<file path=ppt/tags/tag9.xml><?xml version="1.0" encoding="utf-8"?>
<p:tagLst xmlns:p="http://schemas.openxmlformats.org/presentationml/2006/main">
  <p:tag name="KSO_WM_UNIT_PLACING_PICTURE_USER_VIEWPORT" val="{&quot;height&quot;:510,&quot;width&quot;:9630}"/>
</p:tagLst>
</file>

<file path=ppt/theme/theme1.xml><?xml version="1.0" encoding="utf-8"?>
<a:theme xmlns:a="http://schemas.openxmlformats.org/drawingml/2006/main" name="机器学习v2.1rgb">
  <a:themeElements>
    <a:clrScheme name="机器学习">
      <a:dk1>
        <a:sysClr val="windowText" lastClr="000000"/>
      </a:dk1>
      <a:lt1>
        <a:sysClr val="window" lastClr="FFFFFF"/>
      </a:lt1>
      <a:dk2>
        <a:srgbClr val="16754D"/>
      </a:dk2>
      <a:lt2>
        <a:srgbClr val="FFFFFF"/>
      </a:lt2>
      <a:accent1>
        <a:srgbClr val="16754D"/>
      </a:accent1>
      <a:accent2>
        <a:srgbClr val="329E6E"/>
      </a:accent2>
      <a:accent3>
        <a:srgbClr val="FFC000"/>
      </a:accent3>
      <a:accent4>
        <a:srgbClr val="C00000"/>
      </a:accent4>
      <a:accent5>
        <a:srgbClr val="0070C0"/>
      </a:accent5>
      <a:accent6>
        <a:srgbClr val="002060"/>
      </a:accent6>
      <a:hlink>
        <a:srgbClr val="80C000"/>
      </a:hlink>
      <a:folHlink>
        <a:srgbClr val="CC66FF"/>
      </a:folHlink>
    </a:clrScheme>
    <a:fontScheme name="机器学习">
      <a:majorFont>
        <a:latin typeface="Verdana"/>
        <a:ea typeface="幼圆"/>
        <a:cs typeface=""/>
      </a:majorFont>
      <a:minorFont>
        <a:latin typeface="Verdana"/>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0000FF"/>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41275">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rgbClr val="0066FF"/>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rgbClr val="0066FF"/>
            </a:solidFill>
            <a:effectLst/>
            <a:latin typeface="Times New Roman" panose="02020603050405020304" pitchFamily="18" charset="0"/>
            <a:ea typeface="楷体_GB2312" pitchFamily="49"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机器学习v2.1rgb</Template>
  <TotalTime>0</TotalTime>
  <Words>4007</Words>
  <Application>WPS 演示</Application>
  <PresentationFormat>全屏显示(4:3)</PresentationFormat>
  <Paragraphs>355</Paragraphs>
  <Slides>41</Slides>
  <Notes>20</Notes>
  <HiddenSlides>0</HiddenSlides>
  <MMClips>0</MMClips>
  <ScaleCrop>false</ScaleCrop>
  <HeadingPairs>
    <vt:vector size="8" baseType="variant">
      <vt:variant>
        <vt:lpstr>已用的字体</vt:lpstr>
      </vt:variant>
      <vt:variant>
        <vt:i4>23</vt:i4>
      </vt:variant>
      <vt:variant>
        <vt:lpstr>主题</vt:lpstr>
      </vt:variant>
      <vt:variant>
        <vt:i4>2</vt:i4>
      </vt:variant>
      <vt:variant>
        <vt:lpstr>嵌入 OLE 服务器</vt:lpstr>
      </vt:variant>
      <vt:variant>
        <vt:i4>116</vt:i4>
      </vt:variant>
      <vt:variant>
        <vt:lpstr>幻灯片标题</vt:lpstr>
      </vt:variant>
      <vt:variant>
        <vt:i4>41</vt:i4>
      </vt:variant>
    </vt:vector>
  </HeadingPairs>
  <TitlesOfParts>
    <vt:vector size="182" baseType="lpstr">
      <vt:lpstr>Arial</vt:lpstr>
      <vt:lpstr>宋体</vt:lpstr>
      <vt:lpstr>Wingdings</vt:lpstr>
      <vt:lpstr>Verdana</vt:lpstr>
      <vt:lpstr>幼圆</vt:lpstr>
      <vt:lpstr>微软雅黑</vt:lpstr>
      <vt:lpstr>Times New Roman</vt:lpstr>
      <vt:lpstr>楷体_GB2312</vt:lpstr>
      <vt:lpstr>新宋体</vt:lpstr>
      <vt:lpstr>Arial</vt:lpstr>
      <vt:lpstr>Arial Black</vt:lpstr>
      <vt:lpstr>Yu Gothic UI</vt:lpstr>
      <vt:lpstr>黑体</vt:lpstr>
      <vt:lpstr>Calibri</vt:lpstr>
      <vt:lpstr>华文细黑</vt:lpstr>
      <vt:lpstr>Wingdings</vt:lpstr>
      <vt:lpstr>Arial Unicode MS</vt:lpstr>
      <vt:lpstr>Tahoma</vt:lpstr>
      <vt:lpstr>Symbol</vt:lpstr>
      <vt:lpstr>楷体</vt:lpstr>
      <vt:lpstr>华文楷体</vt:lpstr>
      <vt:lpstr>Times</vt:lpstr>
      <vt:lpstr>楷体_GB2312</vt:lpstr>
      <vt:lpstr>机器学习v2.1rgb</vt:lpstr>
      <vt:lpstr>Pixel</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Equation.DSMT4</vt:lpstr>
      <vt:lpstr>Equation.DSMT4</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Word.Document.8</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模式识别&amp;机器学习</vt:lpstr>
      <vt:lpstr>第2章   贝叶斯分类器</vt:lpstr>
      <vt:lpstr>章节目录</vt:lpstr>
      <vt:lpstr>PowerPoint 演示文稿</vt:lpstr>
      <vt:lpstr>贝叶斯分类</vt:lpstr>
      <vt:lpstr>贝叶斯分类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后验概率曲线</vt:lpstr>
      <vt:lpstr>最小错误率准则与最大后验准则等价性</vt:lpstr>
      <vt:lpstr>PowerPoint 演示文稿</vt:lpstr>
      <vt:lpstr>PowerPoint 演示文稿</vt:lpstr>
      <vt:lpstr>PowerPoint 演示文稿</vt:lpstr>
      <vt:lpstr>PowerPoint 演示文稿</vt:lpstr>
      <vt:lpstr> 损失概念、损失函数</vt:lpstr>
      <vt:lpstr>决策-损失表</vt:lpstr>
      <vt:lpstr>条件平均风险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拉普拉斯修正</vt:lpstr>
      <vt:lpstr>PowerPoint 演示文稿</vt:lpstr>
      <vt:lpstr>PowerPoint 演示文稿</vt:lpstr>
      <vt:lpstr>半朴素贝叶斯分类器</vt:lpstr>
      <vt:lpstr>SPODE</vt:lpstr>
      <vt:lpstr>TAN</vt:lpstr>
      <vt:lpstr>AODE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机器学习-第七章</dc:title>
  <dc:creator>Administrator</dc:creator>
  <cp:lastModifiedBy>Fuquan</cp:lastModifiedBy>
  <cp:revision>432</cp:revision>
  <dcterms:created xsi:type="dcterms:W3CDTF">2016-01-02T06:13:00Z</dcterms:created>
  <dcterms:modified xsi:type="dcterms:W3CDTF">2022-09-18T13:15:34Z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5B741F954A994DFCAAC7A0AAA7A56CE3</vt:lpwstr>
  </property>
  <property fmtid="{D5CDD505-2E9C-101B-9397-08002B2CF9AE}" pid="3" name="KSOProductBuildVer">
    <vt:lpwstr>2052-11.1.0.11875</vt:lpwstr>
  </property>
</Properties>
</file>