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D9347-2B1E-4FF3-8C7C-778B77FA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8EE21-A718-405A-AB8A-AA4069C8C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A73E0-9D2D-4F31-9715-8B81135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129D4-A36F-4D00-9122-5DEF8C50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03E81-8FCE-40F9-B6F1-7B46DC6A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358BA-3510-4950-A22C-B4B7A6C2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EF90F-D89A-4010-8CCA-F9775A42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07AD1-8C01-460E-B0B8-32DC9927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34F67-C946-48E3-9685-25B29980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0F20E-968B-4DEE-B62B-45A5DDEB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D20A0-18E8-4CE5-96C2-1A1A901CF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054C8-5BA6-462E-BB05-AC62E6E4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BCAA8-DAE7-4A35-9540-5FDAEE24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BE759-7E06-4122-92D3-F5D6C22A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37654-AAA1-498D-8D55-C4C2CEA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D724F-87C2-4D0E-80A3-EB08A837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63560-ED8F-4CD1-A187-D1509180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8A9A1-78C0-4CB1-BB91-7278BDC7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E4F27-7B2A-4497-90C3-21339C73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7A170-CB4E-4FDF-B172-C4E5B346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C14BB-CDD3-4DC2-8D28-0304D749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02195-9B42-40A2-8A03-BAAA4DC2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991BD-72C5-424F-BED5-9191B98A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A55A4-918C-4DC1-BD9F-15C7E5AD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DEDD2-D1B1-4C37-A229-2119441C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4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C3CB-3874-4DAB-8378-26854A3A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FA238-A57A-45CA-8249-8485C12D6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9AAD1-EC4E-4380-A8D2-4991C480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40B9-D5FA-4FA2-85C8-C2B2F8A8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DE674-B57B-4B14-A730-5721D5D6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F8867-5D2D-4AD7-9658-1E0E8E4F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1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64A7-0280-41AB-962A-A2C43134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4AC44-80BE-4D31-A150-533025E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7D97DD-E741-416C-A61D-6E8D0B16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3D7D4-B60B-466E-B6F5-BD5C0F228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FC5A3-48F4-48B0-91FA-DDFAFB9E1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E8E0FC-EE16-4353-B495-7A2931AF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C9C899-388E-4C35-9191-8E10B7D7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415418-E01C-4C38-917F-0858DEA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00B2E-D168-45F4-AB64-D0A31294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890F4A-1AF4-4257-853C-8FF0D736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50DEA6-BC68-4537-A8C6-238465E9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298465-FC34-4510-847C-F2C9FDEF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8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40BCCD-7202-4FB8-9303-9E476BBE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545A81-96F2-4CDA-994F-FADCA96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3BAE4-D21A-4997-B217-942B424C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F9B01-680D-4D2D-9B29-9043CA53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4849B-2CAC-4041-8D17-18EA68CD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AA9E9A-6F5D-4361-BC50-C4AC9C81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ACCE0-AAB0-4781-894F-22AEBC44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61E86-091D-4572-BC15-527F66A1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C37DA-D989-4AAB-A1D9-97E6459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9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19578-5355-447F-90B1-88EB57AA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E4125-575A-4962-9D5A-B95AB940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90884-D91B-43B0-AD54-59CCD3ED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372E4-5831-4D1F-993D-B807D485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9C013-796A-4873-A570-F6076456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07E00-4E8C-43E7-92DB-C0DE2125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648D32-715B-461D-843E-C4BC692C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2F16F-A853-4DE8-AEBF-CDC2EC30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F9F64-8F58-4644-B20F-85E641BA7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EC4A-2554-4341-8848-29850CCE1EF0}" type="datetimeFigureOut">
              <a:rPr lang="zh-CN" altLang="en-US" smtClean="0"/>
              <a:t>2022-04-10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C2AB5-1E63-4519-849E-8E46461FD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80E42-3862-4CB4-9CD9-02F10FB63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A312-61DA-429F-903F-294D6506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986CEC-B56D-42F4-AC02-C18565E5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1" y="1919235"/>
            <a:ext cx="11506692" cy="33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5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AEA84E-76B0-4C1B-AE22-66C14609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949" y="488726"/>
            <a:ext cx="13032713" cy="55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72A513-74E0-41E1-A670-D220B636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2" y="156149"/>
            <a:ext cx="11783719" cy="73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453C63-F8F0-4C3F-B0C9-505BB2E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88" y="1884316"/>
            <a:ext cx="11267224" cy="38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EB95779-2ADA-47A8-BF86-2FA900B7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0" y="13391"/>
            <a:ext cx="10711544" cy="77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26FA5B-1F5E-470A-B13D-95B5C75F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4" y="2270248"/>
            <a:ext cx="11520118" cy="39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4097C9-61AA-4D88-8655-4A54B836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3" y="1608716"/>
            <a:ext cx="10445325" cy="42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834EA6-1226-4FE3-8424-97644F24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10" y="1259937"/>
            <a:ext cx="10595476" cy="36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2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534C64-3D11-4427-8499-947AD122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253" y="1657978"/>
            <a:ext cx="10983601" cy="79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华龙</dc:creator>
  <cp:lastModifiedBy>李 华龙</cp:lastModifiedBy>
  <cp:revision>7</cp:revision>
  <dcterms:created xsi:type="dcterms:W3CDTF">2022-04-02T14:20:10Z</dcterms:created>
  <dcterms:modified xsi:type="dcterms:W3CDTF">2022-04-10T15:10:50Z</dcterms:modified>
</cp:coreProperties>
</file>