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681" r:id="rId3"/>
    <p:sldId id="2145704746" r:id="rId4"/>
    <p:sldId id="300" r:id="rId5"/>
    <p:sldId id="278" r:id="rId6"/>
    <p:sldId id="31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EE2E5"/>
    <a:srgbClr val="FEECEE"/>
    <a:srgbClr val="F14C5E"/>
    <a:srgbClr val="EAEAEA"/>
    <a:srgbClr val="C3E1FF"/>
    <a:srgbClr val="215DEA"/>
    <a:srgbClr val="8A83F9"/>
    <a:srgbClr val="C2D3FA"/>
    <a:srgbClr val="FB8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804" autoAdjust="0"/>
  </p:normalViewPr>
  <p:slideViewPr>
    <p:cSldViewPr snapToGrid="0" showGuides="1">
      <p:cViewPr varScale="1">
        <p:scale>
          <a:sx n="76" d="100"/>
          <a:sy n="76" d="100"/>
        </p:scale>
        <p:origin x="610" y="53"/>
      </p:cViewPr>
      <p:guideLst>
        <p:guide orient="horz" pos="2183"/>
        <p:guide pos="3817"/>
        <p:guide pos="438"/>
        <p:guide pos="726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E743-6738-4EC5-BE66-1A0BAAD95B8C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ACD3-B6DB-4B70-9499-BA3EFBE8E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3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E10D6-0855-4247-B7F8-4BB8DFEC997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76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ACD3-B6DB-4B70-9499-BA3EFBE8EF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2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ACD3-B6DB-4B70-9499-BA3EFBE8EF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0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ACD3-B6DB-4B70-9499-BA3EFBE8EF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8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0820F-38DF-4026-9CB7-BF6F6279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47208-82F4-4332-A738-25FC5B3C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47E2E-602B-46E2-A861-B277DBDB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161B1-5461-43EF-A386-4596B1D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70C53-36E3-426B-BA99-69B016D5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4269-3CEC-4EA1-B977-151EA8B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A5040-26FB-41A4-B8CD-DCCD7E51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5041A-0283-49AC-BE30-13C890F4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C4EB0-9CE2-46A8-84FB-F29A3ED2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474E2-6608-4903-926E-0D84410C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3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C04675-5F1C-45E2-9688-B7BCF22D4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E00B3-7741-4F9D-91FD-34AD9513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309D8-E0C1-4C52-BF1C-CF4BC44F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3ABAF-03F7-4D43-8C0B-29F7679C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45C56-1E72-4E6C-B7A5-C116897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5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ED91-0687-4755-82AF-41B14D8B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AA447-6064-450D-A6C4-787A32AEF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83A9D-3FB0-41DE-BF26-0F68D7E5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2F686-9141-4495-AC17-7821EA44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6DAB3-6368-4657-9BFC-910F71E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8A7BA-43B3-40CA-A8A8-6C3B2D3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3DCD2-B0E1-4D19-8191-D5A01F1D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21620-F2E4-4BFC-8DB1-364305CB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97A6A-63C0-4713-9944-632AE30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3F2AF-9E38-4684-BFA8-4E78B892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1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987D3-38B8-48CC-AC96-FEF9C1CA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4ACC3-913D-48C6-A60C-B76DF340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9DA61-2D8D-4CB2-BE7C-457D5636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2DB4A-237D-4B6C-9E73-FCE3BB3A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4AE2-56E5-4A09-933E-EB34107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0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9DAF-8FF4-448F-94B7-C277D8A5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12D5D-8682-4927-8B56-2377D953B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7089D-EA2D-4FF2-9C63-2DF81132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0EDC2-A263-48E2-92A9-57A23FC3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8C739-0EC1-485A-9EA1-6ECEFF6F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E055B-BEA8-4625-850B-75E10532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0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46FE5-F10C-49AE-983F-4514F366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B632A-2E6E-47D8-B8F3-35A7A081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CBEC8-A6CD-46A7-A4DC-2CEC3DE0D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75AFEF-DC8C-4562-BCD1-639F0A2C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C56CC-A4B3-474D-9B32-5A9063B2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F262C5-575D-45B3-AB88-376FBA0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1184F3-A634-4DF3-BBD6-CEC9CE2A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2F6039-C73C-4CD3-819D-28B949F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8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A2C60-D6AF-4173-B7D5-C88AA97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6B9CC-C866-4A0E-95CE-88A4123C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4504A-2B47-460E-B442-9E9004B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27C4A-1B30-4AD7-8519-A03217AF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6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2F182-F087-4609-B7E2-83A9D346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30D9BF-EFFB-43D0-9AF3-BB077063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1CA37-AF56-4713-92B3-8CFCABC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93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EF05C-C485-4F00-BC8F-16AA0186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E9A4D-04F2-4471-AD5B-9609FC0B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FF65F-203C-4465-8EB9-77A4206A2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46D6E-04C9-4B29-8936-76A88BCB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4E9B2-E70E-4C13-82EB-03C8F60C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9F89F-46F1-43E8-BBFE-5DD2998B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848A-1C31-4139-BB97-C292DA6A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A5FC-AA65-49C2-9739-64AA8485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EE012-F7E6-4FDA-A414-652F31E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1EED7-F1D0-422C-94D8-962B15E1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9B85-C7FD-406F-8F41-A42B881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3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45BD-F5A4-4271-AF80-C9DDF3BB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DCDB0-4375-41FC-913C-F0A87E7A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CE4F-45ED-48A5-9B22-D885B558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1B34C-CF7D-4162-BFD1-526BBD1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956F8-1C92-47B6-830C-8C0EFA8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A966F-6A27-4828-B043-02124FDB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77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D9E5-3338-40C6-97B7-7CE8A37D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DDF2F-283E-4DD5-A4B4-5E85B66F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9D24E-7530-40AE-BBD6-F39E6F5C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C2767-B254-4F19-8767-848371F4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AE618-8778-4FA2-AFDD-6B3AE888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05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EFE40-5FC7-44DF-A21F-A1B71CAE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3F84C-7DB9-4716-9B96-27595D95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059DD-BCB1-42A2-B1B6-200F1FEC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165D6-50DF-4CEB-BEDC-8A058571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CBF7D-C264-43C4-B7E4-3ED0CD27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43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929934"/>
            <a:ext cx="10985501" cy="31848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3">
              <a:lnSpc>
                <a:spcPct val="100000"/>
              </a:lnSpc>
              <a:spcBef>
                <a:spcPts val="0"/>
              </a:spcBef>
              <a:buSzTx/>
              <a:buNone/>
              <a:defRPr sz="1531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1287497"/>
            <a:ext cx="10985503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3" y="3611597"/>
            <a:ext cx="10985500" cy="952500"/>
          </a:xfrm>
          <a:prstGeom prst="rect">
            <a:avLst/>
          </a:prstGeom>
        </p:spPr>
        <p:txBody>
          <a:bodyPr/>
          <a:lstStyle>
            <a:lvl1pPr marL="0" indent="0" defTabSz="412746">
              <a:lnSpc>
                <a:spcPct val="100000"/>
              </a:lnSpc>
              <a:spcBef>
                <a:spcPts val="0"/>
              </a:spcBef>
              <a:buSzTx/>
              <a:buNone/>
              <a:defRPr sz="2751" b="1"/>
            </a:lvl1pPr>
            <a:lvl2pPr marL="0" indent="228597" defTabSz="412746">
              <a:lnSpc>
                <a:spcPct val="100000"/>
              </a:lnSpc>
              <a:spcBef>
                <a:spcPts val="0"/>
              </a:spcBef>
              <a:buSzTx/>
              <a:buNone/>
              <a:defRPr sz="2751" b="1"/>
            </a:lvl2pPr>
            <a:lvl3pPr marL="0" indent="457194" defTabSz="412746">
              <a:lnSpc>
                <a:spcPct val="100000"/>
              </a:lnSpc>
              <a:spcBef>
                <a:spcPts val="0"/>
              </a:spcBef>
              <a:buSzTx/>
              <a:buNone/>
              <a:defRPr sz="2751" b="1"/>
            </a:lvl3pPr>
            <a:lvl4pPr marL="0" indent="685791" defTabSz="412746">
              <a:lnSpc>
                <a:spcPct val="100000"/>
              </a:lnSpc>
              <a:spcBef>
                <a:spcPts val="0"/>
              </a:spcBef>
              <a:buSzTx/>
              <a:buNone/>
              <a:defRPr sz="2751" b="1"/>
            </a:lvl4pPr>
            <a:lvl5pPr marL="0" indent="914389" defTabSz="412746">
              <a:lnSpc>
                <a:spcPct val="100000"/>
              </a:lnSpc>
              <a:spcBef>
                <a:spcPts val="0"/>
              </a:spcBef>
              <a:buSzTx/>
              <a:buNone/>
              <a:defRPr sz="2751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0992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CC66-484C-4B03-A8E3-DD330BE1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365DA-7ED8-4DE2-BF9B-EF3DB67F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D9A38-1D6D-4102-9274-AC7E195B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9C48-4433-4971-8B67-99CFFDA9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4CA8F-406E-4487-8515-CF072FF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3FB7-D357-47B2-9F7E-7A802DEF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B073-ACCC-4B1E-8697-69521059C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D7ADD-4187-413D-822B-A2DF45AE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AF766-D2B1-4E46-AC11-4F1B6436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B8F58-41F8-4DDE-8EA3-F7B6BBE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7D072-1921-467F-A11A-F200383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2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3CFA-2B75-4A7E-A233-9C88C7BB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05F76-DF78-4FAB-9B49-567399DB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6042D-5C1C-46FE-AAB2-3AF73B2CB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C0E84E-43DA-45A9-8E1A-DCC0061A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7529A3-249E-49BC-BEC2-2BFD6C90C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E9F8AE-A5B2-4348-B2F6-A9F3A9E1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01A73-7B6A-461E-8609-C713F4A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37C44-636A-4F76-B776-96DB3828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EFFD5-520E-43B1-B3B4-870212B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31C7E-EF6D-4DFF-96FB-E83FD878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20F017-7CCD-4809-819F-AA6E01D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24A0DE-4622-4328-A969-C2A7281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2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15F69-4436-4E50-BB88-8CB33CD2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B3514-C581-468D-B0E5-4EFA05D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27AA9-8801-49E1-A2E8-AC3D4363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DEC39-B308-4808-B0F6-43360077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21078-6469-46F8-AB60-5113AD3E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44F88-FA4D-4D19-9ADF-BE4F89B4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079CE-5461-4650-AE6C-F183802D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226C0-BC14-4304-A22D-7659858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29498-D555-4FAA-A1B0-7116561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6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4D57-59B1-4D62-BCC9-526B8C2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3A0F40-2DD3-4330-84CC-1F66D2EE1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C4EA9-9F84-4B6D-BC93-7100EDFF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B196E-A45A-4116-990E-739B1E5A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26726-E6B5-4488-A23F-94432BC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B651D-F015-4A75-B717-E787680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2098A-8EA4-4C5F-99CA-105A687C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344A7-1D28-4905-8346-607DB566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2E021-6571-4319-8FBC-5F51ECB9B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1AA0-7BF3-4C6E-82AE-5CCC09FED968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96202-5946-4C40-B7E1-50D63591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7873C-744A-4666-9834-BB358F7A4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E521A-5BF4-4520-B883-7E53EC40E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27462A-4CFD-4A6D-8480-D042307A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1F4AA-17D9-44A3-ACB2-1EDE81B3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FE6C-DC94-46BC-B906-119F31EFF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EDDB-1685-4940-B513-E0C22AFCF1AB}" type="datetimeFigureOut">
              <a:rPr lang="zh-CN" altLang="en-US" smtClean="0"/>
              <a:t>2022-03-28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B111F-8E5D-404E-AAF5-845CF163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EDB6A-E308-461A-B07C-B290EE68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48D0-A3DA-4DC0-802A-B0E9A5094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F7486E50-9D73-4861-9071-E012F8780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6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中度可信度描述已自动生成">
            <a:extLst>
              <a:ext uri="{FF2B5EF4-FFF2-40B4-BE49-F238E27FC236}">
                <a16:creationId xmlns:a16="http://schemas.microsoft.com/office/drawing/2014/main" id="{0D62D9A0-8F36-4F00-91DD-77036075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6" cy="6858000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4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66" descr="桌子上放着笔记本电脑的人&#10;&#10;低可信度描述已自动生成">
            <a:extLst>
              <a:ext uri="{FF2B5EF4-FFF2-40B4-BE49-F238E27FC236}">
                <a16:creationId xmlns:a16="http://schemas.microsoft.com/office/drawing/2014/main" id="{53BD38DE-F20B-42B4-A5EC-E77CCB4C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3" b="35218"/>
          <a:stretch/>
        </p:blipFill>
        <p:spPr>
          <a:xfrm>
            <a:off x="2" y="1"/>
            <a:ext cx="12191995" cy="3077943"/>
          </a:xfrm>
          <a:custGeom>
            <a:avLst/>
            <a:gdLst>
              <a:gd name="connsiteX0" fmla="*/ 0 w 12191995"/>
              <a:gd name="connsiteY0" fmla="*/ 0 h 3077943"/>
              <a:gd name="connsiteX1" fmla="*/ 12191995 w 12191995"/>
              <a:gd name="connsiteY1" fmla="*/ 0 h 3077943"/>
              <a:gd name="connsiteX2" fmla="*/ 12191995 w 12191995"/>
              <a:gd name="connsiteY2" fmla="*/ 3077943 h 3077943"/>
              <a:gd name="connsiteX3" fmla="*/ 0 w 12191995"/>
              <a:gd name="connsiteY3" fmla="*/ 3077943 h 30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5" h="3077943">
                <a:moveTo>
                  <a:pt x="0" y="0"/>
                </a:moveTo>
                <a:lnTo>
                  <a:pt x="12191995" y="0"/>
                </a:lnTo>
                <a:lnTo>
                  <a:pt x="12191995" y="3077943"/>
                </a:lnTo>
                <a:lnTo>
                  <a:pt x="0" y="3077943"/>
                </a:lnTo>
                <a:close/>
              </a:path>
            </a:pathLst>
          </a:cu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759BDE2-1446-4892-8477-5042556BA15F}"/>
              </a:ext>
            </a:extLst>
          </p:cNvPr>
          <p:cNvSpPr/>
          <p:nvPr/>
        </p:nvSpPr>
        <p:spPr>
          <a:xfrm>
            <a:off x="0" y="0"/>
            <a:ext cx="12192000" cy="307794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092185">
                  <a:alpha val="46000"/>
                </a:srgbClr>
              </a:gs>
              <a:gs pos="0">
                <a:srgbClr val="122E91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2EB66DB-5E81-4D58-B346-159C62A78860}"/>
              </a:ext>
            </a:extLst>
          </p:cNvPr>
          <p:cNvSpPr/>
          <p:nvPr/>
        </p:nvSpPr>
        <p:spPr>
          <a:xfrm>
            <a:off x="5284937" y="200914"/>
            <a:ext cx="1989210" cy="1989210"/>
          </a:xfrm>
          <a:prstGeom prst="ellipse">
            <a:avLst/>
          </a:prstGeom>
          <a:gradFill>
            <a:gsLst>
              <a:gs pos="16000">
                <a:srgbClr val="0A2286">
                  <a:alpha val="0"/>
                </a:srgbClr>
              </a:gs>
              <a:gs pos="100000">
                <a:schemeClr val="bg1">
                  <a:alpha val="4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61FE9E7B-32C2-4F66-B698-B9B13E4CB252}"/>
              </a:ext>
            </a:extLst>
          </p:cNvPr>
          <p:cNvSpPr/>
          <p:nvPr/>
        </p:nvSpPr>
        <p:spPr>
          <a:xfrm>
            <a:off x="-1542079" y="-2931069"/>
            <a:ext cx="6372501" cy="6372501"/>
          </a:xfrm>
          <a:prstGeom prst="ellipse">
            <a:avLst/>
          </a:prstGeom>
          <a:gradFill>
            <a:gsLst>
              <a:gs pos="44000">
                <a:schemeClr val="bg1">
                  <a:alpha val="0"/>
                </a:schemeClr>
              </a:gs>
              <a:gs pos="100000">
                <a:schemeClr val="bg1">
                  <a:alpha val="21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2FA0B0-EA99-43CA-9C8D-41168B7DD638}"/>
              </a:ext>
            </a:extLst>
          </p:cNvPr>
          <p:cNvSpPr txBox="1"/>
          <p:nvPr/>
        </p:nvSpPr>
        <p:spPr>
          <a:xfrm>
            <a:off x="695325" y="391816"/>
            <a:ext cx="503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双十一电商活动工作安排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275D709-23FD-440F-94B9-FFB47A7A989F}"/>
              </a:ext>
            </a:extLst>
          </p:cNvPr>
          <p:cNvSpPr/>
          <p:nvPr/>
        </p:nvSpPr>
        <p:spPr>
          <a:xfrm>
            <a:off x="695326" y="1340160"/>
            <a:ext cx="10801350" cy="5203157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92100" dist="139700" dir="2700000" algn="tl" rotWithShape="0">
              <a:srgbClr val="0A2286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5" name="矩形: 圆角 3094">
            <a:extLst>
              <a:ext uri="{FF2B5EF4-FFF2-40B4-BE49-F238E27FC236}">
                <a16:creationId xmlns:a16="http://schemas.microsoft.com/office/drawing/2014/main" id="{4EE6A10E-96EA-49D6-8E1D-D19021FEEF18}"/>
              </a:ext>
            </a:extLst>
          </p:cNvPr>
          <p:cNvSpPr/>
          <p:nvPr/>
        </p:nvSpPr>
        <p:spPr>
          <a:xfrm>
            <a:off x="2981068" y="2067297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E2D9AF32-1655-438A-A249-FC87A9B1D6A5}"/>
              </a:ext>
            </a:extLst>
          </p:cNvPr>
          <p:cNvSpPr/>
          <p:nvPr/>
        </p:nvSpPr>
        <p:spPr>
          <a:xfrm>
            <a:off x="2981068" y="2679371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4332EFAD-7B73-4FE3-BC53-2DC219854045}"/>
              </a:ext>
            </a:extLst>
          </p:cNvPr>
          <p:cNvSpPr/>
          <p:nvPr/>
        </p:nvSpPr>
        <p:spPr>
          <a:xfrm>
            <a:off x="2981068" y="3291445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A98B4B57-E1CF-4480-89CA-DA3D3D84142C}"/>
              </a:ext>
            </a:extLst>
          </p:cNvPr>
          <p:cNvSpPr/>
          <p:nvPr/>
        </p:nvSpPr>
        <p:spPr>
          <a:xfrm>
            <a:off x="2981068" y="3903519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F999640-5821-445C-BF4D-D93E6C804917}"/>
              </a:ext>
            </a:extLst>
          </p:cNvPr>
          <p:cNvSpPr/>
          <p:nvPr/>
        </p:nvSpPr>
        <p:spPr>
          <a:xfrm>
            <a:off x="2981068" y="4515593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4A69CD7A-1AE1-495C-A561-6A8B53E5D39B}"/>
              </a:ext>
            </a:extLst>
          </p:cNvPr>
          <p:cNvSpPr/>
          <p:nvPr/>
        </p:nvSpPr>
        <p:spPr>
          <a:xfrm>
            <a:off x="2981068" y="5127667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2E508F7B-FE76-43EC-8C2B-1186E782B20B}"/>
              </a:ext>
            </a:extLst>
          </p:cNvPr>
          <p:cNvSpPr/>
          <p:nvPr/>
        </p:nvSpPr>
        <p:spPr>
          <a:xfrm>
            <a:off x="2981068" y="5739740"/>
            <a:ext cx="8138378" cy="490413"/>
          </a:xfrm>
          <a:prstGeom prst="roundRect">
            <a:avLst>
              <a:gd name="adj" fmla="val 0"/>
            </a:avLst>
          </a:prstGeom>
          <a:solidFill>
            <a:srgbClr val="E6ECFB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4384C33E-47A3-4E35-84C4-B8E8F4397E79}"/>
              </a:ext>
            </a:extLst>
          </p:cNvPr>
          <p:cNvSpPr/>
          <p:nvPr/>
        </p:nvSpPr>
        <p:spPr>
          <a:xfrm>
            <a:off x="695326" y="1340160"/>
            <a:ext cx="1960788" cy="5203157"/>
          </a:xfrm>
          <a:custGeom>
            <a:avLst/>
            <a:gdLst>
              <a:gd name="connsiteX0" fmla="*/ 157239 w 1960788"/>
              <a:gd name="connsiteY0" fmla="*/ 0 h 5203157"/>
              <a:gd name="connsiteX1" fmla="*/ 1960788 w 1960788"/>
              <a:gd name="connsiteY1" fmla="*/ 0 h 5203157"/>
              <a:gd name="connsiteX2" fmla="*/ 1960788 w 1960788"/>
              <a:gd name="connsiteY2" fmla="*/ 5203157 h 5203157"/>
              <a:gd name="connsiteX3" fmla="*/ 157239 w 1960788"/>
              <a:gd name="connsiteY3" fmla="*/ 5203157 h 5203157"/>
              <a:gd name="connsiteX4" fmla="*/ 0 w 1960788"/>
              <a:gd name="connsiteY4" fmla="*/ 5045918 h 5203157"/>
              <a:gd name="connsiteX5" fmla="*/ 0 w 1960788"/>
              <a:gd name="connsiteY5" fmla="*/ 157239 h 5203157"/>
              <a:gd name="connsiteX6" fmla="*/ 157239 w 1960788"/>
              <a:gd name="connsiteY6" fmla="*/ 0 h 520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0788" h="5203157">
                <a:moveTo>
                  <a:pt x="157239" y="0"/>
                </a:moveTo>
                <a:lnTo>
                  <a:pt x="1960788" y="0"/>
                </a:lnTo>
                <a:lnTo>
                  <a:pt x="1960788" y="5203157"/>
                </a:lnTo>
                <a:lnTo>
                  <a:pt x="157239" y="5203157"/>
                </a:lnTo>
                <a:cubicBezTo>
                  <a:pt x="70398" y="5203157"/>
                  <a:pt x="0" y="5132759"/>
                  <a:pt x="0" y="5045918"/>
                </a:cubicBezTo>
                <a:lnTo>
                  <a:pt x="0" y="157239"/>
                </a:lnTo>
                <a:cubicBezTo>
                  <a:pt x="0" y="70398"/>
                  <a:pt x="70398" y="0"/>
                  <a:pt x="157239" y="0"/>
                </a:cubicBezTo>
                <a:close/>
              </a:path>
            </a:pathLst>
          </a:custGeom>
          <a:solidFill>
            <a:srgbClr val="F3F5F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EDC40A-DE7B-45CF-A44A-683210540FF2}"/>
              </a:ext>
            </a:extLst>
          </p:cNvPr>
          <p:cNvSpPr/>
          <p:nvPr/>
        </p:nvSpPr>
        <p:spPr>
          <a:xfrm>
            <a:off x="1004286" y="2067297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5A7263A-5BAE-4511-B282-3F981BC6B4A2}"/>
              </a:ext>
            </a:extLst>
          </p:cNvPr>
          <p:cNvSpPr/>
          <p:nvPr/>
        </p:nvSpPr>
        <p:spPr>
          <a:xfrm>
            <a:off x="1004286" y="2679371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AEF04B3-C800-4A13-8274-AF0DBD6C77DE}"/>
              </a:ext>
            </a:extLst>
          </p:cNvPr>
          <p:cNvSpPr/>
          <p:nvPr/>
        </p:nvSpPr>
        <p:spPr>
          <a:xfrm>
            <a:off x="1004286" y="3291445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AC1E14-0D0C-452B-84D9-F037B639009D}"/>
              </a:ext>
            </a:extLst>
          </p:cNvPr>
          <p:cNvSpPr/>
          <p:nvPr/>
        </p:nvSpPr>
        <p:spPr>
          <a:xfrm>
            <a:off x="1004286" y="3903519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5E8541C-30AE-4C2B-B2EA-A102412B0DB5}"/>
              </a:ext>
            </a:extLst>
          </p:cNvPr>
          <p:cNvSpPr/>
          <p:nvPr/>
        </p:nvSpPr>
        <p:spPr>
          <a:xfrm>
            <a:off x="1004286" y="4515593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1E7F132-2E74-48B3-9A24-212C892534FA}"/>
              </a:ext>
            </a:extLst>
          </p:cNvPr>
          <p:cNvSpPr/>
          <p:nvPr/>
        </p:nvSpPr>
        <p:spPr>
          <a:xfrm>
            <a:off x="1004286" y="5127667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7F91A2-6CC3-4ED2-AA18-AF4F40544655}"/>
              </a:ext>
            </a:extLst>
          </p:cNvPr>
          <p:cNvSpPr/>
          <p:nvPr/>
        </p:nvSpPr>
        <p:spPr>
          <a:xfrm>
            <a:off x="1004286" y="5739740"/>
            <a:ext cx="1414462" cy="490413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6350">
            <a:solidFill>
              <a:srgbClr val="859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438B2BC-AB8C-4710-8973-1871C0CC71EB}"/>
              </a:ext>
            </a:extLst>
          </p:cNvPr>
          <p:cNvSpPr txBox="1"/>
          <p:nvPr/>
        </p:nvSpPr>
        <p:spPr>
          <a:xfrm>
            <a:off x="1389884" y="2158615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制定目标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C5CD55-94FB-45AB-86BE-690E321FCB35}"/>
              </a:ext>
            </a:extLst>
          </p:cNvPr>
          <p:cNvSpPr txBox="1"/>
          <p:nvPr/>
        </p:nvSpPr>
        <p:spPr>
          <a:xfrm>
            <a:off x="1389884" y="2770689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货品确认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C02C59-8364-43FE-AC55-8FC4FB5BE8FD}"/>
              </a:ext>
            </a:extLst>
          </p:cNvPr>
          <p:cNvSpPr txBox="1"/>
          <p:nvPr/>
        </p:nvSpPr>
        <p:spPr>
          <a:xfrm>
            <a:off x="1389884" y="3382763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制定方案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CB35AC-BCF6-4CFE-A166-88283B0B9D63}"/>
              </a:ext>
            </a:extLst>
          </p:cNvPr>
          <p:cNvSpPr txBox="1"/>
          <p:nvPr/>
        </p:nvSpPr>
        <p:spPr>
          <a:xfrm>
            <a:off x="1389884" y="3994837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设计制作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BC6261F-679F-4D41-9D87-5DDE75157D45}"/>
              </a:ext>
            </a:extLst>
          </p:cNvPr>
          <p:cNvSpPr txBox="1"/>
          <p:nvPr/>
        </p:nvSpPr>
        <p:spPr>
          <a:xfrm>
            <a:off x="1389884" y="4606911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客服培训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49B2CD-1BE7-4537-A56D-E9181931C9EC}"/>
              </a:ext>
            </a:extLst>
          </p:cNvPr>
          <p:cNvSpPr txBox="1"/>
          <p:nvPr/>
        </p:nvSpPr>
        <p:spPr>
          <a:xfrm>
            <a:off x="1389884" y="5218985"/>
            <a:ext cx="96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动员大会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4276BA-B4E8-4FFA-8230-3613AFA0F298}"/>
              </a:ext>
            </a:extLst>
          </p:cNvPr>
          <p:cNvSpPr txBox="1"/>
          <p:nvPr/>
        </p:nvSpPr>
        <p:spPr>
          <a:xfrm>
            <a:off x="1389884" y="5831058"/>
            <a:ext cx="966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活动执行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CA8465C-F0E9-43C6-BF70-684AAB219A28}"/>
              </a:ext>
            </a:extLst>
          </p:cNvPr>
          <p:cNvCxnSpPr>
            <a:cxnSpLocks/>
          </p:cNvCxnSpPr>
          <p:nvPr/>
        </p:nvCxnSpPr>
        <p:spPr>
          <a:xfrm>
            <a:off x="2981069" y="1949106"/>
            <a:ext cx="0" cy="428104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B9B9477-8992-4271-8641-BDD7D7F92106}"/>
              </a:ext>
            </a:extLst>
          </p:cNvPr>
          <p:cNvCxnSpPr>
            <a:cxnSpLocks/>
          </p:cNvCxnSpPr>
          <p:nvPr/>
        </p:nvCxnSpPr>
        <p:spPr>
          <a:xfrm>
            <a:off x="5693861" y="1949106"/>
            <a:ext cx="0" cy="428104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EBFC5D9-D73A-4E3D-926D-95F684455D75}"/>
              </a:ext>
            </a:extLst>
          </p:cNvPr>
          <p:cNvCxnSpPr>
            <a:cxnSpLocks/>
          </p:cNvCxnSpPr>
          <p:nvPr/>
        </p:nvCxnSpPr>
        <p:spPr>
          <a:xfrm>
            <a:off x="8406653" y="1949106"/>
            <a:ext cx="0" cy="428104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84813B-2825-484D-A5A5-075E37082BC0}"/>
              </a:ext>
            </a:extLst>
          </p:cNvPr>
          <p:cNvCxnSpPr>
            <a:cxnSpLocks/>
          </p:cNvCxnSpPr>
          <p:nvPr/>
        </p:nvCxnSpPr>
        <p:spPr>
          <a:xfrm>
            <a:off x="11119445" y="1949106"/>
            <a:ext cx="0" cy="428104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F9D650B-3EBE-4C12-8A89-5189A9B7AE1D}"/>
              </a:ext>
            </a:extLst>
          </p:cNvPr>
          <p:cNvSpPr txBox="1">
            <a:spLocks/>
          </p:cNvSpPr>
          <p:nvPr/>
        </p:nvSpPr>
        <p:spPr>
          <a:xfrm>
            <a:off x="2641877" y="1583609"/>
            <a:ext cx="67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Sept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078FBDF-E355-4236-9229-6B4B53C8B2F4}"/>
              </a:ext>
            </a:extLst>
          </p:cNvPr>
          <p:cNvSpPr txBox="1">
            <a:spLocks/>
          </p:cNvSpPr>
          <p:nvPr/>
        </p:nvSpPr>
        <p:spPr>
          <a:xfrm>
            <a:off x="5365648" y="1583609"/>
            <a:ext cx="67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Oct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4B029F0-691C-4D4C-A126-D5826E25FE0D}"/>
              </a:ext>
            </a:extLst>
          </p:cNvPr>
          <p:cNvSpPr txBox="1">
            <a:spLocks/>
          </p:cNvSpPr>
          <p:nvPr/>
        </p:nvSpPr>
        <p:spPr>
          <a:xfrm>
            <a:off x="8070951" y="1583609"/>
            <a:ext cx="67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Nov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EC559B-AF16-41F4-97D6-AF1484B4B613}"/>
              </a:ext>
            </a:extLst>
          </p:cNvPr>
          <p:cNvSpPr txBox="1">
            <a:spLocks/>
          </p:cNvSpPr>
          <p:nvPr/>
        </p:nvSpPr>
        <p:spPr>
          <a:xfrm>
            <a:off x="10783743" y="1583609"/>
            <a:ext cx="67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Dec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CECFB84-E6A3-42C1-B59C-EF66CBE7AEFF}"/>
              </a:ext>
            </a:extLst>
          </p:cNvPr>
          <p:cNvGrpSpPr/>
          <p:nvPr/>
        </p:nvGrpSpPr>
        <p:grpSpPr>
          <a:xfrm>
            <a:off x="2981071" y="2102393"/>
            <a:ext cx="1984185" cy="394776"/>
            <a:chOff x="2981069" y="2102393"/>
            <a:chExt cx="2617662" cy="394776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B52557F-2D01-494E-8BBA-B541184488B7}"/>
                </a:ext>
              </a:extLst>
            </p:cNvPr>
            <p:cNvSpPr/>
            <p:nvPr/>
          </p:nvSpPr>
          <p:spPr>
            <a:xfrm>
              <a:off x="2981069" y="2102393"/>
              <a:ext cx="1202400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134BE6"/>
                </a:gs>
                <a:gs pos="0">
                  <a:srgbClr val="2968EC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5D6FC1-D1DC-4FCE-82BD-2843401DFD51}"/>
                </a:ext>
              </a:extLst>
            </p:cNvPr>
            <p:cNvSpPr txBox="1"/>
            <p:nvPr/>
          </p:nvSpPr>
          <p:spPr>
            <a:xfrm>
              <a:off x="4410158" y="2145893"/>
              <a:ext cx="1188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9.1-9.7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30E73A2C-16C7-4A17-AFB6-C3F59157E864}"/>
                </a:ext>
              </a:extLst>
            </p:cNvPr>
            <p:cNvSpPr/>
            <p:nvPr/>
          </p:nvSpPr>
          <p:spPr>
            <a:xfrm rot="5400000">
              <a:off x="4298968" y="2257712"/>
              <a:ext cx="97599" cy="84137"/>
            </a:xfrm>
            <a:prstGeom prst="triangle">
              <a:avLst/>
            </a:prstGeom>
            <a:solidFill>
              <a:srgbClr val="134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EBDC178-57B5-430F-814D-F27A7883B160}"/>
                </a:ext>
              </a:extLst>
            </p:cNvPr>
            <p:cNvSpPr txBox="1"/>
            <p:nvPr/>
          </p:nvSpPr>
          <p:spPr>
            <a:xfrm>
              <a:off x="3027007" y="2145893"/>
              <a:ext cx="1110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运营组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07A4ABD-5015-48DB-9CFE-24547ADD07B6}"/>
              </a:ext>
            </a:extLst>
          </p:cNvPr>
          <p:cNvGrpSpPr/>
          <p:nvPr/>
        </p:nvGrpSpPr>
        <p:grpSpPr>
          <a:xfrm>
            <a:off x="3883785" y="2727190"/>
            <a:ext cx="2202573" cy="394776"/>
            <a:chOff x="2981069" y="2102393"/>
            <a:chExt cx="2697794" cy="394776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B2A9ED4-1F92-47D8-A3EC-1BA6D65FDCEE}"/>
                </a:ext>
              </a:extLst>
            </p:cNvPr>
            <p:cNvSpPr/>
            <p:nvPr/>
          </p:nvSpPr>
          <p:spPr>
            <a:xfrm>
              <a:off x="2981069" y="2102393"/>
              <a:ext cx="1202400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0BC2B2"/>
                </a:gs>
                <a:gs pos="0">
                  <a:srgbClr val="0DD8CA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8CD1784-5E7C-4D51-BC95-F4944576A661}"/>
                </a:ext>
              </a:extLst>
            </p:cNvPr>
            <p:cNvSpPr txBox="1"/>
            <p:nvPr/>
          </p:nvSpPr>
          <p:spPr>
            <a:xfrm>
              <a:off x="4410162" y="2145893"/>
              <a:ext cx="1268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9.8-9.20</a:t>
              </a: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5676EBC9-9967-487E-8EBE-04E87F777BA2}"/>
                </a:ext>
              </a:extLst>
            </p:cNvPr>
            <p:cNvSpPr/>
            <p:nvPr/>
          </p:nvSpPr>
          <p:spPr>
            <a:xfrm rot="5400000">
              <a:off x="4298968" y="2257712"/>
              <a:ext cx="97599" cy="84137"/>
            </a:xfrm>
            <a:prstGeom prst="triangle">
              <a:avLst/>
            </a:prstGeom>
            <a:gradFill>
              <a:gsLst>
                <a:gs pos="100000">
                  <a:srgbClr val="0BC2B2"/>
                </a:gs>
                <a:gs pos="0">
                  <a:srgbClr val="0DD8CA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A803559-68AA-4641-8214-7B7280DD3FDE}"/>
                </a:ext>
              </a:extLst>
            </p:cNvPr>
            <p:cNvSpPr txBox="1"/>
            <p:nvPr/>
          </p:nvSpPr>
          <p:spPr>
            <a:xfrm>
              <a:off x="3082759" y="2145893"/>
              <a:ext cx="999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商务组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E4A31A0-3B3A-4E83-8598-AF47080BD0DE}"/>
              </a:ext>
            </a:extLst>
          </p:cNvPr>
          <p:cNvGrpSpPr/>
          <p:nvPr/>
        </p:nvGrpSpPr>
        <p:grpSpPr>
          <a:xfrm>
            <a:off x="3994367" y="3339263"/>
            <a:ext cx="3621966" cy="394776"/>
            <a:chOff x="2981069" y="2102393"/>
            <a:chExt cx="2564237" cy="39477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6BDC65AC-37DC-4B14-A363-04301EBC11CF}"/>
                </a:ext>
              </a:extLst>
            </p:cNvPr>
            <p:cNvSpPr/>
            <p:nvPr/>
          </p:nvSpPr>
          <p:spPr>
            <a:xfrm>
              <a:off x="2981069" y="2102393"/>
              <a:ext cx="1202400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134BE6"/>
                </a:gs>
                <a:gs pos="0">
                  <a:srgbClr val="2968EC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C9669CB-8151-426E-9CEA-E624F3CA055D}"/>
                </a:ext>
              </a:extLst>
            </p:cNvPr>
            <p:cNvSpPr txBox="1"/>
            <p:nvPr/>
          </p:nvSpPr>
          <p:spPr>
            <a:xfrm>
              <a:off x="4342906" y="2145893"/>
              <a:ext cx="120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9.10-9.30</a:t>
              </a: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F64AD939-C6E2-410D-9905-85A7D4B5033F}"/>
                </a:ext>
              </a:extLst>
            </p:cNvPr>
            <p:cNvSpPr/>
            <p:nvPr/>
          </p:nvSpPr>
          <p:spPr>
            <a:xfrm rot="5400000">
              <a:off x="4233836" y="2272751"/>
              <a:ext cx="97599" cy="54060"/>
            </a:xfrm>
            <a:prstGeom prst="triangle">
              <a:avLst/>
            </a:prstGeom>
            <a:gradFill>
              <a:gsLst>
                <a:gs pos="100000">
                  <a:srgbClr val="134BE6"/>
                </a:gs>
                <a:gs pos="0">
                  <a:srgbClr val="2968EC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A59B1A0-1FA3-45F2-BADB-EA8D52F95F63}"/>
                </a:ext>
              </a:extLst>
            </p:cNvPr>
            <p:cNvSpPr txBox="1"/>
            <p:nvPr/>
          </p:nvSpPr>
          <p:spPr>
            <a:xfrm>
              <a:off x="3151262" y="2145893"/>
              <a:ext cx="862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运营组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43EE7DE-B5F1-446D-99A0-E04115F67E48}"/>
              </a:ext>
            </a:extLst>
          </p:cNvPr>
          <p:cNvGrpSpPr/>
          <p:nvPr/>
        </p:nvGrpSpPr>
        <p:grpSpPr>
          <a:xfrm>
            <a:off x="4865466" y="3951337"/>
            <a:ext cx="4575274" cy="394776"/>
            <a:chOff x="4865466" y="4087142"/>
            <a:chExt cx="4575274" cy="394776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EB38DC25-E134-4E74-BA78-4209FC214C06}"/>
                </a:ext>
              </a:extLst>
            </p:cNvPr>
            <p:cNvSpPr/>
            <p:nvPr/>
          </p:nvSpPr>
          <p:spPr>
            <a:xfrm>
              <a:off x="4865466" y="4087142"/>
              <a:ext cx="2636547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673C93"/>
                </a:gs>
                <a:gs pos="0">
                  <a:srgbClr val="784EA5">
                    <a:lumMod val="90000"/>
                    <a:lumOff val="10000"/>
                  </a:srgbClr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858C2F6-FC5E-464D-BA67-2F73A6E5DDD1}"/>
                </a:ext>
              </a:extLst>
            </p:cNvPr>
            <p:cNvSpPr txBox="1"/>
            <p:nvPr/>
          </p:nvSpPr>
          <p:spPr>
            <a:xfrm>
              <a:off x="7742359" y="4130642"/>
              <a:ext cx="1698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9.20-10.20</a:t>
              </a: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10570D1C-C3AF-478B-98F4-B8BB336E5C99}"/>
                </a:ext>
              </a:extLst>
            </p:cNvPr>
            <p:cNvSpPr/>
            <p:nvPr/>
          </p:nvSpPr>
          <p:spPr>
            <a:xfrm rot="5400000">
              <a:off x="7608428" y="4246350"/>
              <a:ext cx="97599" cy="76359"/>
            </a:xfrm>
            <a:prstGeom prst="triangle">
              <a:avLst/>
            </a:prstGeom>
            <a:gradFill>
              <a:gsLst>
                <a:gs pos="100000">
                  <a:srgbClr val="673C93"/>
                </a:gs>
                <a:gs pos="0">
                  <a:srgbClr val="784EA5">
                    <a:lumMod val="90000"/>
                    <a:lumOff val="10000"/>
                  </a:srgbClr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A2354C9-DE78-4BC1-8507-BA1B230A2CA8}"/>
                </a:ext>
              </a:extLst>
            </p:cNvPr>
            <p:cNvSpPr txBox="1"/>
            <p:nvPr/>
          </p:nvSpPr>
          <p:spPr>
            <a:xfrm>
              <a:off x="5574946" y="4130642"/>
              <a:ext cx="1217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设计组</a:t>
              </a:r>
              <a:endParaRPr lang="en-US" altLang="zh-CN" sz="1400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E1C2697-A646-4B6C-A273-B38838AD18F6}"/>
              </a:ext>
            </a:extLst>
          </p:cNvPr>
          <p:cNvGrpSpPr/>
          <p:nvPr/>
        </p:nvGrpSpPr>
        <p:grpSpPr>
          <a:xfrm>
            <a:off x="4589760" y="4563411"/>
            <a:ext cx="5760591" cy="394776"/>
            <a:chOff x="1275137" y="2102393"/>
            <a:chExt cx="4078316" cy="394776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557F7BE8-4E87-446B-816A-57BD4B86E6B7}"/>
                </a:ext>
              </a:extLst>
            </p:cNvPr>
            <p:cNvSpPr/>
            <p:nvPr/>
          </p:nvSpPr>
          <p:spPr>
            <a:xfrm>
              <a:off x="1275137" y="2102393"/>
              <a:ext cx="2705897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DF364B"/>
                </a:gs>
                <a:gs pos="0">
                  <a:srgbClr val="F34F60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47BA653-AD27-4894-8E29-70CB3B9D7887}"/>
                </a:ext>
              </a:extLst>
            </p:cNvPr>
            <p:cNvSpPr txBox="1"/>
            <p:nvPr/>
          </p:nvSpPr>
          <p:spPr>
            <a:xfrm>
              <a:off x="4151053" y="2145893"/>
              <a:ext cx="120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9.15-10.31</a:t>
              </a:r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9E72942F-C423-46C4-A1A3-AE2C47065B5C}"/>
                </a:ext>
              </a:extLst>
            </p:cNvPr>
            <p:cNvSpPr/>
            <p:nvPr/>
          </p:nvSpPr>
          <p:spPr>
            <a:xfrm rot="5400000">
              <a:off x="4041983" y="2272751"/>
              <a:ext cx="97599" cy="54060"/>
            </a:xfrm>
            <a:prstGeom prst="triangle">
              <a:avLst/>
            </a:prstGeom>
            <a:gradFill>
              <a:gsLst>
                <a:gs pos="100000">
                  <a:srgbClr val="DF364B"/>
                </a:gs>
                <a:gs pos="0">
                  <a:srgbClr val="F34F60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8F52E64-1FA5-4776-9836-28801789E5D2}"/>
                </a:ext>
              </a:extLst>
            </p:cNvPr>
            <p:cNvSpPr txBox="1"/>
            <p:nvPr/>
          </p:nvSpPr>
          <p:spPr>
            <a:xfrm>
              <a:off x="2197079" y="2145893"/>
              <a:ext cx="862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客服组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A414202-8A74-4614-8CCE-C05CF08E4EE5}"/>
              </a:ext>
            </a:extLst>
          </p:cNvPr>
          <p:cNvGrpSpPr/>
          <p:nvPr/>
        </p:nvGrpSpPr>
        <p:grpSpPr>
          <a:xfrm>
            <a:off x="8269246" y="5175485"/>
            <a:ext cx="2648505" cy="394776"/>
            <a:chOff x="2928151" y="2102393"/>
            <a:chExt cx="1875057" cy="394776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518376BB-6059-4A7F-8AC3-2D058E1F9B36}"/>
                </a:ext>
              </a:extLst>
            </p:cNvPr>
            <p:cNvSpPr/>
            <p:nvPr/>
          </p:nvSpPr>
          <p:spPr>
            <a:xfrm>
              <a:off x="3022740" y="2102393"/>
              <a:ext cx="396144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F26F01"/>
                </a:gs>
                <a:gs pos="0">
                  <a:srgbClr val="FD8E24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F022FFA-65C5-4C9A-BA15-AC642613264E}"/>
                </a:ext>
              </a:extLst>
            </p:cNvPr>
            <p:cNvSpPr txBox="1"/>
            <p:nvPr/>
          </p:nvSpPr>
          <p:spPr>
            <a:xfrm>
              <a:off x="3600808" y="2145893"/>
              <a:ext cx="120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11.1-11.5</a:t>
              </a:r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F42EC584-BABA-4D1A-97E1-440743F428FD}"/>
                </a:ext>
              </a:extLst>
            </p:cNvPr>
            <p:cNvSpPr/>
            <p:nvPr/>
          </p:nvSpPr>
          <p:spPr>
            <a:xfrm rot="5400000">
              <a:off x="3491738" y="2272751"/>
              <a:ext cx="97599" cy="54060"/>
            </a:xfrm>
            <a:prstGeom prst="triangle">
              <a:avLst/>
            </a:prstGeom>
            <a:gradFill>
              <a:gsLst>
                <a:gs pos="100000">
                  <a:srgbClr val="F26F01"/>
                </a:gs>
                <a:gs pos="0">
                  <a:srgbClr val="FD8E24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A2527E0-AC7B-4F03-9EA6-3F5569CB4DBE}"/>
                </a:ext>
              </a:extLst>
            </p:cNvPr>
            <p:cNvSpPr txBox="1"/>
            <p:nvPr/>
          </p:nvSpPr>
          <p:spPr>
            <a:xfrm>
              <a:off x="2928151" y="2145893"/>
              <a:ext cx="59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行政组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8297C29-A05E-4BC1-B728-6832A0BDF6BD}"/>
              </a:ext>
            </a:extLst>
          </p:cNvPr>
          <p:cNvGrpSpPr/>
          <p:nvPr/>
        </p:nvGrpSpPr>
        <p:grpSpPr>
          <a:xfrm>
            <a:off x="8962403" y="5787558"/>
            <a:ext cx="1985651" cy="394776"/>
            <a:chOff x="2972410" y="2102393"/>
            <a:chExt cx="1405778" cy="394776"/>
          </a:xfrm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4104F012-D934-4111-AC13-D427998A049D}"/>
                </a:ext>
              </a:extLst>
            </p:cNvPr>
            <p:cNvSpPr/>
            <p:nvPr/>
          </p:nvSpPr>
          <p:spPr>
            <a:xfrm>
              <a:off x="2995724" y="2102393"/>
              <a:ext cx="450176" cy="394776"/>
            </a:xfrm>
            <a:prstGeom prst="roundRect">
              <a:avLst>
                <a:gd name="adj" fmla="val 10190"/>
              </a:avLst>
            </a:prstGeom>
            <a:gradFill>
              <a:gsLst>
                <a:gs pos="100000">
                  <a:srgbClr val="134BE6"/>
                </a:gs>
                <a:gs pos="0">
                  <a:srgbClr val="2968EC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7D1B6222-4721-4C8E-91E3-E42DBBF3DC82}"/>
                </a:ext>
              </a:extLst>
            </p:cNvPr>
            <p:cNvSpPr txBox="1"/>
            <p:nvPr/>
          </p:nvSpPr>
          <p:spPr>
            <a:xfrm>
              <a:off x="3600808" y="2145893"/>
              <a:ext cx="777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11.6-11.10</a:t>
              </a:r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708D4F5D-25C7-478C-83EC-F4106C377CE5}"/>
                </a:ext>
              </a:extLst>
            </p:cNvPr>
            <p:cNvSpPr/>
            <p:nvPr/>
          </p:nvSpPr>
          <p:spPr>
            <a:xfrm rot="5400000">
              <a:off x="3491738" y="2272751"/>
              <a:ext cx="97599" cy="54060"/>
            </a:xfrm>
            <a:prstGeom prst="triangle">
              <a:avLst/>
            </a:prstGeom>
            <a:gradFill>
              <a:gsLst>
                <a:gs pos="100000">
                  <a:srgbClr val="134BE6"/>
                </a:gs>
                <a:gs pos="0">
                  <a:srgbClr val="2968EC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7DDDD36-A915-480B-842C-5B61742C6EF2}"/>
                </a:ext>
              </a:extLst>
            </p:cNvPr>
            <p:cNvSpPr txBox="1"/>
            <p:nvPr/>
          </p:nvSpPr>
          <p:spPr>
            <a:xfrm>
              <a:off x="2972410" y="2145893"/>
              <a:ext cx="507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sz="1400" dirty="0"/>
                <a:t>运营组</a:t>
              </a:r>
            </a:p>
          </p:txBody>
        </p:sp>
      </p:grpSp>
      <p:grpSp>
        <p:nvGrpSpPr>
          <p:cNvPr id="3111" name="组合 3110">
            <a:extLst>
              <a:ext uri="{FF2B5EF4-FFF2-40B4-BE49-F238E27FC236}">
                <a16:creationId xmlns:a16="http://schemas.microsoft.com/office/drawing/2014/main" id="{9FE4ED16-CD47-4A49-8E63-D3C0FA71C5CF}"/>
              </a:ext>
            </a:extLst>
          </p:cNvPr>
          <p:cNvGrpSpPr/>
          <p:nvPr/>
        </p:nvGrpSpPr>
        <p:grpSpPr>
          <a:xfrm>
            <a:off x="3150615" y="1949106"/>
            <a:ext cx="2373700" cy="64294"/>
            <a:chOff x="3150619" y="1949106"/>
            <a:chExt cx="2373700" cy="64294"/>
          </a:xfrm>
        </p:grpSpPr>
        <p:cxnSp>
          <p:nvCxnSpPr>
            <p:cNvPr id="3104" name="直接连接符 3103">
              <a:extLst>
                <a:ext uri="{FF2B5EF4-FFF2-40B4-BE49-F238E27FC236}">
                  <a16:creationId xmlns:a16="http://schemas.microsoft.com/office/drawing/2014/main" id="{7492D58A-33D3-4F5E-82D7-6BF8B9EBE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6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6D9971E-6D85-4E55-9B7E-3F8267D75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1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91F25C49-A74A-4DD1-B6A1-A3B2D8561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0D37FACD-D1C7-4D0B-A401-744468B51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5649D13C-F25F-4875-AB06-226326C07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88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17D4807-70D0-44A7-8A65-BA4F22BDD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3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38510A1-9BC0-4A96-93FA-D40E910AD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9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E9F4E296-D6F7-4433-B75B-A0AC9FF4F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4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AF87E7DB-2013-4655-B765-9C42B251D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0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091FB3C-7FE0-4C93-B038-E265EE1A5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5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8CEC9AA0-0CB8-49D7-B145-CF3C4B2C6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1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ECA5B1FC-60C0-4BAB-B7EF-7FE9D5467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6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C650289-CD18-4DAF-942E-6D0549C4E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52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036FE2FB-E7D0-411A-962F-E7320884E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7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037CCBE8-18B6-49B2-9B18-F5F4FC4CC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3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0" name="椭圆 3109">
            <a:extLst>
              <a:ext uri="{FF2B5EF4-FFF2-40B4-BE49-F238E27FC236}">
                <a16:creationId xmlns:a16="http://schemas.microsoft.com/office/drawing/2014/main" id="{C353779A-24C9-49C6-9873-4CED59F87646}"/>
              </a:ext>
            </a:extLst>
          </p:cNvPr>
          <p:cNvSpPr/>
          <p:nvPr/>
        </p:nvSpPr>
        <p:spPr>
          <a:xfrm>
            <a:off x="2943227" y="1874964"/>
            <a:ext cx="74142" cy="74142"/>
          </a:xfrm>
          <a:prstGeom prst="ellips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F76BF2A-B772-4E4F-B9A9-CFF81ACDBB50}"/>
              </a:ext>
            </a:extLst>
          </p:cNvPr>
          <p:cNvSpPr/>
          <p:nvPr/>
        </p:nvSpPr>
        <p:spPr>
          <a:xfrm>
            <a:off x="5656790" y="1874964"/>
            <a:ext cx="74142" cy="74142"/>
          </a:xfrm>
          <a:prstGeom prst="ellips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9827E126-BFFE-496E-A504-468317B669F5}"/>
              </a:ext>
            </a:extLst>
          </p:cNvPr>
          <p:cNvSpPr/>
          <p:nvPr/>
        </p:nvSpPr>
        <p:spPr>
          <a:xfrm>
            <a:off x="8369581" y="1874964"/>
            <a:ext cx="74142" cy="74142"/>
          </a:xfrm>
          <a:prstGeom prst="ellips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A0EAA214-D993-4F6F-9CAB-D9A0147D2E96}"/>
              </a:ext>
            </a:extLst>
          </p:cNvPr>
          <p:cNvGrpSpPr/>
          <p:nvPr/>
        </p:nvGrpSpPr>
        <p:grpSpPr>
          <a:xfrm>
            <a:off x="5863407" y="1949106"/>
            <a:ext cx="2373700" cy="64294"/>
            <a:chOff x="3150619" y="1949106"/>
            <a:chExt cx="2373700" cy="64294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69BB125A-BD8F-40CD-89FC-BE50B9E98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6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E1AFEC22-9FD7-4B81-8306-3A1FD9A29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1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A1F46DD7-E129-4F14-BAD2-D7871FBDB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F6414C52-362A-4876-9F3B-B59483636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7D5D79E2-4BBB-4959-A104-FFAA7B499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88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3B92A793-83AB-4903-A865-82FA608F9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3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8755FD6-B731-4095-95AE-2183FF09C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9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7F60F2D6-D97D-400E-A1C0-DBF1543F8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4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B9D7A05-602F-4178-8324-7F83D0BED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0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CD70DF4E-062F-4795-879A-075185BC7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5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D040757C-C627-415E-8428-0DE70BF9C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1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1EF55DB-174A-466A-BF5C-E8D3692C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6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F6436B88-FBAA-402D-86AF-6F9183BA1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52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769FB9B0-E0A3-4A4D-BF91-EC36DB78E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7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B945C4E4-486D-46B5-B7ED-360DB6AF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3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2FB015ED-5A88-4B9D-8E8D-BD326CDAE74A}"/>
              </a:ext>
            </a:extLst>
          </p:cNvPr>
          <p:cNvGrpSpPr/>
          <p:nvPr/>
        </p:nvGrpSpPr>
        <p:grpSpPr>
          <a:xfrm>
            <a:off x="8576199" y="1949106"/>
            <a:ext cx="2373700" cy="64294"/>
            <a:chOff x="3150619" y="1949106"/>
            <a:chExt cx="2373700" cy="64294"/>
          </a:xfrm>
        </p:grpSpPr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F566C3A8-E027-4659-88DA-2CC8A1F1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6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D1B73E7B-E467-4B7D-B4D2-C61BCFED1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1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BADFDB3-0FA5-4DB8-95C6-5E960D11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76A3D323-CA46-40F3-983D-9D9C6452B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5B18BD1D-5C88-4F5D-B090-2F3BC0D29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88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D81F58B9-51B8-4A11-8F12-8991822DA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3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02E533D3-F27E-49B8-B0EE-C96725167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9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19752205-7B60-488E-98FD-CEA20425B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4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BFFCEA2C-A71F-4B66-89D9-2BC0A85C6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0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495AFB62-4808-485B-B53D-0D689EB01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5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721B32CA-4916-4C56-AEC4-946C0D0C2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1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965E1AEC-AD14-4246-8BBD-FD163C752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6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8093272F-E2C4-4D84-8966-60ED6A2E8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52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F3057191-92A9-4A74-9ECC-E1047E799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76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078D8645-352A-40F1-919B-B64D01E40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319" y="1949106"/>
              <a:ext cx="0" cy="64294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椭圆 246">
            <a:extLst>
              <a:ext uri="{FF2B5EF4-FFF2-40B4-BE49-F238E27FC236}">
                <a16:creationId xmlns:a16="http://schemas.microsoft.com/office/drawing/2014/main" id="{65F6A18B-A842-4602-A533-54994A176D20}"/>
              </a:ext>
            </a:extLst>
          </p:cNvPr>
          <p:cNvSpPr/>
          <p:nvPr/>
        </p:nvSpPr>
        <p:spPr>
          <a:xfrm>
            <a:off x="11082325" y="1874964"/>
            <a:ext cx="74142" cy="74142"/>
          </a:xfrm>
          <a:prstGeom prst="ellips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13" name="矩形: 圆角 3112">
            <a:extLst>
              <a:ext uri="{FF2B5EF4-FFF2-40B4-BE49-F238E27FC236}">
                <a16:creationId xmlns:a16="http://schemas.microsoft.com/office/drawing/2014/main" id="{2F5BAF66-71C4-431E-A6B7-10A264BCD0DE}"/>
              </a:ext>
            </a:extLst>
          </p:cNvPr>
          <p:cNvSpPr/>
          <p:nvPr/>
        </p:nvSpPr>
        <p:spPr>
          <a:xfrm>
            <a:off x="1083753" y="2145269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093" name="组合 3092">
            <a:extLst>
              <a:ext uri="{FF2B5EF4-FFF2-40B4-BE49-F238E27FC236}">
                <a16:creationId xmlns:a16="http://schemas.microsoft.com/office/drawing/2014/main" id="{C51E0D40-089F-47E8-B4D6-8142C274041D}"/>
              </a:ext>
            </a:extLst>
          </p:cNvPr>
          <p:cNvGrpSpPr/>
          <p:nvPr/>
        </p:nvGrpSpPr>
        <p:grpSpPr>
          <a:xfrm>
            <a:off x="1175220" y="2236728"/>
            <a:ext cx="168920" cy="168936"/>
            <a:chOff x="-2246877" y="7193333"/>
            <a:chExt cx="1903921" cy="1904126"/>
          </a:xfrm>
          <a:solidFill>
            <a:schemeClr val="bg1"/>
          </a:solidFill>
        </p:grpSpPr>
        <p:sp>
          <p:nvSpPr>
            <p:cNvPr id="3083" name="任意多边形: 形状 3082">
              <a:extLst>
                <a:ext uri="{FF2B5EF4-FFF2-40B4-BE49-F238E27FC236}">
                  <a16:creationId xmlns:a16="http://schemas.microsoft.com/office/drawing/2014/main" id="{DAF1583B-82CA-4486-B596-F41B3A21DCE0}"/>
                </a:ext>
              </a:extLst>
            </p:cNvPr>
            <p:cNvSpPr/>
            <p:nvPr/>
          </p:nvSpPr>
          <p:spPr>
            <a:xfrm>
              <a:off x="-2120682" y="7319622"/>
              <a:ext cx="1651549" cy="1651549"/>
            </a:xfrm>
            <a:custGeom>
              <a:avLst/>
              <a:gdLst>
                <a:gd name="connsiteX0" fmla="*/ 825775 w 1651549"/>
                <a:gd name="connsiteY0" fmla="*/ 1651549 h 1651549"/>
                <a:gd name="connsiteX1" fmla="*/ 504355 w 1651549"/>
                <a:gd name="connsiteY1" fmla="*/ 1586536 h 1651549"/>
                <a:gd name="connsiteX2" fmla="*/ 241980 w 1651549"/>
                <a:gd name="connsiteY2" fmla="*/ 1409569 h 1651549"/>
                <a:gd name="connsiteX3" fmla="*/ 65013 w 1651549"/>
                <a:gd name="connsiteY3" fmla="*/ 1147194 h 1651549"/>
                <a:gd name="connsiteX4" fmla="*/ 0 w 1651549"/>
                <a:gd name="connsiteY4" fmla="*/ 825775 h 1651549"/>
                <a:gd name="connsiteX5" fmla="*/ 65013 w 1651549"/>
                <a:gd name="connsiteY5" fmla="*/ 504355 h 1651549"/>
                <a:gd name="connsiteX6" fmla="*/ 241980 w 1651549"/>
                <a:gd name="connsiteY6" fmla="*/ 241980 h 1651549"/>
                <a:gd name="connsiteX7" fmla="*/ 504355 w 1651549"/>
                <a:gd name="connsiteY7" fmla="*/ 65013 h 1651549"/>
                <a:gd name="connsiteX8" fmla="*/ 825775 w 1651549"/>
                <a:gd name="connsiteY8" fmla="*/ 0 h 1651549"/>
                <a:gd name="connsiteX9" fmla="*/ 1147194 w 1651549"/>
                <a:gd name="connsiteY9" fmla="*/ 65013 h 1651549"/>
                <a:gd name="connsiteX10" fmla="*/ 1409569 w 1651549"/>
                <a:gd name="connsiteY10" fmla="*/ 241980 h 1651549"/>
                <a:gd name="connsiteX11" fmla="*/ 1586536 w 1651549"/>
                <a:gd name="connsiteY11" fmla="*/ 504355 h 1651549"/>
                <a:gd name="connsiteX12" fmla="*/ 1651549 w 1651549"/>
                <a:gd name="connsiteY12" fmla="*/ 825775 h 1651549"/>
                <a:gd name="connsiteX13" fmla="*/ 1586536 w 1651549"/>
                <a:gd name="connsiteY13" fmla="*/ 1147194 h 1651549"/>
                <a:gd name="connsiteX14" fmla="*/ 1409569 w 1651549"/>
                <a:gd name="connsiteY14" fmla="*/ 1409569 h 1651549"/>
                <a:gd name="connsiteX15" fmla="*/ 1147194 w 1651549"/>
                <a:gd name="connsiteY15" fmla="*/ 1586536 h 1651549"/>
                <a:gd name="connsiteX16" fmla="*/ 825775 w 1651549"/>
                <a:gd name="connsiteY16" fmla="*/ 1651549 h 1651549"/>
                <a:gd name="connsiteX17" fmla="*/ 825775 w 1651549"/>
                <a:gd name="connsiteY17" fmla="*/ 136383 h 1651549"/>
                <a:gd name="connsiteX18" fmla="*/ 338207 w 1651549"/>
                <a:gd name="connsiteY18" fmla="*/ 338430 h 1651549"/>
                <a:gd name="connsiteX19" fmla="*/ 136179 w 1651549"/>
                <a:gd name="connsiteY19" fmla="*/ 825979 h 1651549"/>
                <a:gd name="connsiteX20" fmla="*/ 338207 w 1651549"/>
                <a:gd name="connsiteY20" fmla="*/ 1313546 h 1651549"/>
                <a:gd name="connsiteX21" fmla="*/ 825775 w 1651549"/>
                <a:gd name="connsiteY21" fmla="*/ 1515575 h 1651549"/>
                <a:gd name="connsiteX22" fmla="*/ 1313323 w 1651549"/>
                <a:gd name="connsiteY22" fmla="*/ 1313546 h 1651549"/>
                <a:gd name="connsiteX23" fmla="*/ 1515370 w 1651549"/>
                <a:gd name="connsiteY23" fmla="*/ 825979 h 1651549"/>
                <a:gd name="connsiteX24" fmla="*/ 1313323 w 1651549"/>
                <a:gd name="connsiteY24" fmla="*/ 338430 h 1651549"/>
                <a:gd name="connsiteX25" fmla="*/ 825775 w 1651549"/>
                <a:gd name="connsiteY25" fmla="*/ 136383 h 165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549" h="1651549">
                  <a:moveTo>
                    <a:pt x="825775" y="1651549"/>
                  </a:moveTo>
                  <a:cubicBezTo>
                    <a:pt x="714247" y="1651549"/>
                    <a:pt x="606327" y="1629667"/>
                    <a:pt x="504355" y="1586536"/>
                  </a:cubicBezTo>
                  <a:cubicBezTo>
                    <a:pt x="405990" y="1544893"/>
                    <a:pt x="317832" y="1485401"/>
                    <a:pt x="241980" y="1409569"/>
                  </a:cubicBezTo>
                  <a:cubicBezTo>
                    <a:pt x="166129" y="1333736"/>
                    <a:pt x="106657" y="1245559"/>
                    <a:pt x="65013" y="1147194"/>
                  </a:cubicBezTo>
                  <a:cubicBezTo>
                    <a:pt x="21900" y="1045427"/>
                    <a:pt x="0" y="937302"/>
                    <a:pt x="0" y="825775"/>
                  </a:cubicBezTo>
                  <a:cubicBezTo>
                    <a:pt x="0" y="714247"/>
                    <a:pt x="21882" y="606327"/>
                    <a:pt x="65013" y="504355"/>
                  </a:cubicBezTo>
                  <a:cubicBezTo>
                    <a:pt x="106657" y="405990"/>
                    <a:pt x="166129" y="317832"/>
                    <a:pt x="241980" y="241980"/>
                  </a:cubicBezTo>
                  <a:cubicBezTo>
                    <a:pt x="317813" y="166129"/>
                    <a:pt x="405971" y="106657"/>
                    <a:pt x="504355" y="65013"/>
                  </a:cubicBezTo>
                  <a:cubicBezTo>
                    <a:pt x="606122" y="21900"/>
                    <a:pt x="714247" y="0"/>
                    <a:pt x="825775" y="0"/>
                  </a:cubicBezTo>
                  <a:cubicBezTo>
                    <a:pt x="937302" y="0"/>
                    <a:pt x="1045241" y="21882"/>
                    <a:pt x="1147194" y="65013"/>
                  </a:cubicBezTo>
                  <a:cubicBezTo>
                    <a:pt x="1245559" y="106657"/>
                    <a:pt x="1333718" y="166129"/>
                    <a:pt x="1409569" y="241980"/>
                  </a:cubicBezTo>
                  <a:cubicBezTo>
                    <a:pt x="1485401" y="317813"/>
                    <a:pt x="1544893" y="405971"/>
                    <a:pt x="1586536" y="504355"/>
                  </a:cubicBezTo>
                  <a:cubicBezTo>
                    <a:pt x="1629649" y="606122"/>
                    <a:pt x="1651549" y="714247"/>
                    <a:pt x="1651549" y="825775"/>
                  </a:cubicBezTo>
                  <a:cubicBezTo>
                    <a:pt x="1651549" y="937302"/>
                    <a:pt x="1629668" y="1045241"/>
                    <a:pt x="1586536" y="1147194"/>
                  </a:cubicBezTo>
                  <a:cubicBezTo>
                    <a:pt x="1544893" y="1245559"/>
                    <a:pt x="1485401" y="1333718"/>
                    <a:pt x="1409569" y="1409569"/>
                  </a:cubicBezTo>
                  <a:cubicBezTo>
                    <a:pt x="1333736" y="1485401"/>
                    <a:pt x="1245559" y="1544893"/>
                    <a:pt x="1147194" y="1586536"/>
                  </a:cubicBezTo>
                  <a:cubicBezTo>
                    <a:pt x="1045223" y="1629872"/>
                    <a:pt x="937302" y="1651549"/>
                    <a:pt x="825775" y="1651549"/>
                  </a:cubicBezTo>
                  <a:close/>
                  <a:moveTo>
                    <a:pt x="825775" y="136383"/>
                  </a:moveTo>
                  <a:cubicBezTo>
                    <a:pt x="641594" y="136383"/>
                    <a:pt x="468456" y="208200"/>
                    <a:pt x="338207" y="338430"/>
                  </a:cubicBezTo>
                  <a:cubicBezTo>
                    <a:pt x="207977" y="468660"/>
                    <a:pt x="136179" y="641798"/>
                    <a:pt x="136179" y="825979"/>
                  </a:cubicBezTo>
                  <a:cubicBezTo>
                    <a:pt x="136179" y="1010179"/>
                    <a:pt x="207977" y="1183317"/>
                    <a:pt x="338207" y="1313546"/>
                  </a:cubicBezTo>
                  <a:cubicBezTo>
                    <a:pt x="468437" y="1443776"/>
                    <a:pt x="641575" y="1515575"/>
                    <a:pt x="825775" y="1515575"/>
                  </a:cubicBezTo>
                  <a:cubicBezTo>
                    <a:pt x="1009956" y="1515575"/>
                    <a:pt x="1183112" y="1443776"/>
                    <a:pt x="1313323" y="1313546"/>
                  </a:cubicBezTo>
                  <a:cubicBezTo>
                    <a:pt x="1443553" y="1183317"/>
                    <a:pt x="1515370" y="1010179"/>
                    <a:pt x="1515370" y="825979"/>
                  </a:cubicBezTo>
                  <a:cubicBezTo>
                    <a:pt x="1515370" y="641798"/>
                    <a:pt x="1443572" y="468642"/>
                    <a:pt x="1313323" y="338430"/>
                  </a:cubicBezTo>
                  <a:cubicBezTo>
                    <a:pt x="1183093" y="207977"/>
                    <a:pt x="1009956" y="136383"/>
                    <a:pt x="825775" y="13638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4" name="任意多边形: 形状 3083">
              <a:extLst>
                <a:ext uri="{FF2B5EF4-FFF2-40B4-BE49-F238E27FC236}">
                  <a16:creationId xmlns:a16="http://schemas.microsoft.com/office/drawing/2014/main" id="{696A021E-62F5-4811-9E10-BAE6DF21EA58}"/>
                </a:ext>
              </a:extLst>
            </p:cNvPr>
            <p:cNvSpPr/>
            <p:nvPr/>
          </p:nvSpPr>
          <p:spPr>
            <a:xfrm>
              <a:off x="-2246877" y="7193333"/>
              <a:ext cx="1903921" cy="1904126"/>
            </a:xfrm>
            <a:custGeom>
              <a:avLst/>
              <a:gdLst>
                <a:gd name="connsiteX0" fmla="*/ 951970 w 1903921"/>
                <a:gd name="connsiteY0" fmla="*/ 1330538 h 1904126"/>
                <a:gd name="connsiteX1" fmla="*/ 573606 w 1903921"/>
                <a:gd name="connsiteY1" fmla="*/ 952175 h 1904126"/>
                <a:gd name="connsiteX2" fmla="*/ 951970 w 1903921"/>
                <a:gd name="connsiteY2" fmla="*/ 574034 h 1904126"/>
                <a:gd name="connsiteX3" fmla="*/ 1330334 w 1903921"/>
                <a:gd name="connsiteY3" fmla="*/ 952175 h 1904126"/>
                <a:gd name="connsiteX4" fmla="*/ 951970 w 1903921"/>
                <a:gd name="connsiteY4" fmla="*/ 1330538 h 1904126"/>
                <a:gd name="connsiteX5" fmla="*/ 951970 w 1903921"/>
                <a:gd name="connsiteY5" fmla="*/ 709990 h 1904126"/>
                <a:gd name="connsiteX6" fmla="*/ 709562 w 1903921"/>
                <a:gd name="connsiteY6" fmla="*/ 952398 h 1904126"/>
                <a:gd name="connsiteX7" fmla="*/ 951970 w 1903921"/>
                <a:gd name="connsiteY7" fmla="*/ 1194806 h 1904126"/>
                <a:gd name="connsiteX8" fmla="*/ 1194378 w 1903921"/>
                <a:gd name="connsiteY8" fmla="*/ 952398 h 1904126"/>
                <a:gd name="connsiteX9" fmla="*/ 951970 w 1903921"/>
                <a:gd name="connsiteY9" fmla="*/ 709990 h 1904126"/>
                <a:gd name="connsiteX10" fmla="*/ 949832 w 1903921"/>
                <a:gd name="connsiteY10" fmla="*/ 424878 h 1904126"/>
                <a:gd name="connsiteX11" fmla="*/ 1017819 w 1903921"/>
                <a:gd name="connsiteY11" fmla="*/ 356891 h 1904126"/>
                <a:gd name="connsiteX12" fmla="*/ 1017819 w 1903921"/>
                <a:gd name="connsiteY12" fmla="*/ 67987 h 1904126"/>
                <a:gd name="connsiteX13" fmla="*/ 949832 w 1903921"/>
                <a:gd name="connsiteY13" fmla="*/ 0 h 1904126"/>
                <a:gd name="connsiteX14" fmla="*/ 881845 w 1903921"/>
                <a:gd name="connsiteY14" fmla="*/ 67987 h 1904126"/>
                <a:gd name="connsiteX15" fmla="*/ 881845 w 1903921"/>
                <a:gd name="connsiteY15" fmla="*/ 356910 h 1904126"/>
                <a:gd name="connsiteX16" fmla="*/ 949832 w 1903921"/>
                <a:gd name="connsiteY16" fmla="*/ 424878 h 1904126"/>
                <a:gd name="connsiteX17" fmla="*/ 951970 w 1903921"/>
                <a:gd name="connsiteY17" fmla="*/ 1479248 h 1904126"/>
                <a:gd name="connsiteX18" fmla="*/ 883983 w 1903921"/>
                <a:gd name="connsiteY18" fmla="*/ 1547235 h 1904126"/>
                <a:gd name="connsiteX19" fmla="*/ 883983 w 1903921"/>
                <a:gd name="connsiteY19" fmla="*/ 1836158 h 1904126"/>
                <a:gd name="connsiteX20" fmla="*/ 951970 w 1903921"/>
                <a:gd name="connsiteY20" fmla="*/ 1904126 h 1904126"/>
                <a:gd name="connsiteX21" fmla="*/ 1019939 w 1903921"/>
                <a:gd name="connsiteY21" fmla="*/ 1836158 h 1904126"/>
                <a:gd name="connsiteX22" fmla="*/ 1019939 w 1903921"/>
                <a:gd name="connsiteY22" fmla="*/ 1547235 h 1904126"/>
                <a:gd name="connsiteX23" fmla="*/ 951970 w 1903921"/>
                <a:gd name="connsiteY23" fmla="*/ 1479248 h 1904126"/>
                <a:gd name="connsiteX24" fmla="*/ 424897 w 1903921"/>
                <a:gd name="connsiteY24" fmla="*/ 953123 h 1904126"/>
                <a:gd name="connsiteX25" fmla="*/ 356910 w 1903921"/>
                <a:gd name="connsiteY25" fmla="*/ 885136 h 1904126"/>
                <a:gd name="connsiteX26" fmla="*/ 67987 w 1903921"/>
                <a:gd name="connsiteY26" fmla="*/ 885136 h 1904126"/>
                <a:gd name="connsiteX27" fmla="*/ 0 w 1903921"/>
                <a:gd name="connsiteY27" fmla="*/ 953123 h 1904126"/>
                <a:gd name="connsiteX28" fmla="*/ 67987 w 1903921"/>
                <a:gd name="connsiteY28" fmla="*/ 1021091 h 1904126"/>
                <a:gd name="connsiteX29" fmla="*/ 356910 w 1903921"/>
                <a:gd name="connsiteY29" fmla="*/ 1021091 h 1904126"/>
                <a:gd name="connsiteX30" fmla="*/ 424897 w 1903921"/>
                <a:gd name="connsiteY30" fmla="*/ 953123 h 1904126"/>
                <a:gd name="connsiteX31" fmla="*/ 1479043 w 1903921"/>
                <a:gd name="connsiteY31" fmla="*/ 951003 h 1904126"/>
                <a:gd name="connsiteX32" fmla="*/ 1547012 w 1903921"/>
                <a:gd name="connsiteY32" fmla="*/ 1018972 h 1904126"/>
                <a:gd name="connsiteX33" fmla="*/ 1835935 w 1903921"/>
                <a:gd name="connsiteY33" fmla="*/ 1018972 h 1904126"/>
                <a:gd name="connsiteX34" fmla="*/ 1903922 w 1903921"/>
                <a:gd name="connsiteY34" fmla="*/ 951003 h 1904126"/>
                <a:gd name="connsiteX35" fmla="*/ 1835935 w 1903921"/>
                <a:gd name="connsiteY35" fmla="*/ 883016 h 1904126"/>
                <a:gd name="connsiteX36" fmla="*/ 1547012 w 1903921"/>
                <a:gd name="connsiteY36" fmla="*/ 883016 h 1904126"/>
                <a:gd name="connsiteX37" fmla="*/ 1479043 w 1903921"/>
                <a:gd name="connsiteY37" fmla="*/ 951003 h 1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03921" h="1904126">
                  <a:moveTo>
                    <a:pt x="951970" y="1330538"/>
                  </a:moveTo>
                  <a:cubicBezTo>
                    <a:pt x="743361" y="1330538"/>
                    <a:pt x="573606" y="1160803"/>
                    <a:pt x="573606" y="952175"/>
                  </a:cubicBezTo>
                  <a:cubicBezTo>
                    <a:pt x="573606" y="743565"/>
                    <a:pt x="743361" y="574034"/>
                    <a:pt x="951970" y="574034"/>
                  </a:cubicBezTo>
                  <a:cubicBezTo>
                    <a:pt x="1160580" y="574034"/>
                    <a:pt x="1330334" y="743565"/>
                    <a:pt x="1330334" y="952175"/>
                  </a:cubicBezTo>
                  <a:cubicBezTo>
                    <a:pt x="1330334" y="1160803"/>
                    <a:pt x="1160580" y="1330538"/>
                    <a:pt x="951970" y="1330538"/>
                  </a:cubicBezTo>
                  <a:close/>
                  <a:moveTo>
                    <a:pt x="951970" y="709990"/>
                  </a:moveTo>
                  <a:cubicBezTo>
                    <a:pt x="818338" y="709990"/>
                    <a:pt x="709562" y="818766"/>
                    <a:pt x="709562" y="952398"/>
                  </a:cubicBezTo>
                  <a:cubicBezTo>
                    <a:pt x="709562" y="1086030"/>
                    <a:pt x="818338" y="1194806"/>
                    <a:pt x="951970" y="1194806"/>
                  </a:cubicBezTo>
                  <a:cubicBezTo>
                    <a:pt x="1085602" y="1194806"/>
                    <a:pt x="1194378" y="1086030"/>
                    <a:pt x="1194378" y="952398"/>
                  </a:cubicBezTo>
                  <a:cubicBezTo>
                    <a:pt x="1194378" y="818543"/>
                    <a:pt x="1085602" y="709990"/>
                    <a:pt x="951970" y="709990"/>
                  </a:cubicBezTo>
                  <a:close/>
                  <a:moveTo>
                    <a:pt x="949832" y="424878"/>
                  </a:moveTo>
                  <a:cubicBezTo>
                    <a:pt x="987442" y="424878"/>
                    <a:pt x="1017819" y="394501"/>
                    <a:pt x="1017819" y="356891"/>
                  </a:cubicBezTo>
                  <a:lnTo>
                    <a:pt x="1017819" y="67987"/>
                  </a:lnTo>
                  <a:cubicBezTo>
                    <a:pt x="1017819" y="30378"/>
                    <a:pt x="987442" y="0"/>
                    <a:pt x="949832" y="0"/>
                  </a:cubicBezTo>
                  <a:cubicBezTo>
                    <a:pt x="912223" y="0"/>
                    <a:pt x="881845" y="30378"/>
                    <a:pt x="881845" y="67987"/>
                  </a:cubicBezTo>
                  <a:lnTo>
                    <a:pt x="881845" y="356910"/>
                  </a:lnTo>
                  <a:cubicBezTo>
                    <a:pt x="881845" y="394501"/>
                    <a:pt x="912241" y="424878"/>
                    <a:pt x="949832" y="424878"/>
                  </a:cubicBezTo>
                  <a:close/>
                  <a:moveTo>
                    <a:pt x="951970" y="1479248"/>
                  </a:moveTo>
                  <a:cubicBezTo>
                    <a:pt x="914361" y="1479248"/>
                    <a:pt x="883983" y="1509625"/>
                    <a:pt x="883983" y="1547235"/>
                  </a:cubicBezTo>
                  <a:lnTo>
                    <a:pt x="883983" y="1836158"/>
                  </a:lnTo>
                  <a:cubicBezTo>
                    <a:pt x="883983" y="1873767"/>
                    <a:pt x="914361" y="1904126"/>
                    <a:pt x="951970" y="1904126"/>
                  </a:cubicBezTo>
                  <a:cubicBezTo>
                    <a:pt x="989580" y="1904126"/>
                    <a:pt x="1019939" y="1873749"/>
                    <a:pt x="1019939" y="1836158"/>
                  </a:cubicBezTo>
                  <a:lnTo>
                    <a:pt x="1019939" y="1547235"/>
                  </a:lnTo>
                  <a:cubicBezTo>
                    <a:pt x="1019939" y="1509625"/>
                    <a:pt x="989561" y="1479248"/>
                    <a:pt x="951970" y="1479248"/>
                  </a:cubicBezTo>
                  <a:close/>
                  <a:moveTo>
                    <a:pt x="424897" y="953123"/>
                  </a:moveTo>
                  <a:cubicBezTo>
                    <a:pt x="424897" y="915513"/>
                    <a:pt x="394519" y="885136"/>
                    <a:pt x="356910" y="885136"/>
                  </a:cubicBezTo>
                  <a:lnTo>
                    <a:pt x="67987" y="885136"/>
                  </a:lnTo>
                  <a:cubicBezTo>
                    <a:pt x="30378" y="885136"/>
                    <a:pt x="0" y="915513"/>
                    <a:pt x="0" y="953123"/>
                  </a:cubicBezTo>
                  <a:cubicBezTo>
                    <a:pt x="0" y="990732"/>
                    <a:pt x="30378" y="1021091"/>
                    <a:pt x="67987" y="1021091"/>
                  </a:cubicBezTo>
                  <a:lnTo>
                    <a:pt x="356910" y="1021091"/>
                  </a:lnTo>
                  <a:cubicBezTo>
                    <a:pt x="394296" y="1021110"/>
                    <a:pt x="424897" y="990732"/>
                    <a:pt x="424897" y="953123"/>
                  </a:cubicBezTo>
                  <a:close/>
                  <a:moveTo>
                    <a:pt x="1479043" y="951003"/>
                  </a:moveTo>
                  <a:cubicBezTo>
                    <a:pt x="1479043" y="988613"/>
                    <a:pt x="1509421" y="1018972"/>
                    <a:pt x="1547012" y="1018972"/>
                  </a:cubicBezTo>
                  <a:lnTo>
                    <a:pt x="1835935" y="1018972"/>
                  </a:lnTo>
                  <a:cubicBezTo>
                    <a:pt x="1873544" y="1018972"/>
                    <a:pt x="1903922" y="988594"/>
                    <a:pt x="1903922" y="951003"/>
                  </a:cubicBezTo>
                  <a:cubicBezTo>
                    <a:pt x="1903922" y="913394"/>
                    <a:pt x="1873544" y="883016"/>
                    <a:pt x="1835935" y="883016"/>
                  </a:cubicBezTo>
                  <a:lnTo>
                    <a:pt x="1547012" y="883016"/>
                  </a:lnTo>
                  <a:cubicBezTo>
                    <a:pt x="1509626" y="883016"/>
                    <a:pt x="1479043" y="913617"/>
                    <a:pt x="1479043" y="95100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57E9E00F-9503-4BF8-8F94-E0C508E34198}"/>
              </a:ext>
            </a:extLst>
          </p:cNvPr>
          <p:cNvSpPr/>
          <p:nvPr/>
        </p:nvSpPr>
        <p:spPr>
          <a:xfrm>
            <a:off x="1083753" y="2748650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791CAE74-46BF-4BF5-B4B9-2A2A0B5522F6}"/>
              </a:ext>
            </a:extLst>
          </p:cNvPr>
          <p:cNvSpPr/>
          <p:nvPr/>
        </p:nvSpPr>
        <p:spPr>
          <a:xfrm>
            <a:off x="1083753" y="3360724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FFF71A45-22FA-4708-8370-D23BBED161B1}"/>
              </a:ext>
            </a:extLst>
          </p:cNvPr>
          <p:cNvSpPr/>
          <p:nvPr/>
        </p:nvSpPr>
        <p:spPr>
          <a:xfrm>
            <a:off x="1083753" y="3972798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8655E1CE-0104-4C1F-B6BB-4B6927FC767C}"/>
              </a:ext>
            </a:extLst>
          </p:cNvPr>
          <p:cNvSpPr/>
          <p:nvPr/>
        </p:nvSpPr>
        <p:spPr>
          <a:xfrm>
            <a:off x="1083753" y="4584872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: 圆角 257">
            <a:extLst>
              <a:ext uri="{FF2B5EF4-FFF2-40B4-BE49-F238E27FC236}">
                <a16:creationId xmlns:a16="http://schemas.microsoft.com/office/drawing/2014/main" id="{AC59B939-033C-45E6-8012-76A88E7C1B84}"/>
              </a:ext>
            </a:extLst>
          </p:cNvPr>
          <p:cNvSpPr/>
          <p:nvPr/>
        </p:nvSpPr>
        <p:spPr>
          <a:xfrm>
            <a:off x="1083753" y="5196946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4892361A-490E-4FC3-B865-FA303B8DFE90}"/>
              </a:ext>
            </a:extLst>
          </p:cNvPr>
          <p:cNvSpPr/>
          <p:nvPr/>
        </p:nvSpPr>
        <p:spPr>
          <a:xfrm>
            <a:off x="1083753" y="5809019"/>
            <a:ext cx="351854" cy="3518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5772E3"/>
              </a:gs>
              <a:gs pos="0">
                <a:srgbClr val="5772E3">
                  <a:lumMod val="60000"/>
                  <a:lumOff val="40000"/>
                </a:srgbClr>
              </a:gs>
              <a:gs pos="45000">
                <a:srgbClr val="5772E3">
                  <a:lumMod val="80000"/>
                  <a:lumOff val="2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88900" dist="50800" dir="2700000" algn="tr" rotWithShape="0">
              <a:srgbClr val="5772E3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5" name="图形 123">
            <a:extLst>
              <a:ext uri="{FF2B5EF4-FFF2-40B4-BE49-F238E27FC236}">
                <a16:creationId xmlns:a16="http://schemas.microsoft.com/office/drawing/2014/main" id="{364DB245-08F0-4CAD-8E11-9899AF218796}"/>
              </a:ext>
            </a:extLst>
          </p:cNvPr>
          <p:cNvSpPr/>
          <p:nvPr/>
        </p:nvSpPr>
        <p:spPr>
          <a:xfrm>
            <a:off x="1173954" y="5905335"/>
            <a:ext cx="171452" cy="159222"/>
          </a:xfrm>
          <a:custGeom>
            <a:avLst/>
            <a:gdLst>
              <a:gd name="connsiteX0" fmla="*/ 298452 w 1709438"/>
              <a:gd name="connsiteY0" fmla="*/ 0 h 1587500"/>
              <a:gd name="connsiteX1" fmla="*/ 1410972 w 1709438"/>
              <a:gd name="connsiteY1" fmla="*/ 0 h 1587500"/>
              <a:gd name="connsiteX2" fmla="*/ 1568770 w 1709438"/>
              <a:gd name="connsiteY2" fmla="*/ 141367 h 1587500"/>
              <a:gd name="connsiteX3" fmla="*/ 1708470 w 1709438"/>
              <a:gd name="connsiteY3" fmla="*/ 1411367 h 1587500"/>
              <a:gd name="connsiteX4" fmla="*/ 1568057 w 1709438"/>
              <a:gd name="connsiteY4" fmla="*/ 1586545 h 1587500"/>
              <a:gd name="connsiteX5" fmla="*/ 1550672 w 1709438"/>
              <a:gd name="connsiteY5" fmla="*/ 1587500 h 1587500"/>
              <a:gd name="connsiteX6" fmla="*/ 158752 w 1709438"/>
              <a:gd name="connsiteY6" fmla="*/ 1587500 h 1587500"/>
              <a:gd name="connsiteX7" fmla="*/ 0 w 1709438"/>
              <a:gd name="connsiteY7" fmla="*/ 1428752 h 1587500"/>
              <a:gd name="connsiteX8" fmla="*/ 955 w 1709438"/>
              <a:gd name="connsiteY8" fmla="*/ 1411367 h 1587500"/>
              <a:gd name="connsiteX9" fmla="*/ 140655 w 1709438"/>
              <a:gd name="connsiteY9" fmla="*/ 141367 h 1587500"/>
              <a:gd name="connsiteX10" fmla="*/ 298452 w 1709438"/>
              <a:gd name="connsiteY10" fmla="*/ 0 h 1587500"/>
              <a:gd name="connsiteX11" fmla="*/ 457837 w 1709438"/>
              <a:gd name="connsiteY11" fmla="*/ 476250 h 1587500"/>
              <a:gd name="connsiteX12" fmla="*/ 854712 w 1709438"/>
              <a:gd name="connsiteY12" fmla="*/ 873125 h 1587500"/>
              <a:gd name="connsiteX13" fmla="*/ 1251587 w 1709438"/>
              <a:gd name="connsiteY13" fmla="*/ 476250 h 1587500"/>
              <a:gd name="connsiteX14" fmla="*/ 1172200 w 1709438"/>
              <a:gd name="connsiteY14" fmla="*/ 396887 h 1587500"/>
              <a:gd name="connsiteX15" fmla="*/ 1092837 w 1709438"/>
              <a:gd name="connsiteY15" fmla="*/ 476250 h 1587500"/>
              <a:gd name="connsiteX16" fmla="*/ 854712 w 1709438"/>
              <a:gd name="connsiteY16" fmla="*/ 714375 h 1587500"/>
              <a:gd name="connsiteX17" fmla="*/ 616587 w 1709438"/>
              <a:gd name="connsiteY17" fmla="*/ 476250 h 1587500"/>
              <a:gd name="connsiteX18" fmla="*/ 537224 w 1709438"/>
              <a:gd name="connsiteY18" fmla="*/ 396863 h 1587500"/>
              <a:gd name="connsiteX19" fmla="*/ 457837 w 1709438"/>
              <a:gd name="connsiteY19" fmla="*/ 476226 h 1587500"/>
              <a:gd name="connsiteX20" fmla="*/ 457837 w 1709438"/>
              <a:gd name="connsiteY20" fmla="*/ 47625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09438" h="1587500">
                <a:moveTo>
                  <a:pt x="298452" y="0"/>
                </a:moveTo>
                <a:lnTo>
                  <a:pt x="1410972" y="0"/>
                </a:lnTo>
                <a:cubicBezTo>
                  <a:pt x="1491921" y="-1"/>
                  <a:pt x="1559906" y="60905"/>
                  <a:pt x="1568770" y="141367"/>
                </a:cubicBezTo>
                <a:lnTo>
                  <a:pt x="1708470" y="1411367"/>
                </a:lnTo>
                <a:cubicBezTo>
                  <a:pt x="1718070" y="1498515"/>
                  <a:pt x="1655205" y="1576945"/>
                  <a:pt x="1568057" y="1586545"/>
                </a:cubicBezTo>
                <a:cubicBezTo>
                  <a:pt x="1562284" y="1587181"/>
                  <a:pt x="1556480" y="1587500"/>
                  <a:pt x="1550672" y="1587500"/>
                </a:cubicBezTo>
                <a:lnTo>
                  <a:pt x="158752" y="1587500"/>
                </a:lnTo>
                <a:cubicBezTo>
                  <a:pt x="71077" y="1587501"/>
                  <a:pt x="1" y="1516427"/>
                  <a:pt x="0" y="1428752"/>
                </a:cubicBezTo>
                <a:cubicBezTo>
                  <a:pt x="0" y="1422944"/>
                  <a:pt x="319" y="1417140"/>
                  <a:pt x="955" y="1411367"/>
                </a:cubicBezTo>
                <a:lnTo>
                  <a:pt x="140655" y="141367"/>
                </a:lnTo>
                <a:cubicBezTo>
                  <a:pt x="149518" y="60905"/>
                  <a:pt x="217504" y="-1"/>
                  <a:pt x="298452" y="0"/>
                </a:cubicBezTo>
                <a:close/>
                <a:moveTo>
                  <a:pt x="457837" y="476250"/>
                </a:moveTo>
                <a:cubicBezTo>
                  <a:pt x="457837" y="695438"/>
                  <a:pt x="635524" y="873125"/>
                  <a:pt x="854712" y="873125"/>
                </a:cubicBezTo>
                <a:cubicBezTo>
                  <a:pt x="1073900" y="873125"/>
                  <a:pt x="1251587" y="695438"/>
                  <a:pt x="1251587" y="476250"/>
                </a:cubicBezTo>
                <a:cubicBezTo>
                  <a:pt x="1251580" y="432412"/>
                  <a:pt x="1216038" y="396881"/>
                  <a:pt x="1172200" y="396887"/>
                </a:cubicBezTo>
                <a:cubicBezTo>
                  <a:pt x="1128372" y="396894"/>
                  <a:pt x="1092844" y="432422"/>
                  <a:pt x="1092837" y="476250"/>
                </a:cubicBezTo>
                <a:cubicBezTo>
                  <a:pt x="1092837" y="607763"/>
                  <a:pt x="986225" y="714375"/>
                  <a:pt x="854712" y="714375"/>
                </a:cubicBezTo>
                <a:cubicBezTo>
                  <a:pt x="723199" y="714375"/>
                  <a:pt x="616587" y="607763"/>
                  <a:pt x="616587" y="476250"/>
                </a:cubicBezTo>
                <a:cubicBezTo>
                  <a:pt x="616594" y="432412"/>
                  <a:pt x="581062" y="396870"/>
                  <a:pt x="537224" y="396863"/>
                </a:cubicBezTo>
                <a:cubicBezTo>
                  <a:pt x="493387" y="396856"/>
                  <a:pt x="457844" y="432388"/>
                  <a:pt x="457837" y="476226"/>
                </a:cubicBezTo>
                <a:cubicBezTo>
                  <a:pt x="457837" y="476234"/>
                  <a:pt x="457837" y="476242"/>
                  <a:pt x="457837" y="476250"/>
                </a:cubicBezTo>
                <a:close/>
              </a:path>
            </a:pathLst>
          </a:custGeom>
          <a:solidFill>
            <a:srgbClr val="F7F7F7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094" name="组合 3093">
            <a:extLst>
              <a:ext uri="{FF2B5EF4-FFF2-40B4-BE49-F238E27FC236}">
                <a16:creationId xmlns:a16="http://schemas.microsoft.com/office/drawing/2014/main" id="{BF601285-0E80-44CC-9538-5CED3AEAB271}"/>
              </a:ext>
            </a:extLst>
          </p:cNvPr>
          <p:cNvGrpSpPr/>
          <p:nvPr/>
        </p:nvGrpSpPr>
        <p:grpSpPr>
          <a:xfrm>
            <a:off x="1169202" y="5284109"/>
            <a:ext cx="180956" cy="177528"/>
            <a:chOff x="-1960365" y="3164824"/>
            <a:chExt cx="1671162" cy="1639527"/>
          </a:xfrm>
          <a:solidFill>
            <a:srgbClr val="F7F7F7"/>
          </a:solidFill>
        </p:grpSpPr>
        <p:sp>
          <p:nvSpPr>
            <p:cNvPr id="3087" name="任意多边形: 形状 3086">
              <a:extLst>
                <a:ext uri="{FF2B5EF4-FFF2-40B4-BE49-F238E27FC236}">
                  <a16:creationId xmlns:a16="http://schemas.microsoft.com/office/drawing/2014/main" id="{343FC412-BDE2-4B9C-93C0-99C3DD65F2F7}"/>
                </a:ext>
              </a:extLst>
            </p:cNvPr>
            <p:cNvSpPr/>
            <p:nvPr/>
          </p:nvSpPr>
          <p:spPr>
            <a:xfrm>
              <a:off x="-1960365" y="3164824"/>
              <a:ext cx="1671162" cy="1639527"/>
            </a:xfrm>
            <a:custGeom>
              <a:avLst/>
              <a:gdLst>
                <a:gd name="connsiteX0" fmla="*/ 1663340 w 1671162"/>
                <a:gd name="connsiteY0" fmla="*/ 1318617 h 1639527"/>
                <a:gd name="connsiteX1" fmla="*/ 1576834 w 1671162"/>
                <a:gd name="connsiteY1" fmla="*/ 1280852 h 1639527"/>
                <a:gd name="connsiteX2" fmla="*/ 1587624 w 1671162"/>
                <a:gd name="connsiteY2" fmla="*/ 1188207 h 1639527"/>
                <a:gd name="connsiteX3" fmla="*/ 1476003 w 1671162"/>
                <a:gd name="connsiteY3" fmla="*/ 1123652 h 1639527"/>
                <a:gd name="connsiteX4" fmla="*/ 1399543 w 1671162"/>
                <a:gd name="connsiteY4" fmla="*/ 1178719 h 1639527"/>
                <a:gd name="connsiteX5" fmla="*/ 1323640 w 1671162"/>
                <a:gd name="connsiteY5" fmla="*/ 1122908 h 1639527"/>
                <a:gd name="connsiteX6" fmla="*/ 1211461 w 1671162"/>
                <a:gd name="connsiteY6" fmla="*/ 1186346 h 1639527"/>
                <a:gd name="connsiteX7" fmla="*/ 1221507 w 1671162"/>
                <a:gd name="connsiteY7" fmla="*/ 1279178 h 1639527"/>
                <a:gd name="connsiteX8" fmla="*/ 1134628 w 1671162"/>
                <a:gd name="connsiteY8" fmla="*/ 1316199 h 1639527"/>
                <a:gd name="connsiteX9" fmla="*/ 1126257 w 1671162"/>
                <a:gd name="connsiteY9" fmla="*/ 1380009 h 1639527"/>
                <a:gd name="connsiteX10" fmla="*/ 1134070 w 1671162"/>
                <a:gd name="connsiteY10" fmla="*/ 1443819 h 1639527"/>
                <a:gd name="connsiteX11" fmla="*/ 1220577 w 1671162"/>
                <a:gd name="connsiteY11" fmla="*/ 1481584 h 1639527"/>
                <a:gd name="connsiteX12" fmla="*/ 1209787 w 1671162"/>
                <a:gd name="connsiteY12" fmla="*/ 1574230 h 1639527"/>
                <a:gd name="connsiteX13" fmla="*/ 1321408 w 1671162"/>
                <a:gd name="connsiteY13" fmla="*/ 1638784 h 1639527"/>
                <a:gd name="connsiteX14" fmla="*/ 1397868 w 1671162"/>
                <a:gd name="connsiteY14" fmla="*/ 1583717 h 1639527"/>
                <a:gd name="connsiteX15" fmla="*/ 1473771 w 1671162"/>
                <a:gd name="connsiteY15" fmla="*/ 1639528 h 1639527"/>
                <a:gd name="connsiteX16" fmla="*/ 1585950 w 1671162"/>
                <a:gd name="connsiteY16" fmla="*/ 1576090 h 1639527"/>
                <a:gd name="connsiteX17" fmla="*/ 1575904 w 1671162"/>
                <a:gd name="connsiteY17" fmla="*/ 1483258 h 1639527"/>
                <a:gd name="connsiteX18" fmla="*/ 1662782 w 1671162"/>
                <a:gd name="connsiteY18" fmla="*/ 1446237 h 1639527"/>
                <a:gd name="connsiteX19" fmla="*/ 1671154 w 1671162"/>
                <a:gd name="connsiteY19" fmla="*/ 1382427 h 1639527"/>
                <a:gd name="connsiteX20" fmla="*/ 1663340 w 1671162"/>
                <a:gd name="connsiteY20" fmla="*/ 1318617 h 1639527"/>
                <a:gd name="connsiteX21" fmla="*/ 1398426 w 1671162"/>
                <a:gd name="connsiteY21" fmla="*/ 1484747 h 1639527"/>
                <a:gd name="connsiteX22" fmla="*/ 1294061 w 1671162"/>
                <a:gd name="connsiteY22" fmla="*/ 1380753 h 1639527"/>
                <a:gd name="connsiteX23" fmla="*/ 1399356 w 1671162"/>
                <a:gd name="connsiteY23" fmla="*/ 1277690 h 1639527"/>
                <a:gd name="connsiteX24" fmla="*/ 1503722 w 1671162"/>
                <a:gd name="connsiteY24" fmla="*/ 1381683 h 1639527"/>
                <a:gd name="connsiteX25" fmla="*/ 1398426 w 1671162"/>
                <a:gd name="connsiteY25" fmla="*/ 1484747 h 1639527"/>
                <a:gd name="connsiteX26" fmla="*/ 884783 w 1671162"/>
                <a:gd name="connsiteY26" fmla="*/ 1055005 h 1639527"/>
                <a:gd name="connsiteX27" fmla="*/ 855204 w 1671162"/>
                <a:gd name="connsiteY27" fmla="*/ 1018170 h 1639527"/>
                <a:gd name="connsiteX28" fmla="*/ 750094 w 1671162"/>
                <a:gd name="connsiteY28" fmla="*/ 978173 h 1639527"/>
                <a:gd name="connsiteX29" fmla="*/ 723863 w 1671162"/>
                <a:gd name="connsiteY29" fmla="*/ 854832 h 1639527"/>
                <a:gd name="connsiteX30" fmla="*/ 723491 w 1671162"/>
                <a:gd name="connsiteY30" fmla="*/ 854832 h 1639527"/>
                <a:gd name="connsiteX31" fmla="*/ 738746 w 1671162"/>
                <a:gd name="connsiteY31" fmla="*/ 838461 h 1639527"/>
                <a:gd name="connsiteX32" fmla="*/ 757163 w 1671162"/>
                <a:gd name="connsiteY32" fmla="*/ 824508 h 1639527"/>
                <a:gd name="connsiteX33" fmla="*/ 737443 w 1671162"/>
                <a:gd name="connsiteY33" fmla="*/ 780790 h 1639527"/>
                <a:gd name="connsiteX34" fmla="*/ 770372 w 1671162"/>
                <a:gd name="connsiteY34" fmla="*/ 612428 h 1639527"/>
                <a:gd name="connsiteX35" fmla="*/ 943012 w 1671162"/>
                <a:gd name="connsiteY35" fmla="*/ 355885 h 1639527"/>
                <a:gd name="connsiteX36" fmla="*/ 935571 w 1671162"/>
                <a:gd name="connsiteY36" fmla="*/ 352351 h 1639527"/>
                <a:gd name="connsiteX37" fmla="*/ 920688 w 1671162"/>
                <a:gd name="connsiteY37" fmla="*/ 350676 h 1639527"/>
                <a:gd name="connsiteX38" fmla="*/ 918456 w 1671162"/>
                <a:gd name="connsiteY38" fmla="*/ 305098 h 1639527"/>
                <a:gd name="connsiteX39" fmla="*/ 609637 w 1671162"/>
                <a:gd name="connsiteY39" fmla="*/ 0 h 1639527"/>
                <a:gd name="connsiteX40" fmla="*/ 516806 w 1671162"/>
                <a:gd name="connsiteY40" fmla="*/ 0 h 1639527"/>
                <a:gd name="connsiteX41" fmla="*/ 207987 w 1671162"/>
                <a:gd name="connsiteY41" fmla="*/ 305098 h 1639527"/>
                <a:gd name="connsiteX42" fmla="*/ 205755 w 1671162"/>
                <a:gd name="connsiteY42" fmla="*/ 350676 h 1639527"/>
                <a:gd name="connsiteX43" fmla="*/ 190872 w 1671162"/>
                <a:gd name="connsiteY43" fmla="*/ 352351 h 1639527"/>
                <a:gd name="connsiteX44" fmla="*/ 157386 w 1671162"/>
                <a:gd name="connsiteY44" fmla="*/ 461739 h 1639527"/>
                <a:gd name="connsiteX45" fmla="*/ 218591 w 1671162"/>
                <a:gd name="connsiteY45" fmla="*/ 533177 h 1639527"/>
                <a:gd name="connsiteX46" fmla="*/ 401278 w 1671162"/>
                <a:gd name="connsiteY46" fmla="*/ 847018 h 1639527"/>
                <a:gd name="connsiteX47" fmla="*/ 414114 w 1671162"/>
                <a:gd name="connsiteY47" fmla="*/ 860785 h 1639527"/>
                <a:gd name="connsiteX48" fmla="*/ 373373 w 1671162"/>
                <a:gd name="connsiteY48" fmla="*/ 980033 h 1639527"/>
                <a:gd name="connsiteX49" fmla="*/ 0 w 1671162"/>
                <a:gd name="connsiteY49" fmla="*/ 1259644 h 1639527"/>
                <a:gd name="connsiteX50" fmla="*/ 0 w 1671162"/>
                <a:gd name="connsiteY50" fmla="*/ 1300386 h 1639527"/>
                <a:gd name="connsiteX51" fmla="*/ 564803 w 1671162"/>
                <a:gd name="connsiteY51" fmla="*/ 1482328 h 1639527"/>
                <a:gd name="connsiteX52" fmla="*/ 676238 w 1671162"/>
                <a:gd name="connsiteY52" fmla="*/ 1480096 h 1639527"/>
                <a:gd name="connsiteX53" fmla="*/ 620241 w 1671162"/>
                <a:gd name="connsiteY53" fmla="*/ 1352104 h 1639527"/>
                <a:gd name="connsiteX54" fmla="*/ 620241 w 1671162"/>
                <a:gd name="connsiteY54" fmla="*/ 1322896 h 1639527"/>
                <a:gd name="connsiteX55" fmla="*/ 884783 w 1671162"/>
                <a:gd name="connsiteY55" fmla="*/ 1055005 h 163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671162" h="1639527">
                  <a:moveTo>
                    <a:pt x="1663340" y="1318617"/>
                  </a:moveTo>
                  <a:cubicBezTo>
                    <a:pt x="1630040" y="1325687"/>
                    <a:pt x="1594693" y="1311548"/>
                    <a:pt x="1576834" y="1280852"/>
                  </a:cubicBezTo>
                  <a:cubicBezTo>
                    <a:pt x="1558975" y="1250156"/>
                    <a:pt x="1564742" y="1212949"/>
                    <a:pt x="1587624" y="1188207"/>
                  </a:cubicBezTo>
                  <a:cubicBezTo>
                    <a:pt x="1556556" y="1158627"/>
                    <a:pt x="1518419" y="1136117"/>
                    <a:pt x="1476003" y="1123652"/>
                  </a:cubicBezTo>
                  <a:cubicBezTo>
                    <a:pt x="1465585" y="1155651"/>
                    <a:pt x="1435447" y="1178905"/>
                    <a:pt x="1399543" y="1178719"/>
                  </a:cubicBezTo>
                  <a:cubicBezTo>
                    <a:pt x="1363638" y="1178533"/>
                    <a:pt x="1333686" y="1155092"/>
                    <a:pt x="1323640" y="1122908"/>
                  </a:cubicBezTo>
                  <a:cubicBezTo>
                    <a:pt x="1281038" y="1135001"/>
                    <a:pt x="1242715" y="1157139"/>
                    <a:pt x="1211461" y="1186346"/>
                  </a:cubicBezTo>
                  <a:cubicBezTo>
                    <a:pt x="1234157" y="1211275"/>
                    <a:pt x="1239552" y="1248668"/>
                    <a:pt x="1221507" y="1279178"/>
                  </a:cubicBezTo>
                  <a:cubicBezTo>
                    <a:pt x="1203461" y="1309688"/>
                    <a:pt x="1167929" y="1323640"/>
                    <a:pt x="1134628" y="1316199"/>
                  </a:cubicBezTo>
                  <a:cubicBezTo>
                    <a:pt x="1129420" y="1336663"/>
                    <a:pt x="1126443" y="1358057"/>
                    <a:pt x="1126257" y="1380009"/>
                  </a:cubicBezTo>
                  <a:cubicBezTo>
                    <a:pt x="1126071" y="1401961"/>
                    <a:pt x="1129047" y="1423355"/>
                    <a:pt x="1134070" y="1443819"/>
                  </a:cubicBezTo>
                  <a:cubicBezTo>
                    <a:pt x="1167371" y="1436750"/>
                    <a:pt x="1202717" y="1450888"/>
                    <a:pt x="1220577" y="1481584"/>
                  </a:cubicBezTo>
                  <a:cubicBezTo>
                    <a:pt x="1238436" y="1512280"/>
                    <a:pt x="1232669" y="1549487"/>
                    <a:pt x="1209787" y="1574230"/>
                  </a:cubicBezTo>
                  <a:cubicBezTo>
                    <a:pt x="1240855" y="1603809"/>
                    <a:pt x="1278992" y="1626319"/>
                    <a:pt x="1321408" y="1638784"/>
                  </a:cubicBezTo>
                  <a:cubicBezTo>
                    <a:pt x="1331826" y="1606786"/>
                    <a:pt x="1361963" y="1583531"/>
                    <a:pt x="1397868" y="1583717"/>
                  </a:cubicBezTo>
                  <a:cubicBezTo>
                    <a:pt x="1433773" y="1583903"/>
                    <a:pt x="1463725" y="1607344"/>
                    <a:pt x="1473771" y="1639528"/>
                  </a:cubicBezTo>
                  <a:cubicBezTo>
                    <a:pt x="1516373" y="1627436"/>
                    <a:pt x="1554696" y="1605297"/>
                    <a:pt x="1585950" y="1576090"/>
                  </a:cubicBezTo>
                  <a:cubicBezTo>
                    <a:pt x="1563254" y="1551161"/>
                    <a:pt x="1557858" y="1513768"/>
                    <a:pt x="1575904" y="1483258"/>
                  </a:cubicBezTo>
                  <a:cubicBezTo>
                    <a:pt x="1593949" y="1452749"/>
                    <a:pt x="1629482" y="1438796"/>
                    <a:pt x="1662782" y="1446237"/>
                  </a:cubicBezTo>
                  <a:cubicBezTo>
                    <a:pt x="1667991" y="1425773"/>
                    <a:pt x="1670968" y="1404379"/>
                    <a:pt x="1671154" y="1382427"/>
                  </a:cubicBezTo>
                  <a:cubicBezTo>
                    <a:pt x="1671340" y="1360475"/>
                    <a:pt x="1668363" y="1339081"/>
                    <a:pt x="1663340" y="1318617"/>
                  </a:cubicBezTo>
                  <a:close/>
                  <a:moveTo>
                    <a:pt x="1398426" y="1484747"/>
                  </a:moveTo>
                  <a:cubicBezTo>
                    <a:pt x="1340569" y="1484561"/>
                    <a:pt x="1293875" y="1438052"/>
                    <a:pt x="1294061" y="1380753"/>
                  </a:cubicBezTo>
                  <a:cubicBezTo>
                    <a:pt x="1294247" y="1323640"/>
                    <a:pt x="1341500" y="1277504"/>
                    <a:pt x="1399356" y="1277690"/>
                  </a:cubicBezTo>
                  <a:cubicBezTo>
                    <a:pt x="1457213" y="1277876"/>
                    <a:pt x="1503908" y="1324384"/>
                    <a:pt x="1503722" y="1381683"/>
                  </a:cubicBezTo>
                  <a:cubicBezTo>
                    <a:pt x="1503350" y="1438982"/>
                    <a:pt x="1456097" y="1484933"/>
                    <a:pt x="1398426" y="1484747"/>
                  </a:cubicBezTo>
                  <a:close/>
                  <a:moveTo>
                    <a:pt x="884783" y="1055005"/>
                  </a:moveTo>
                  <a:cubicBezTo>
                    <a:pt x="874179" y="1043657"/>
                    <a:pt x="864319" y="1031193"/>
                    <a:pt x="855204" y="1018170"/>
                  </a:cubicBezTo>
                  <a:cubicBezTo>
                    <a:pt x="820415" y="1003102"/>
                    <a:pt x="784882" y="989707"/>
                    <a:pt x="750094" y="978173"/>
                  </a:cubicBezTo>
                  <a:cubicBezTo>
                    <a:pt x="741908" y="975568"/>
                    <a:pt x="691865" y="958267"/>
                    <a:pt x="723863" y="854832"/>
                  </a:cubicBezTo>
                  <a:lnTo>
                    <a:pt x="723491" y="854832"/>
                  </a:lnTo>
                  <a:cubicBezTo>
                    <a:pt x="728700" y="849437"/>
                    <a:pt x="733723" y="843855"/>
                    <a:pt x="738746" y="838461"/>
                  </a:cubicBezTo>
                  <a:cubicBezTo>
                    <a:pt x="745257" y="834182"/>
                    <a:pt x="751024" y="829159"/>
                    <a:pt x="757163" y="824508"/>
                  </a:cubicBezTo>
                  <a:cubicBezTo>
                    <a:pt x="749164" y="811113"/>
                    <a:pt x="742280" y="796417"/>
                    <a:pt x="737443" y="780790"/>
                  </a:cubicBezTo>
                  <a:cubicBezTo>
                    <a:pt x="717724" y="716607"/>
                    <a:pt x="732048" y="652797"/>
                    <a:pt x="770372" y="612428"/>
                  </a:cubicBezTo>
                  <a:cubicBezTo>
                    <a:pt x="779673" y="500807"/>
                    <a:pt x="847390" y="405371"/>
                    <a:pt x="943012" y="355885"/>
                  </a:cubicBezTo>
                  <a:cubicBezTo>
                    <a:pt x="940594" y="354583"/>
                    <a:pt x="938361" y="353281"/>
                    <a:pt x="935571" y="352351"/>
                  </a:cubicBezTo>
                  <a:cubicBezTo>
                    <a:pt x="930734" y="350862"/>
                    <a:pt x="925711" y="350490"/>
                    <a:pt x="920688" y="350676"/>
                  </a:cubicBezTo>
                  <a:cubicBezTo>
                    <a:pt x="920130" y="322399"/>
                    <a:pt x="918456" y="305098"/>
                    <a:pt x="918456" y="305098"/>
                  </a:cubicBezTo>
                  <a:cubicBezTo>
                    <a:pt x="918456" y="137294"/>
                    <a:pt x="779487" y="0"/>
                    <a:pt x="609637" y="0"/>
                  </a:cubicBezTo>
                  <a:lnTo>
                    <a:pt x="516806" y="0"/>
                  </a:lnTo>
                  <a:cubicBezTo>
                    <a:pt x="346956" y="0"/>
                    <a:pt x="207987" y="137294"/>
                    <a:pt x="207987" y="305098"/>
                  </a:cubicBezTo>
                  <a:cubicBezTo>
                    <a:pt x="207987" y="305098"/>
                    <a:pt x="206313" y="322399"/>
                    <a:pt x="205755" y="350676"/>
                  </a:cubicBezTo>
                  <a:cubicBezTo>
                    <a:pt x="200732" y="350490"/>
                    <a:pt x="195709" y="350862"/>
                    <a:pt x="190872" y="352351"/>
                  </a:cubicBezTo>
                  <a:cubicBezTo>
                    <a:pt x="156828" y="362583"/>
                    <a:pt x="141945" y="411510"/>
                    <a:pt x="157386" y="461739"/>
                  </a:cubicBezTo>
                  <a:cubicBezTo>
                    <a:pt x="168734" y="498388"/>
                    <a:pt x="193104" y="525177"/>
                    <a:pt x="218591" y="533177"/>
                  </a:cubicBezTo>
                  <a:cubicBezTo>
                    <a:pt x="238497" y="650937"/>
                    <a:pt x="287052" y="783022"/>
                    <a:pt x="401278" y="847018"/>
                  </a:cubicBezTo>
                  <a:cubicBezTo>
                    <a:pt x="405557" y="851669"/>
                    <a:pt x="409649" y="856320"/>
                    <a:pt x="414114" y="860785"/>
                  </a:cubicBezTo>
                  <a:cubicBezTo>
                    <a:pt x="446856" y="945431"/>
                    <a:pt x="385651" y="975568"/>
                    <a:pt x="373373" y="980033"/>
                  </a:cubicBezTo>
                  <a:cubicBezTo>
                    <a:pt x="204081" y="1040495"/>
                    <a:pt x="0" y="1150814"/>
                    <a:pt x="0" y="1259644"/>
                  </a:cubicBezTo>
                  <a:lnTo>
                    <a:pt x="0" y="1300386"/>
                  </a:lnTo>
                  <a:cubicBezTo>
                    <a:pt x="0" y="1448656"/>
                    <a:pt x="295424" y="1482328"/>
                    <a:pt x="564803" y="1482328"/>
                  </a:cubicBezTo>
                  <a:cubicBezTo>
                    <a:pt x="601824" y="1482328"/>
                    <a:pt x="639217" y="1481584"/>
                    <a:pt x="676238" y="1480096"/>
                  </a:cubicBezTo>
                  <a:cubicBezTo>
                    <a:pt x="642193" y="1448284"/>
                    <a:pt x="620241" y="1406798"/>
                    <a:pt x="620241" y="1352104"/>
                  </a:cubicBezTo>
                  <a:lnTo>
                    <a:pt x="620241" y="1322896"/>
                  </a:lnTo>
                  <a:cubicBezTo>
                    <a:pt x="620241" y="1196206"/>
                    <a:pt x="764232" y="1107281"/>
                    <a:pt x="884783" y="1055005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8" name="任意多边形: 形状 3087">
              <a:extLst>
                <a:ext uri="{FF2B5EF4-FFF2-40B4-BE49-F238E27FC236}">
                  <a16:creationId xmlns:a16="http://schemas.microsoft.com/office/drawing/2014/main" id="{28A9F0B6-6919-4FBD-A9F0-09D3C39C45C1}"/>
                </a:ext>
              </a:extLst>
            </p:cNvPr>
            <p:cNvSpPr/>
            <p:nvPr/>
          </p:nvSpPr>
          <p:spPr>
            <a:xfrm>
              <a:off x="-1237432" y="3585450"/>
              <a:ext cx="698688" cy="1060028"/>
            </a:xfrm>
            <a:custGeom>
              <a:avLst/>
              <a:gdLst>
                <a:gd name="connsiteX0" fmla="*/ 418021 w 698688"/>
                <a:gd name="connsiteY0" fmla="*/ 692237 h 1060028"/>
                <a:gd name="connsiteX1" fmla="*/ 515131 w 698688"/>
                <a:gd name="connsiteY1" fmla="*/ 627125 h 1060028"/>
                <a:gd name="connsiteX2" fmla="*/ 518666 w 698688"/>
                <a:gd name="connsiteY2" fmla="*/ 612242 h 1060028"/>
                <a:gd name="connsiteX3" fmla="*/ 518294 w 698688"/>
                <a:gd name="connsiteY3" fmla="*/ 612242 h 1060028"/>
                <a:gd name="connsiteX4" fmla="*/ 530200 w 698688"/>
                <a:gd name="connsiteY4" fmla="*/ 599405 h 1060028"/>
                <a:gd name="connsiteX5" fmla="*/ 650379 w 698688"/>
                <a:gd name="connsiteY5" fmla="*/ 381558 h 1060028"/>
                <a:gd name="connsiteX6" fmla="*/ 694283 w 698688"/>
                <a:gd name="connsiteY6" fmla="*/ 330585 h 1060028"/>
                <a:gd name="connsiteX7" fmla="*/ 670285 w 698688"/>
                <a:gd name="connsiteY7" fmla="*/ 252264 h 1060028"/>
                <a:gd name="connsiteX8" fmla="*/ 659681 w 698688"/>
                <a:gd name="connsiteY8" fmla="*/ 252264 h 1060028"/>
                <a:gd name="connsiteX9" fmla="*/ 658192 w 698688"/>
                <a:gd name="connsiteY9" fmla="*/ 218591 h 1060028"/>
                <a:gd name="connsiteX10" fmla="*/ 436811 w 698688"/>
                <a:gd name="connsiteY10" fmla="*/ 0 h 1060028"/>
                <a:gd name="connsiteX11" fmla="*/ 370210 w 698688"/>
                <a:gd name="connsiteY11" fmla="*/ 0 h 1060028"/>
                <a:gd name="connsiteX12" fmla="*/ 148828 w 698688"/>
                <a:gd name="connsiteY12" fmla="*/ 218591 h 1060028"/>
                <a:gd name="connsiteX13" fmla="*/ 147340 w 698688"/>
                <a:gd name="connsiteY13" fmla="*/ 252264 h 1060028"/>
                <a:gd name="connsiteX14" fmla="*/ 136736 w 698688"/>
                <a:gd name="connsiteY14" fmla="*/ 252264 h 1060028"/>
                <a:gd name="connsiteX15" fmla="*/ 112737 w 698688"/>
                <a:gd name="connsiteY15" fmla="*/ 330585 h 1060028"/>
                <a:gd name="connsiteX16" fmla="*/ 156642 w 698688"/>
                <a:gd name="connsiteY16" fmla="*/ 381558 h 1060028"/>
                <a:gd name="connsiteX17" fmla="*/ 285192 w 698688"/>
                <a:gd name="connsiteY17" fmla="*/ 604242 h 1060028"/>
                <a:gd name="connsiteX18" fmla="*/ 296726 w 698688"/>
                <a:gd name="connsiteY18" fmla="*/ 616521 h 1060028"/>
                <a:gd name="connsiteX19" fmla="*/ 267519 w 698688"/>
                <a:gd name="connsiteY19" fmla="*/ 701911 h 1060028"/>
                <a:gd name="connsiteX20" fmla="*/ 0 w 698688"/>
                <a:gd name="connsiteY20" fmla="*/ 902271 h 1060028"/>
                <a:gd name="connsiteX21" fmla="*/ 0 w 698688"/>
                <a:gd name="connsiteY21" fmla="*/ 931478 h 1060028"/>
                <a:gd name="connsiteX22" fmla="*/ 316632 w 698688"/>
                <a:gd name="connsiteY22" fmla="*/ 1060028 h 1060028"/>
                <a:gd name="connsiteX23" fmla="*/ 311609 w 698688"/>
                <a:gd name="connsiteY23" fmla="*/ 1047192 h 1060028"/>
                <a:gd name="connsiteX24" fmla="*/ 301005 w 698688"/>
                <a:gd name="connsiteY24" fmla="*/ 959011 h 1060028"/>
                <a:gd name="connsiteX25" fmla="*/ 312353 w 698688"/>
                <a:gd name="connsiteY25" fmla="*/ 871017 h 1060028"/>
                <a:gd name="connsiteX26" fmla="*/ 390860 w 698688"/>
                <a:gd name="connsiteY26" fmla="*/ 796417 h 1060028"/>
                <a:gd name="connsiteX27" fmla="*/ 418021 w 698688"/>
                <a:gd name="connsiteY27" fmla="*/ 692237 h 106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98688" h="1060028">
                  <a:moveTo>
                    <a:pt x="418021" y="692237"/>
                  </a:moveTo>
                  <a:cubicBezTo>
                    <a:pt x="446670" y="665448"/>
                    <a:pt x="479599" y="643868"/>
                    <a:pt x="515131" y="627125"/>
                  </a:cubicBezTo>
                  <a:cubicBezTo>
                    <a:pt x="516248" y="622288"/>
                    <a:pt x="516992" y="617823"/>
                    <a:pt x="518666" y="612242"/>
                  </a:cubicBezTo>
                  <a:lnTo>
                    <a:pt x="518294" y="612242"/>
                  </a:lnTo>
                  <a:cubicBezTo>
                    <a:pt x="522387" y="607963"/>
                    <a:pt x="526293" y="603684"/>
                    <a:pt x="530200" y="599405"/>
                  </a:cubicBezTo>
                  <a:cubicBezTo>
                    <a:pt x="604242" y="551408"/>
                    <a:pt x="636798" y="461925"/>
                    <a:pt x="650379" y="381558"/>
                  </a:cubicBezTo>
                  <a:cubicBezTo>
                    <a:pt x="668610" y="375791"/>
                    <a:pt x="686284" y="356629"/>
                    <a:pt x="694283" y="330585"/>
                  </a:cubicBezTo>
                  <a:cubicBezTo>
                    <a:pt x="705445" y="294680"/>
                    <a:pt x="694655" y="259519"/>
                    <a:pt x="670285" y="252264"/>
                  </a:cubicBezTo>
                  <a:cubicBezTo>
                    <a:pt x="666750" y="251147"/>
                    <a:pt x="663215" y="252078"/>
                    <a:pt x="659681" y="252264"/>
                  </a:cubicBezTo>
                  <a:cubicBezTo>
                    <a:pt x="659309" y="231614"/>
                    <a:pt x="658192" y="218591"/>
                    <a:pt x="658192" y="218591"/>
                  </a:cubicBezTo>
                  <a:cubicBezTo>
                    <a:pt x="658192" y="98413"/>
                    <a:pt x="558664" y="0"/>
                    <a:pt x="436811" y="0"/>
                  </a:cubicBezTo>
                  <a:lnTo>
                    <a:pt x="370210" y="0"/>
                  </a:lnTo>
                  <a:cubicBezTo>
                    <a:pt x="248543" y="0"/>
                    <a:pt x="148828" y="98413"/>
                    <a:pt x="148828" y="218591"/>
                  </a:cubicBezTo>
                  <a:cubicBezTo>
                    <a:pt x="148828" y="218591"/>
                    <a:pt x="147712" y="231614"/>
                    <a:pt x="147340" y="252264"/>
                  </a:cubicBezTo>
                  <a:cubicBezTo>
                    <a:pt x="143805" y="252078"/>
                    <a:pt x="140084" y="251334"/>
                    <a:pt x="136736" y="252264"/>
                  </a:cubicBezTo>
                  <a:cubicBezTo>
                    <a:pt x="112365" y="259519"/>
                    <a:pt x="101761" y="294680"/>
                    <a:pt x="112737" y="330585"/>
                  </a:cubicBezTo>
                  <a:cubicBezTo>
                    <a:pt x="120737" y="356815"/>
                    <a:pt x="138410" y="375791"/>
                    <a:pt x="156642" y="381558"/>
                  </a:cubicBezTo>
                  <a:cubicBezTo>
                    <a:pt x="170780" y="464902"/>
                    <a:pt x="205383" y="557547"/>
                    <a:pt x="285192" y="604242"/>
                  </a:cubicBezTo>
                  <a:cubicBezTo>
                    <a:pt x="288913" y="608335"/>
                    <a:pt x="292633" y="612614"/>
                    <a:pt x="296726" y="616521"/>
                  </a:cubicBezTo>
                  <a:cubicBezTo>
                    <a:pt x="320166" y="677168"/>
                    <a:pt x="276262" y="698748"/>
                    <a:pt x="267519" y="701911"/>
                  </a:cubicBezTo>
                  <a:cubicBezTo>
                    <a:pt x="146224" y="745257"/>
                    <a:pt x="0" y="824322"/>
                    <a:pt x="0" y="902271"/>
                  </a:cubicBezTo>
                  <a:lnTo>
                    <a:pt x="0" y="931478"/>
                  </a:lnTo>
                  <a:cubicBezTo>
                    <a:pt x="0" y="1021705"/>
                    <a:pt x="152549" y="1052587"/>
                    <a:pt x="316632" y="1060028"/>
                  </a:cubicBezTo>
                  <a:cubicBezTo>
                    <a:pt x="314958" y="1055564"/>
                    <a:pt x="312725" y="1051657"/>
                    <a:pt x="311609" y="1047192"/>
                  </a:cubicBezTo>
                  <a:cubicBezTo>
                    <a:pt x="304353" y="1017612"/>
                    <a:pt x="300819" y="988033"/>
                    <a:pt x="301005" y="959011"/>
                  </a:cubicBezTo>
                  <a:cubicBezTo>
                    <a:pt x="301191" y="930176"/>
                    <a:pt x="304912" y="900596"/>
                    <a:pt x="312353" y="871017"/>
                  </a:cubicBezTo>
                  <a:cubicBezTo>
                    <a:pt x="322213" y="832135"/>
                    <a:pt x="353653" y="804044"/>
                    <a:pt x="390860" y="796417"/>
                  </a:cubicBezTo>
                  <a:cubicBezTo>
                    <a:pt x="378961" y="759361"/>
                    <a:pt x="389544" y="718766"/>
                    <a:pt x="418021" y="69223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89" name="图形 3071">
            <a:extLst>
              <a:ext uri="{FF2B5EF4-FFF2-40B4-BE49-F238E27FC236}">
                <a16:creationId xmlns:a16="http://schemas.microsoft.com/office/drawing/2014/main" id="{3B17A7E7-2832-4976-A7DF-5F3E4F1DD013}"/>
              </a:ext>
            </a:extLst>
          </p:cNvPr>
          <p:cNvSpPr/>
          <p:nvPr/>
        </p:nvSpPr>
        <p:spPr>
          <a:xfrm>
            <a:off x="1152522" y="4666939"/>
            <a:ext cx="214316" cy="187720"/>
          </a:xfrm>
          <a:custGeom>
            <a:avLst/>
            <a:gdLst>
              <a:gd name="connsiteX0" fmla="*/ 951094 w 1902173"/>
              <a:gd name="connsiteY0" fmla="*/ 190450 h 1666120"/>
              <a:gd name="connsiteX1" fmla="*/ 380441 w 1902173"/>
              <a:gd name="connsiteY1" fmla="*/ 761659 h 1666120"/>
              <a:gd name="connsiteX2" fmla="*/ 951094 w 1902173"/>
              <a:gd name="connsiteY2" fmla="*/ 1332864 h 1666120"/>
              <a:gd name="connsiteX3" fmla="*/ 1521741 w 1902173"/>
              <a:gd name="connsiteY3" fmla="*/ 761659 h 1666120"/>
              <a:gd name="connsiteX4" fmla="*/ 951094 w 1902173"/>
              <a:gd name="connsiteY4" fmla="*/ 190450 h 1666120"/>
              <a:gd name="connsiteX5" fmla="*/ 713321 w 1902173"/>
              <a:gd name="connsiteY5" fmla="*/ 571254 h 1666120"/>
              <a:gd name="connsiteX6" fmla="*/ 808430 w 1902173"/>
              <a:gd name="connsiteY6" fmla="*/ 666457 h 1666120"/>
              <a:gd name="connsiteX7" fmla="*/ 713321 w 1902173"/>
              <a:gd name="connsiteY7" fmla="*/ 761659 h 1666120"/>
              <a:gd name="connsiteX8" fmla="*/ 618211 w 1902173"/>
              <a:gd name="connsiteY8" fmla="*/ 666457 h 1666120"/>
              <a:gd name="connsiteX9" fmla="*/ 713321 w 1902173"/>
              <a:gd name="connsiteY9" fmla="*/ 571254 h 1666120"/>
              <a:gd name="connsiteX10" fmla="*/ 951094 w 1902173"/>
              <a:gd name="connsiteY10" fmla="*/ 1142465 h 1666120"/>
              <a:gd name="connsiteX11" fmla="*/ 618211 w 1902173"/>
              <a:gd name="connsiteY11" fmla="*/ 856863 h 1666120"/>
              <a:gd name="connsiteX12" fmla="*/ 713321 w 1902173"/>
              <a:gd name="connsiteY12" fmla="*/ 856863 h 1666120"/>
              <a:gd name="connsiteX13" fmla="*/ 951094 w 1902173"/>
              <a:gd name="connsiteY13" fmla="*/ 1047264 h 1666120"/>
              <a:gd name="connsiteX14" fmla="*/ 1188865 w 1902173"/>
              <a:gd name="connsiteY14" fmla="*/ 856863 h 1666120"/>
              <a:gd name="connsiteX15" fmla="*/ 1283970 w 1902173"/>
              <a:gd name="connsiteY15" fmla="*/ 856863 h 1666120"/>
              <a:gd name="connsiteX16" fmla="*/ 951094 w 1902173"/>
              <a:gd name="connsiteY16" fmla="*/ 1142465 h 1666120"/>
              <a:gd name="connsiteX17" fmla="*/ 1188863 w 1902173"/>
              <a:gd name="connsiteY17" fmla="*/ 761659 h 1666120"/>
              <a:gd name="connsiteX18" fmla="*/ 1093753 w 1902173"/>
              <a:gd name="connsiteY18" fmla="*/ 666457 h 1666120"/>
              <a:gd name="connsiteX19" fmla="*/ 1188863 w 1902173"/>
              <a:gd name="connsiteY19" fmla="*/ 571254 h 1666120"/>
              <a:gd name="connsiteX20" fmla="*/ 1283968 w 1902173"/>
              <a:gd name="connsiteY20" fmla="*/ 666457 h 1666120"/>
              <a:gd name="connsiteX21" fmla="*/ 1188863 w 1902173"/>
              <a:gd name="connsiteY21" fmla="*/ 761659 h 1666120"/>
              <a:gd name="connsiteX22" fmla="*/ 1807070 w 1902173"/>
              <a:gd name="connsiteY22" fmla="*/ 571254 h 1666120"/>
              <a:gd name="connsiteX23" fmla="*/ 1711960 w 1902173"/>
              <a:gd name="connsiteY23" fmla="*/ 571254 h 1666120"/>
              <a:gd name="connsiteX24" fmla="*/ 951092 w 1902173"/>
              <a:gd name="connsiteY24" fmla="*/ 0 h 1666120"/>
              <a:gd name="connsiteX25" fmla="*/ 190222 w 1902173"/>
              <a:gd name="connsiteY25" fmla="*/ 571254 h 1666120"/>
              <a:gd name="connsiteX26" fmla="*/ 95114 w 1902173"/>
              <a:gd name="connsiteY26" fmla="*/ 571254 h 1666120"/>
              <a:gd name="connsiteX27" fmla="*/ 3 w 1902173"/>
              <a:gd name="connsiteY27" fmla="*/ 666457 h 1666120"/>
              <a:gd name="connsiteX28" fmla="*/ 3 w 1902173"/>
              <a:gd name="connsiteY28" fmla="*/ 952062 h 1666120"/>
              <a:gd name="connsiteX29" fmla="*/ 95114 w 1902173"/>
              <a:gd name="connsiteY29" fmla="*/ 1047264 h 1666120"/>
              <a:gd name="connsiteX30" fmla="*/ 190222 w 1902173"/>
              <a:gd name="connsiteY30" fmla="*/ 1047264 h 1666120"/>
              <a:gd name="connsiteX31" fmla="*/ 808429 w 1902173"/>
              <a:gd name="connsiteY31" fmla="*/ 1666121 h 1666120"/>
              <a:gd name="connsiteX32" fmla="*/ 998646 w 1902173"/>
              <a:gd name="connsiteY32" fmla="*/ 1666121 h 1666120"/>
              <a:gd name="connsiteX33" fmla="*/ 1093755 w 1902173"/>
              <a:gd name="connsiteY33" fmla="*/ 1570867 h 1666120"/>
              <a:gd name="connsiteX34" fmla="*/ 998646 w 1902173"/>
              <a:gd name="connsiteY34" fmla="*/ 1475664 h 1666120"/>
              <a:gd name="connsiteX35" fmla="*/ 903536 w 1902173"/>
              <a:gd name="connsiteY35" fmla="*/ 1475664 h 1666120"/>
              <a:gd name="connsiteX36" fmla="*/ 808430 w 1902173"/>
              <a:gd name="connsiteY36" fmla="*/ 1570867 h 1666120"/>
              <a:gd name="connsiteX37" fmla="*/ 285333 w 1902173"/>
              <a:gd name="connsiteY37" fmla="*/ 1047264 h 1666120"/>
              <a:gd name="connsiteX38" fmla="*/ 285333 w 1902173"/>
              <a:gd name="connsiteY38" fmla="*/ 618858 h 1666120"/>
              <a:gd name="connsiteX39" fmla="*/ 951094 w 1902173"/>
              <a:gd name="connsiteY39" fmla="*/ 95248 h 1666120"/>
              <a:gd name="connsiteX40" fmla="*/ 1616851 w 1902173"/>
              <a:gd name="connsiteY40" fmla="*/ 618858 h 1666120"/>
              <a:gd name="connsiteX41" fmla="*/ 1616851 w 1902173"/>
              <a:gd name="connsiteY41" fmla="*/ 1047264 h 1666120"/>
              <a:gd name="connsiteX42" fmla="*/ 1807070 w 1902173"/>
              <a:gd name="connsiteY42" fmla="*/ 1047264 h 1666120"/>
              <a:gd name="connsiteX43" fmla="*/ 1902173 w 1902173"/>
              <a:gd name="connsiteY43" fmla="*/ 952062 h 1666120"/>
              <a:gd name="connsiteX44" fmla="*/ 1902173 w 1902173"/>
              <a:gd name="connsiteY44" fmla="*/ 666457 h 1666120"/>
              <a:gd name="connsiteX45" fmla="*/ 1807070 w 1902173"/>
              <a:gd name="connsiteY45" fmla="*/ 571254 h 166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02173" h="1666120">
                <a:moveTo>
                  <a:pt x="951094" y="190450"/>
                </a:moveTo>
                <a:cubicBezTo>
                  <a:pt x="635907" y="190450"/>
                  <a:pt x="380441" y="446166"/>
                  <a:pt x="380441" y="761659"/>
                </a:cubicBezTo>
                <a:cubicBezTo>
                  <a:pt x="380441" y="1077102"/>
                  <a:pt x="635907" y="1332864"/>
                  <a:pt x="951094" y="1332864"/>
                </a:cubicBezTo>
                <a:cubicBezTo>
                  <a:pt x="1266231" y="1332864"/>
                  <a:pt x="1521741" y="1077102"/>
                  <a:pt x="1521741" y="761659"/>
                </a:cubicBezTo>
                <a:cubicBezTo>
                  <a:pt x="1521739" y="446166"/>
                  <a:pt x="1266229" y="190450"/>
                  <a:pt x="951094" y="190450"/>
                </a:cubicBezTo>
                <a:close/>
                <a:moveTo>
                  <a:pt x="713321" y="571254"/>
                </a:moveTo>
                <a:cubicBezTo>
                  <a:pt x="765844" y="571254"/>
                  <a:pt x="808430" y="613835"/>
                  <a:pt x="808430" y="666457"/>
                </a:cubicBezTo>
                <a:cubicBezTo>
                  <a:pt x="808430" y="719031"/>
                  <a:pt x="765844" y="761659"/>
                  <a:pt x="713321" y="761659"/>
                </a:cubicBezTo>
                <a:cubicBezTo>
                  <a:pt x="660798" y="761659"/>
                  <a:pt x="618211" y="719031"/>
                  <a:pt x="618211" y="666457"/>
                </a:cubicBezTo>
                <a:cubicBezTo>
                  <a:pt x="618211" y="613835"/>
                  <a:pt x="660798" y="571254"/>
                  <a:pt x="713321" y="571254"/>
                </a:cubicBezTo>
                <a:close/>
                <a:moveTo>
                  <a:pt x="951094" y="1142465"/>
                </a:moveTo>
                <a:cubicBezTo>
                  <a:pt x="687082" y="1142465"/>
                  <a:pt x="618211" y="856863"/>
                  <a:pt x="618211" y="856863"/>
                </a:cubicBezTo>
                <a:lnTo>
                  <a:pt x="713321" y="856863"/>
                </a:lnTo>
                <a:cubicBezTo>
                  <a:pt x="713321" y="856863"/>
                  <a:pt x="730967" y="1047264"/>
                  <a:pt x="951094" y="1047264"/>
                </a:cubicBezTo>
                <a:cubicBezTo>
                  <a:pt x="1171169" y="1047264"/>
                  <a:pt x="1188865" y="856863"/>
                  <a:pt x="1188865" y="856863"/>
                </a:cubicBezTo>
                <a:lnTo>
                  <a:pt x="1283970" y="856863"/>
                </a:lnTo>
                <a:cubicBezTo>
                  <a:pt x="1283968" y="856863"/>
                  <a:pt x="1215101" y="1142465"/>
                  <a:pt x="951094" y="1142465"/>
                </a:cubicBezTo>
                <a:close/>
                <a:moveTo>
                  <a:pt x="1188863" y="761659"/>
                </a:moveTo>
                <a:cubicBezTo>
                  <a:pt x="1136336" y="761659"/>
                  <a:pt x="1093753" y="719031"/>
                  <a:pt x="1093753" y="666457"/>
                </a:cubicBezTo>
                <a:cubicBezTo>
                  <a:pt x="1093753" y="613835"/>
                  <a:pt x="1136336" y="571254"/>
                  <a:pt x="1188863" y="571254"/>
                </a:cubicBezTo>
                <a:cubicBezTo>
                  <a:pt x="1241387" y="571254"/>
                  <a:pt x="1283968" y="613835"/>
                  <a:pt x="1283968" y="666457"/>
                </a:cubicBezTo>
                <a:cubicBezTo>
                  <a:pt x="1283968" y="719031"/>
                  <a:pt x="1241387" y="761659"/>
                  <a:pt x="1188863" y="761659"/>
                </a:cubicBezTo>
                <a:close/>
                <a:moveTo>
                  <a:pt x="1807070" y="571254"/>
                </a:moveTo>
                <a:lnTo>
                  <a:pt x="1711960" y="571254"/>
                </a:lnTo>
                <a:cubicBezTo>
                  <a:pt x="1711960" y="571254"/>
                  <a:pt x="1520721" y="0"/>
                  <a:pt x="951092" y="0"/>
                </a:cubicBezTo>
                <a:cubicBezTo>
                  <a:pt x="379280" y="0"/>
                  <a:pt x="190222" y="571254"/>
                  <a:pt x="190222" y="571254"/>
                </a:cubicBezTo>
                <a:cubicBezTo>
                  <a:pt x="190222" y="571254"/>
                  <a:pt x="162778" y="571254"/>
                  <a:pt x="95114" y="571254"/>
                </a:cubicBezTo>
                <a:cubicBezTo>
                  <a:pt x="-1853" y="571254"/>
                  <a:pt x="3" y="666457"/>
                  <a:pt x="3" y="666457"/>
                </a:cubicBezTo>
                <a:cubicBezTo>
                  <a:pt x="3" y="666457"/>
                  <a:pt x="3" y="821998"/>
                  <a:pt x="3" y="952062"/>
                </a:cubicBezTo>
                <a:cubicBezTo>
                  <a:pt x="3" y="1044428"/>
                  <a:pt x="95114" y="1047264"/>
                  <a:pt x="95114" y="1047264"/>
                </a:cubicBezTo>
                <a:lnTo>
                  <a:pt x="190222" y="1047264"/>
                </a:lnTo>
                <a:cubicBezTo>
                  <a:pt x="190222" y="1047264"/>
                  <a:pt x="189434" y="1666121"/>
                  <a:pt x="808429" y="1666121"/>
                </a:cubicBezTo>
                <a:lnTo>
                  <a:pt x="998646" y="1666121"/>
                </a:lnTo>
                <a:cubicBezTo>
                  <a:pt x="1062039" y="1662958"/>
                  <a:pt x="1093755" y="1666121"/>
                  <a:pt x="1093755" y="1570867"/>
                </a:cubicBezTo>
                <a:cubicBezTo>
                  <a:pt x="1093755" y="1529222"/>
                  <a:pt x="1093567" y="1475664"/>
                  <a:pt x="998646" y="1475664"/>
                </a:cubicBezTo>
                <a:cubicBezTo>
                  <a:pt x="927219" y="1475664"/>
                  <a:pt x="929263" y="1475664"/>
                  <a:pt x="903536" y="1475664"/>
                </a:cubicBezTo>
                <a:cubicBezTo>
                  <a:pt x="807966" y="1475664"/>
                  <a:pt x="808430" y="1525315"/>
                  <a:pt x="808430" y="1570867"/>
                </a:cubicBezTo>
                <a:cubicBezTo>
                  <a:pt x="620998" y="1570867"/>
                  <a:pt x="285333" y="1426302"/>
                  <a:pt x="285333" y="1047264"/>
                </a:cubicBezTo>
                <a:lnTo>
                  <a:pt x="285333" y="618858"/>
                </a:lnTo>
                <a:cubicBezTo>
                  <a:pt x="285333" y="618858"/>
                  <a:pt x="444158" y="95248"/>
                  <a:pt x="951094" y="95248"/>
                </a:cubicBezTo>
                <a:cubicBezTo>
                  <a:pt x="1460536" y="95248"/>
                  <a:pt x="1616851" y="618858"/>
                  <a:pt x="1616851" y="618858"/>
                </a:cubicBezTo>
                <a:lnTo>
                  <a:pt x="1616851" y="1047264"/>
                </a:lnTo>
                <a:cubicBezTo>
                  <a:pt x="1616851" y="1047264"/>
                  <a:pt x="1727564" y="1047264"/>
                  <a:pt x="1807070" y="1047264"/>
                </a:cubicBezTo>
                <a:cubicBezTo>
                  <a:pt x="1899111" y="1047264"/>
                  <a:pt x="1902173" y="952062"/>
                  <a:pt x="1902173" y="952062"/>
                </a:cubicBezTo>
                <a:cubicBezTo>
                  <a:pt x="1902173" y="952062"/>
                  <a:pt x="1902173" y="743019"/>
                  <a:pt x="1902173" y="666457"/>
                </a:cubicBezTo>
                <a:cubicBezTo>
                  <a:pt x="1902173" y="567911"/>
                  <a:pt x="1807070" y="571254"/>
                  <a:pt x="1807070" y="571254"/>
                </a:cubicBezTo>
                <a:close/>
              </a:path>
            </a:pathLst>
          </a:custGeom>
          <a:solidFill>
            <a:srgbClr val="F7F7F7"/>
          </a:solidFill>
          <a:ln w="185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90" name="图形 3074">
            <a:extLst>
              <a:ext uri="{FF2B5EF4-FFF2-40B4-BE49-F238E27FC236}">
                <a16:creationId xmlns:a16="http://schemas.microsoft.com/office/drawing/2014/main" id="{2B660E12-D97D-44DF-ACC5-4FBAE9656AB3}"/>
              </a:ext>
            </a:extLst>
          </p:cNvPr>
          <p:cNvSpPr/>
          <p:nvPr/>
        </p:nvSpPr>
        <p:spPr>
          <a:xfrm>
            <a:off x="1169776" y="4058825"/>
            <a:ext cx="179808" cy="179800"/>
          </a:xfrm>
          <a:custGeom>
            <a:avLst/>
            <a:gdLst>
              <a:gd name="connsiteX0" fmla="*/ 952500 w 1905082"/>
              <a:gd name="connsiteY0" fmla="*/ 0 h 1905000"/>
              <a:gd name="connsiteX1" fmla="*/ 0 w 1905082"/>
              <a:gd name="connsiteY1" fmla="*/ 952500 h 1905000"/>
              <a:gd name="connsiteX2" fmla="*/ 952500 w 1905082"/>
              <a:gd name="connsiteY2" fmla="*/ 1905000 h 1905000"/>
              <a:gd name="connsiteX3" fmla="*/ 1333500 w 1905082"/>
              <a:gd name="connsiteY3" fmla="*/ 1524000 h 1905000"/>
              <a:gd name="connsiteX4" fmla="*/ 1905000 w 1905082"/>
              <a:gd name="connsiteY4" fmla="*/ 971714 h 1905000"/>
              <a:gd name="connsiteX5" fmla="*/ 1905000 w 1905082"/>
              <a:gd name="connsiteY5" fmla="*/ 952500 h 1905000"/>
              <a:gd name="connsiteX6" fmla="*/ 952500 w 1905082"/>
              <a:gd name="connsiteY6" fmla="*/ 0 h 1905000"/>
              <a:gd name="connsiteX7" fmla="*/ 333375 w 1905082"/>
              <a:gd name="connsiteY7" fmla="*/ 904875 h 1905000"/>
              <a:gd name="connsiteX8" fmla="*/ 190500 w 1905082"/>
              <a:gd name="connsiteY8" fmla="*/ 762000 h 1905000"/>
              <a:gd name="connsiteX9" fmla="*/ 333375 w 1905082"/>
              <a:gd name="connsiteY9" fmla="*/ 619125 h 1905000"/>
              <a:gd name="connsiteX10" fmla="*/ 476250 w 1905082"/>
              <a:gd name="connsiteY10" fmla="*/ 762000 h 1905000"/>
              <a:gd name="connsiteX11" fmla="*/ 333375 w 1905082"/>
              <a:gd name="connsiteY11" fmla="*/ 904875 h 1905000"/>
              <a:gd name="connsiteX12" fmla="*/ 666750 w 1905082"/>
              <a:gd name="connsiteY12" fmla="*/ 571500 h 1905000"/>
              <a:gd name="connsiteX13" fmla="*/ 523875 w 1905082"/>
              <a:gd name="connsiteY13" fmla="*/ 428625 h 1905000"/>
              <a:gd name="connsiteX14" fmla="*/ 666750 w 1905082"/>
              <a:gd name="connsiteY14" fmla="*/ 285750 h 1905000"/>
              <a:gd name="connsiteX15" fmla="*/ 809625 w 1905082"/>
              <a:gd name="connsiteY15" fmla="*/ 428625 h 1905000"/>
              <a:gd name="connsiteX16" fmla="*/ 666750 w 1905082"/>
              <a:gd name="connsiteY16" fmla="*/ 571500 h 1905000"/>
              <a:gd name="connsiteX17" fmla="*/ 1238250 w 1905082"/>
              <a:gd name="connsiteY17" fmla="*/ 571500 h 1905000"/>
              <a:gd name="connsiteX18" fmla="*/ 1095375 w 1905082"/>
              <a:gd name="connsiteY18" fmla="*/ 428625 h 1905000"/>
              <a:gd name="connsiteX19" fmla="*/ 1238250 w 1905082"/>
              <a:gd name="connsiteY19" fmla="*/ 285750 h 1905000"/>
              <a:gd name="connsiteX20" fmla="*/ 1381125 w 1905082"/>
              <a:gd name="connsiteY20" fmla="*/ 428625 h 1905000"/>
              <a:gd name="connsiteX21" fmla="*/ 1238250 w 1905082"/>
              <a:gd name="connsiteY21" fmla="*/ 571500 h 1905000"/>
              <a:gd name="connsiteX22" fmla="*/ 1571625 w 1905082"/>
              <a:gd name="connsiteY22" fmla="*/ 904875 h 1905000"/>
              <a:gd name="connsiteX23" fmla="*/ 1428750 w 1905082"/>
              <a:gd name="connsiteY23" fmla="*/ 762000 h 1905000"/>
              <a:gd name="connsiteX24" fmla="*/ 1571625 w 1905082"/>
              <a:gd name="connsiteY24" fmla="*/ 619125 h 1905000"/>
              <a:gd name="connsiteX25" fmla="*/ 1714500 w 1905082"/>
              <a:gd name="connsiteY25" fmla="*/ 762000 h 1905000"/>
              <a:gd name="connsiteX26" fmla="*/ 1571625 w 1905082"/>
              <a:gd name="connsiteY26" fmla="*/ 904875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82" h="1905000">
                <a:moveTo>
                  <a:pt x="952500" y="0"/>
                </a:moveTo>
                <a:cubicBezTo>
                  <a:pt x="426449" y="0"/>
                  <a:pt x="0" y="426449"/>
                  <a:pt x="0" y="952500"/>
                </a:cubicBezTo>
                <a:cubicBezTo>
                  <a:pt x="0" y="1478551"/>
                  <a:pt x="426449" y="1905000"/>
                  <a:pt x="952500" y="1905000"/>
                </a:cubicBezTo>
                <a:cubicBezTo>
                  <a:pt x="1287780" y="1905000"/>
                  <a:pt x="746760" y="1524000"/>
                  <a:pt x="1333500" y="1524000"/>
                </a:cubicBezTo>
                <a:cubicBezTo>
                  <a:pt x="1643825" y="1529306"/>
                  <a:pt x="1899694" y="1282039"/>
                  <a:pt x="1905000" y="971714"/>
                </a:cubicBezTo>
                <a:cubicBezTo>
                  <a:pt x="1905110" y="965310"/>
                  <a:pt x="1905110" y="958904"/>
                  <a:pt x="1905000" y="952500"/>
                </a:cubicBezTo>
                <a:cubicBezTo>
                  <a:pt x="1905000" y="426449"/>
                  <a:pt x="1478551" y="0"/>
                  <a:pt x="952500" y="0"/>
                </a:cubicBezTo>
                <a:close/>
                <a:moveTo>
                  <a:pt x="333375" y="904875"/>
                </a:moveTo>
                <a:cubicBezTo>
                  <a:pt x="254467" y="904875"/>
                  <a:pt x="190500" y="840908"/>
                  <a:pt x="190500" y="762000"/>
                </a:cubicBezTo>
                <a:cubicBezTo>
                  <a:pt x="190500" y="683092"/>
                  <a:pt x="254467" y="619125"/>
                  <a:pt x="333375" y="619125"/>
                </a:cubicBezTo>
                <a:cubicBezTo>
                  <a:pt x="412283" y="619125"/>
                  <a:pt x="476250" y="683092"/>
                  <a:pt x="476250" y="762000"/>
                </a:cubicBezTo>
                <a:cubicBezTo>
                  <a:pt x="476250" y="840908"/>
                  <a:pt x="412283" y="904875"/>
                  <a:pt x="333375" y="904875"/>
                </a:cubicBezTo>
                <a:close/>
                <a:moveTo>
                  <a:pt x="666750" y="571500"/>
                </a:moveTo>
                <a:cubicBezTo>
                  <a:pt x="587842" y="571500"/>
                  <a:pt x="523875" y="507533"/>
                  <a:pt x="523875" y="428625"/>
                </a:cubicBezTo>
                <a:cubicBezTo>
                  <a:pt x="523875" y="349717"/>
                  <a:pt x="587842" y="285750"/>
                  <a:pt x="666750" y="285750"/>
                </a:cubicBezTo>
                <a:cubicBezTo>
                  <a:pt x="745658" y="285750"/>
                  <a:pt x="809625" y="349717"/>
                  <a:pt x="809625" y="428625"/>
                </a:cubicBezTo>
                <a:cubicBezTo>
                  <a:pt x="809625" y="507533"/>
                  <a:pt x="745658" y="571500"/>
                  <a:pt x="666750" y="571500"/>
                </a:cubicBezTo>
                <a:close/>
                <a:moveTo>
                  <a:pt x="1238250" y="571500"/>
                </a:moveTo>
                <a:cubicBezTo>
                  <a:pt x="1159342" y="571500"/>
                  <a:pt x="1095375" y="507533"/>
                  <a:pt x="1095375" y="428625"/>
                </a:cubicBezTo>
                <a:cubicBezTo>
                  <a:pt x="1095375" y="349717"/>
                  <a:pt x="1159342" y="285750"/>
                  <a:pt x="1238250" y="285750"/>
                </a:cubicBezTo>
                <a:cubicBezTo>
                  <a:pt x="1317158" y="285750"/>
                  <a:pt x="1381125" y="349717"/>
                  <a:pt x="1381125" y="428625"/>
                </a:cubicBezTo>
                <a:cubicBezTo>
                  <a:pt x="1381125" y="507533"/>
                  <a:pt x="1317158" y="571500"/>
                  <a:pt x="1238250" y="571500"/>
                </a:cubicBezTo>
                <a:close/>
                <a:moveTo>
                  <a:pt x="1571625" y="904875"/>
                </a:moveTo>
                <a:cubicBezTo>
                  <a:pt x="1492717" y="904875"/>
                  <a:pt x="1428750" y="840908"/>
                  <a:pt x="1428750" y="762000"/>
                </a:cubicBezTo>
                <a:cubicBezTo>
                  <a:pt x="1428750" y="683092"/>
                  <a:pt x="1492717" y="619125"/>
                  <a:pt x="1571625" y="619125"/>
                </a:cubicBezTo>
                <a:cubicBezTo>
                  <a:pt x="1650533" y="619125"/>
                  <a:pt x="1714500" y="683092"/>
                  <a:pt x="1714500" y="762000"/>
                </a:cubicBezTo>
                <a:cubicBezTo>
                  <a:pt x="1714500" y="840908"/>
                  <a:pt x="1650533" y="904875"/>
                  <a:pt x="1571625" y="904875"/>
                </a:cubicBezTo>
                <a:close/>
              </a:path>
            </a:pathLst>
          </a:custGeom>
          <a:solidFill>
            <a:srgbClr val="F7F7F7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91" name="图形 3076">
            <a:extLst>
              <a:ext uri="{FF2B5EF4-FFF2-40B4-BE49-F238E27FC236}">
                <a16:creationId xmlns:a16="http://schemas.microsoft.com/office/drawing/2014/main" id="{C5751CC7-B0C4-4CC3-80D2-CC719898DC34}"/>
              </a:ext>
            </a:extLst>
          </p:cNvPr>
          <p:cNvSpPr/>
          <p:nvPr/>
        </p:nvSpPr>
        <p:spPr>
          <a:xfrm>
            <a:off x="1188242" y="3457276"/>
            <a:ext cx="142878" cy="158752"/>
          </a:xfrm>
          <a:custGeom>
            <a:avLst/>
            <a:gdLst>
              <a:gd name="connsiteX0" fmla="*/ 1334027 w 1500779"/>
              <a:gd name="connsiteY0" fmla="*/ 166753 h 1667531"/>
              <a:gd name="connsiteX1" fmla="*/ 985512 w 1500779"/>
              <a:gd name="connsiteY1" fmla="*/ 166753 h 1667531"/>
              <a:gd name="connsiteX2" fmla="*/ 750390 w 1500779"/>
              <a:gd name="connsiteY2" fmla="*/ 0 h 1667531"/>
              <a:gd name="connsiteX3" fmla="*/ 515267 w 1500779"/>
              <a:gd name="connsiteY3" fmla="*/ 166753 h 1667531"/>
              <a:gd name="connsiteX4" fmla="*/ 166753 w 1500779"/>
              <a:gd name="connsiteY4" fmla="*/ 166753 h 1667531"/>
              <a:gd name="connsiteX5" fmla="*/ 0 w 1500779"/>
              <a:gd name="connsiteY5" fmla="*/ 333505 h 1667531"/>
              <a:gd name="connsiteX6" fmla="*/ 0 w 1500779"/>
              <a:gd name="connsiteY6" fmla="*/ 1500779 h 1667531"/>
              <a:gd name="connsiteX7" fmla="*/ 166753 w 1500779"/>
              <a:gd name="connsiteY7" fmla="*/ 1667532 h 1667531"/>
              <a:gd name="connsiteX8" fmla="*/ 1334027 w 1500779"/>
              <a:gd name="connsiteY8" fmla="*/ 1667532 h 1667531"/>
              <a:gd name="connsiteX9" fmla="*/ 1500779 w 1500779"/>
              <a:gd name="connsiteY9" fmla="*/ 1500779 h 1667531"/>
              <a:gd name="connsiteX10" fmla="*/ 1500779 w 1500779"/>
              <a:gd name="connsiteY10" fmla="*/ 333507 h 1667531"/>
              <a:gd name="connsiteX11" fmla="*/ 1334027 w 1500779"/>
              <a:gd name="connsiteY11" fmla="*/ 166753 h 1667531"/>
              <a:gd name="connsiteX12" fmla="*/ 750390 w 1500779"/>
              <a:gd name="connsiteY12" fmla="*/ 166753 h 1667531"/>
              <a:gd name="connsiteX13" fmla="*/ 833767 w 1500779"/>
              <a:gd name="connsiteY13" fmla="*/ 250130 h 1667531"/>
              <a:gd name="connsiteX14" fmla="*/ 750390 w 1500779"/>
              <a:gd name="connsiteY14" fmla="*/ 333507 h 1667531"/>
              <a:gd name="connsiteX15" fmla="*/ 667012 w 1500779"/>
              <a:gd name="connsiteY15" fmla="*/ 250130 h 1667531"/>
              <a:gd name="connsiteX16" fmla="*/ 750390 w 1500779"/>
              <a:gd name="connsiteY16" fmla="*/ 166753 h 1667531"/>
              <a:gd name="connsiteX17" fmla="*/ 917142 w 1500779"/>
              <a:gd name="connsiteY17" fmla="*/ 1334027 h 1667531"/>
              <a:gd name="connsiteX18" fmla="*/ 333505 w 1500779"/>
              <a:gd name="connsiteY18" fmla="*/ 1334027 h 1667531"/>
              <a:gd name="connsiteX19" fmla="*/ 333505 w 1500779"/>
              <a:gd name="connsiteY19" fmla="*/ 1167274 h 1667531"/>
              <a:gd name="connsiteX20" fmla="*/ 917142 w 1500779"/>
              <a:gd name="connsiteY20" fmla="*/ 1167274 h 1667531"/>
              <a:gd name="connsiteX21" fmla="*/ 917142 w 1500779"/>
              <a:gd name="connsiteY21" fmla="*/ 1334027 h 1667531"/>
              <a:gd name="connsiteX22" fmla="*/ 1167274 w 1500779"/>
              <a:gd name="connsiteY22" fmla="*/ 1000519 h 1667531"/>
              <a:gd name="connsiteX23" fmla="*/ 333505 w 1500779"/>
              <a:gd name="connsiteY23" fmla="*/ 1000519 h 1667531"/>
              <a:gd name="connsiteX24" fmla="*/ 333505 w 1500779"/>
              <a:gd name="connsiteY24" fmla="*/ 833767 h 1667531"/>
              <a:gd name="connsiteX25" fmla="*/ 1167272 w 1500779"/>
              <a:gd name="connsiteY25" fmla="*/ 833767 h 1667531"/>
              <a:gd name="connsiteX26" fmla="*/ 1167272 w 1500779"/>
              <a:gd name="connsiteY26" fmla="*/ 1000519 h 1667531"/>
              <a:gd name="connsiteX27" fmla="*/ 1167274 w 1500779"/>
              <a:gd name="connsiteY27" fmla="*/ 667014 h 1667531"/>
              <a:gd name="connsiteX28" fmla="*/ 333505 w 1500779"/>
              <a:gd name="connsiteY28" fmla="*/ 667014 h 1667531"/>
              <a:gd name="connsiteX29" fmla="*/ 333505 w 1500779"/>
              <a:gd name="connsiteY29" fmla="*/ 500262 h 1667531"/>
              <a:gd name="connsiteX30" fmla="*/ 1167272 w 1500779"/>
              <a:gd name="connsiteY30" fmla="*/ 500262 h 1667531"/>
              <a:gd name="connsiteX31" fmla="*/ 1167272 w 1500779"/>
              <a:gd name="connsiteY31" fmla="*/ 667014 h 16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0779" h="1667531">
                <a:moveTo>
                  <a:pt x="1334027" y="166753"/>
                </a:moveTo>
                <a:lnTo>
                  <a:pt x="985512" y="166753"/>
                </a:lnTo>
                <a:cubicBezTo>
                  <a:pt x="950495" y="70037"/>
                  <a:pt x="858779" y="0"/>
                  <a:pt x="750390" y="0"/>
                </a:cubicBezTo>
                <a:cubicBezTo>
                  <a:pt x="642000" y="0"/>
                  <a:pt x="550285" y="70037"/>
                  <a:pt x="515267" y="166753"/>
                </a:cubicBezTo>
                <a:lnTo>
                  <a:pt x="166753" y="166753"/>
                </a:lnTo>
                <a:cubicBezTo>
                  <a:pt x="75037" y="166753"/>
                  <a:pt x="0" y="241792"/>
                  <a:pt x="0" y="333505"/>
                </a:cubicBezTo>
                <a:lnTo>
                  <a:pt x="0" y="1500779"/>
                </a:lnTo>
                <a:cubicBezTo>
                  <a:pt x="0" y="1592494"/>
                  <a:pt x="75039" y="1667532"/>
                  <a:pt x="166753" y="1667532"/>
                </a:cubicBezTo>
                <a:lnTo>
                  <a:pt x="1334027" y="1667532"/>
                </a:lnTo>
                <a:cubicBezTo>
                  <a:pt x="1425740" y="1667532"/>
                  <a:pt x="1500779" y="1592493"/>
                  <a:pt x="1500779" y="1500779"/>
                </a:cubicBezTo>
                <a:lnTo>
                  <a:pt x="1500779" y="333507"/>
                </a:lnTo>
                <a:cubicBezTo>
                  <a:pt x="1500781" y="241792"/>
                  <a:pt x="1425742" y="166753"/>
                  <a:pt x="1334027" y="166753"/>
                </a:cubicBezTo>
                <a:close/>
                <a:moveTo>
                  <a:pt x="750390" y="166753"/>
                </a:moveTo>
                <a:cubicBezTo>
                  <a:pt x="796247" y="166753"/>
                  <a:pt x="833767" y="204272"/>
                  <a:pt x="833767" y="250130"/>
                </a:cubicBezTo>
                <a:cubicBezTo>
                  <a:pt x="833767" y="295988"/>
                  <a:pt x="796247" y="333507"/>
                  <a:pt x="750390" y="333507"/>
                </a:cubicBezTo>
                <a:cubicBezTo>
                  <a:pt x="704532" y="333507"/>
                  <a:pt x="667012" y="295988"/>
                  <a:pt x="667012" y="250130"/>
                </a:cubicBezTo>
                <a:cubicBezTo>
                  <a:pt x="667012" y="204272"/>
                  <a:pt x="704532" y="166753"/>
                  <a:pt x="750390" y="166753"/>
                </a:cubicBezTo>
                <a:close/>
                <a:moveTo>
                  <a:pt x="917142" y="1334027"/>
                </a:moveTo>
                <a:lnTo>
                  <a:pt x="333505" y="1334027"/>
                </a:lnTo>
                <a:lnTo>
                  <a:pt x="333505" y="1167274"/>
                </a:lnTo>
                <a:lnTo>
                  <a:pt x="917142" y="1167274"/>
                </a:lnTo>
                <a:lnTo>
                  <a:pt x="917142" y="1334027"/>
                </a:lnTo>
                <a:close/>
                <a:moveTo>
                  <a:pt x="1167274" y="1000519"/>
                </a:moveTo>
                <a:lnTo>
                  <a:pt x="333505" y="1000519"/>
                </a:lnTo>
                <a:lnTo>
                  <a:pt x="333505" y="833767"/>
                </a:lnTo>
                <a:lnTo>
                  <a:pt x="1167272" y="833767"/>
                </a:lnTo>
                <a:lnTo>
                  <a:pt x="1167272" y="1000519"/>
                </a:lnTo>
                <a:close/>
                <a:moveTo>
                  <a:pt x="1167274" y="667014"/>
                </a:moveTo>
                <a:lnTo>
                  <a:pt x="333505" y="667014"/>
                </a:lnTo>
                <a:lnTo>
                  <a:pt x="333505" y="500262"/>
                </a:lnTo>
                <a:lnTo>
                  <a:pt x="1167272" y="500262"/>
                </a:lnTo>
                <a:lnTo>
                  <a:pt x="1167272" y="667014"/>
                </a:lnTo>
                <a:close/>
              </a:path>
            </a:pathLst>
          </a:custGeom>
          <a:solidFill>
            <a:srgbClr val="F7F7F7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92" name="图形 3078">
            <a:extLst>
              <a:ext uri="{FF2B5EF4-FFF2-40B4-BE49-F238E27FC236}">
                <a16:creationId xmlns:a16="http://schemas.microsoft.com/office/drawing/2014/main" id="{4FD078D8-8862-433E-B6DA-791181F374E5}"/>
              </a:ext>
            </a:extLst>
          </p:cNvPr>
          <p:cNvSpPr/>
          <p:nvPr/>
        </p:nvSpPr>
        <p:spPr>
          <a:xfrm>
            <a:off x="1169191" y="2843202"/>
            <a:ext cx="180978" cy="162750"/>
          </a:xfrm>
          <a:custGeom>
            <a:avLst/>
            <a:gdLst>
              <a:gd name="connsiteX0" fmla="*/ 0 w 1370738"/>
              <a:gd name="connsiteY0" fmla="*/ 546265 h 1232676"/>
              <a:gd name="connsiteX1" fmla="*/ 0 w 1370738"/>
              <a:gd name="connsiteY1" fmla="*/ 410268 h 1232676"/>
              <a:gd name="connsiteX2" fmla="*/ 165854 w 1370738"/>
              <a:gd name="connsiteY2" fmla="*/ 410268 h 1232676"/>
              <a:gd name="connsiteX3" fmla="*/ 498897 w 1370738"/>
              <a:gd name="connsiteY3" fmla="*/ 84999 h 1232676"/>
              <a:gd name="connsiteX4" fmla="*/ 494747 w 1370738"/>
              <a:gd name="connsiteY4" fmla="*/ 64785 h 1232676"/>
              <a:gd name="connsiteX5" fmla="*/ 561012 w 1370738"/>
              <a:gd name="connsiteY5" fmla="*/ 0 h 1232676"/>
              <a:gd name="connsiteX6" fmla="*/ 627406 w 1370738"/>
              <a:gd name="connsiteY6" fmla="*/ 64785 h 1232676"/>
              <a:gd name="connsiteX7" fmla="*/ 561012 w 1370738"/>
              <a:gd name="connsiteY7" fmla="*/ 129572 h 1232676"/>
              <a:gd name="connsiteX8" fmla="*/ 547223 w 1370738"/>
              <a:gd name="connsiteY8" fmla="*/ 126762 h 1232676"/>
              <a:gd name="connsiteX9" fmla="*/ 257013 w 1370738"/>
              <a:gd name="connsiteY9" fmla="*/ 410268 h 1232676"/>
              <a:gd name="connsiteX10" fmla="*/ 1112853 w 1370738"/>
              <a:gd name="connsiteY10" fmla="*/ 410268 h 1232676"/>
              <a:gd name="connsiteX11" fmla="*/ 824249 w 1370738"/>
              <a:gd name="connsiteY11" fmla="*/ 126090 h 1232676"/>
              <a:gd name="connsiteX12" fmla="*/ 807048 w 1370738"/>
              <a:gd name="connsiteY12" fmla="*/ 129572 h 1232676"/>
              <a:gd name="connsiteX13" fmla="*/ 740655 w 1370738"/>
              <a:gd name="connsiteY13" fmla="*/ 64785 h 1232676"/>
              <a:gd name="connsiteX14" fmla="*/ 807048 w 1370738"/>
              <a:gd name="connsiteY14" fmla="*/ 0 h 1232676"/>
              <a:gd name="connsiteX15" fmla="*/ 873309 w 1370738"/>
              <a:gd name="connsiteY15" fmla="*/ 64785 h 1232676"/>
              <a:gd name="connsiteX16" fmla="*/ 869427 w 1370738"/>
              <a:gd name="connsiteY16" fmla="*/ 83525 h 1232676"/>
              <a:gd name="connsiteX17" fmla="*/ 1204081 w 1370738"/>
              <a:gd name="connsiteY17" fmla="*/ 410268 h 1232676"/>
              <a:gd name="connsiteX18" fmla="*/ 1370738 w 1370738"/>
              <a:gd name="connsiteY18" fmla="*/ 410268 h 1232676"/>
              <a:gd name="connsiteX19" fmla="*/ 1370738 w 1370738"/>
              <a:gd name="connsiteY19" fmla="*/ 546265 h 1232676"/>
              <a:gd name="connsiteX20" fmla="*/ 0 w 1370738"/>
              <a:gd name="connsiteY20" fmla="*/ 546265 h 1232676"/>
              <a:gd name="connsiteX21" fmla="*/ 1099669 w 1370738"/>
              <a:gd name="connsiteY21" fmla="*/ 1183551 h 1232676"/>
              <a:gd name="connsiteX22" fmla="*/ 1050813 w 1370738"/>
              <a:gd name="connsiteY22" fmla="*/ 1231203 h 1232676"/>
              <a:gd name="connsiteX23" fmla="*/ 317116 w 1370738"/>
              <a:gd name="connsiteY23" fmla="*/ 1232676 h 1232676"/>
              <a:gd name="connsiteX24" fmla="*/ 269599 w 1370738"/>
              <a:gd name="connsiteY24" fmla="*/ 1186229 h 1232676"/>
              <a:gd name="connsiteX25" fmla="*/ 75634 w 1370738"/>
              <a:gd name="connsiteY25" fmla="*/ 617877 h 1232676"/>
              <a:gd name="connsiteX26" fmla="*/ 1294905 w 1370738"/>
              <a:gd name="connsiteY26" fmla="*/ 616807 h 1232676"/>
              <a:gd name="connsiteX27" fmla="*/ 1099669 w 1370738"/>
              <a:gd name="connsiteY27" fmla="*/ 1183551 h 123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70738" h="1232676">
                <a:moveTo>
                  <a:pt x="0" y="546265"/>
                </a:moveTo>
                <a:lnTo>
                  <a:pt x="0" y="410268"/>
                </a:lnTo>
                <a:lnTo>
                  <a:pt x="165854" y="410268"/>
                </a:lnTo>
                <a:lnTo>
                  <a:pt x="498897" y="84999"/>
                </a:lnTo>
                <a:cubicBezTo>
                  <a:pt x="496690" y="78572"/>
                  <a:pt x="494747" y="71880"/>
                  <a:pt x="494747" y="64785"/>
                </a:cubicBezTo>
                <a:cubicBezTo>
                  <a:pt x="494747" y="28910"/>
                  <a:pt x="524467" y="0"/>
                  <a:pt x="561012" y="0"/>
                </a:cubicBezTo>
                <a:cubicBezTo>
                  <a:pt x="597692" y="0"/>
                  <a:pt x="627406" y="28912"/>
                  <a:pt x="627406" y="64785"/>
                </a:cubicBezTo>
                <a:cubicBezTo>
                  <a:pt x="627406" y="100525"/>
                  <a:pt x="597692" y="129572"/>
                  <a:pt x="561012" y="129572"/>
                </a:cubicBezTo>
                <a:cubicBezTo>
                  <a:pt x="556193" y="129572"/>
                  <a:pt x="551843" y="127832"/>
                  <a:pt x="547223" y="126762"/>
                </a:cubicBezTo>
                <a:lnTo>
                  <a:pt x="257013" y="410268"/>
                </a:lnTo>
                <a:lnTo>
                  <a:pt x="1112853" y="410268"/>
                </a:lnTo>
                <a:lnTo>
                  <a:pt x="824249" y="126090"/>
                </a:lnTo>
                <a:cubicBezTo>
                  <a:pt x="818627" y="127697"/>
                  <a:pt x="813142" y="129572"/>
                  <a:pt x="807048" y="129572"/>
                </a:cubicBezTo>
                <a:cubicBezTo>
                  <a:pt x="770373" y="129572"/>
                  <a:pt x="740655" y="100525"/>
                  <a:pt x="740655" y="64785"/>
                </a:cubicBezTo>
                <a:cubicBezTo>
                  <a:pt x="740655" y="28910"/>
                  <a:pt x="770373" y="0"/>
                  <a:pt x="807048" y="0"/>
                </a:cubicBezTo>
                <a:cubicBezTo>
                  <a:pt x="843662" y="0"/>
                  <a:pt x="873309" y="28912"/>
                  <a:pt x="873309" y="64785"/>
                </a:cubicBezTo>
                <a:cubicBezTo>
                  <a:pt x="873309" y="71343"/>
                  <a:pt x="871367" y="77367"/>
                  <a:pt x="869427" y="83525"/>
                </a:cubicBezTo>
                <a:lnTo>
                  <a:pt x="1204081" y="410268"/>
                </a:lnTo>
                <a:lnTo>
                  <a:pt x="1370738" y="410268"/>
                </a:lnTo>
                <a:lnTo>
                  <a:pt x="1370738" y="546265"/>
                </a:lnTo>
                <a:lnTo>
                  <a:pt x="0" y="546265"/>
                </a:lnTo>
                <a:close/>
                <a:moveTo>
                  <a:pt x="1099669" y="1183551"/>
                </a:moveTo>
                <a:cubicBezTo>
                  <a:pt x="1086817" y="1234016"/>
                  <a:pt x="1050813" y="1231203"/>
                  <a:pt x="1050813" y="1231203"/>
                </a:cubicBezTo>
                <a:lnTo>
                  <a:pt x="317116" y="1232676"/>
                </a:lnTo>
                <a:cubicBezTo>
                  <a:pt x="279634" y="1232676"/>
                  <a:pt x="269599" y="1186229"/>
                  <a:pt x="269599" y="1186229"/>
                </a:cubicBezTo>
                <a:lnTo>
                  <a:pt x="75634" y="617877"/>
                </a:lnTo>
                <a:lnTo>
                  <a:pt x="1294905" y="616807"/>
                </a:lnTo>
                <a:lnTo>
                  <a:pt x="1099669" y="1183551"/>
                </a:lnTo>
                <a:close/>
              </a:path>
            </a:pathLst>
          </a:custGeom>
          <a:solidFill>
            <a:srgbClr val="F7F7F7"/>
          </a:solidFill>
          <a:ln w="18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8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69BD2C0-5D29-45EB-915F-3E9C4F28861C}"/>
              </a:ext>
            </a:extLst>
          </p:cNvPr>
          <p:cNvSpPr/>
          <p:nvPr/>
        </p:nvSpPr>
        <p:spPr>
          <a:xfrm>
            <a:off x="58144" y="1953145"/>
            <a:ext cx="11731022" cy="737199"/>
          </a:xfrm>
          <a:prstGeom prst="rect">
            <a:avLst/>
          </a:prstGeom>
          <a:solidFill>
            <a:srgbClr val="EAED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3107ED8-3B2A-4C63-A783-99F177669FFA}"/>
              </a:ext>
            </a:extLst>
          </p:cNvPr>
          <p:cNvSpPr/>
          <p:nvPr/>
        </p:nvSpPr>
        <p:spPr>
          <a:xfrm>
            <a:off x="50260" y="2826219"/>
            <a:ext cx="11738906" cy="737199"/>
          </a:xfrm>
          <a:prstGeom prst="rect">
            <a:avLst/>
          </a:prstGeom>
          <a:solidFill>
            <a:srgbClr val="EAED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E42A4A5-888A-48E8-829D-0F360B468578}"/>
              </a:ext>
            </a:extLst>
          </p:cNvPr>
          <p:cNvSpPr/>
          <p:nvPr/>
        </p:nvSpPr>
        <p:spPr>
          <a:xfrm>
            <a:off x="51488" y="3702142"/>
            <a:ext cx="11737675" cy="737199"/>
          </a:xfrm>
          <a:prstGeom prst="rect">
            <a:avLst/>
          </a:prstGeom>
          <a:solidFill>
            <a:srgbClr val="EAED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B742842-D916-4AFB-90B9-E846AC9BD34B}"/>
              </a:ext>
            </a:extLst>
          </p:cNvPr>
          <p:cNvSpPr/>
          <p:nvPr/>
        </p:nvSpPr>
        <p:spPr>
          <a:xfrm>
            <a:off x="51489" y="4582664"/>
            <a:ext cx="11737674" cy="737199"/>
          </a:xfrm>
          <a:prstGeom prst="rect">
            <a:avLst/>
          </a:prstGeom>
          <a:solidFill>
            <a:srgbClr val="EAED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E902107-E65C-45B4-8338-92FB4A22B3AB}"/>
              </a:ext>
            </a:extLst>
          </p:cNvPr>
          <p:cNvSpPr/>
          <p:nvPr/>
        </p:nvSpPr>
        <p:spPr>
          <a:xfrm>
            <a:off x="58143" y="5460774"/>
            <a:ext cx="11731015" cy="737199"/>
          </a:xfrm>
          <a:prstGeom prst="rect">
            <a:avLst/>
          </a:prstGeom>
          <a:solidFill>
            <a:srgbClr val="EAED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2CE777-8603-43FE-BE37-9FFF721783A3}"/>
              </a:ext>
            </a:extLst>
          </p:cNvPr>
          <p:cNvCxnSpPr>
            <a:cxnSpLocks/>
          </p:cNvCxnSpPr>
          <p:nvPr/>
        </p:nvCxnSpPr>
        <p:spPr>
          <a:xfrm>
            <a:off x="2210531" y="1730689"/>
            <a:ext cx="0" cy="4464000"/>
          </a:xfrm>
          <a:prstGeom prst="line">
            <a:avLst/>
          </a:prstGeom>
          <a:ln w="9525">
            <a:solidFill>
              <a:srgbClr val="625CF4">
                <a:alpha val="4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EE70A2-ED99-4350-9642-7F6F35CBB91E}"/>
              </a:ext>
            </a:extLst>
          </p:cNvPr>
          <p:cNvCxnSpPr>
            <a:cxnSpLocks/>
          </p:cNvCxnSpPr>
          <p:nvPr/>
        </p:nvCxnSpPr>
        <p:spPr>
          <a:xfrm>
            <a:off x="4370802" y="1730689"/>
            <a:ext cx="0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73F00E3-7792-4865-94BC-52AEFB836453}"/>
              </a:ext>
            </a:extLst>
          </p:cNvPr>
          <p:cNvCxnSpPr>
            <a:cxnSpLocks/>
          </p:cNvCxnSpPr>
          <p:nvPr/>
        </p:nvCxnSpPr>
        <p:spPr>
          <a:xfrm>
            <a:off x="6531073" y="1730689"/>
            <a:ext cx="0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D5E4E58-0B79-4BE6-82F6-685B4B3EA815}"/>
              </a:ext>
            </a:extLst>
          </p:cNvPr>
          <p:cNvCxnSpPr>
            <a:cxnSpLocks/>
          </p:cNvCxnSpPr>
          <p:nvPr/>
        </p:nvCxnSpPr>
        <p:spPr>
          <a:xfrm>
            <a:off x="8691344" y="1730689"/>
            <a:ext cx="0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67454C7-077F-4FCE-807A-DC29690493B5}"/>
              </a:ext>
            </a:extLst>
          </p:cNvPr>
          <p:cNvCxnSpPr>
            <a:cxnSpLocks/>
          </p:cNvCxnSpPr>
          <p:nvPr/>
        </p:nvCxnSpPr>
        <p:spPr>
          <a:xfrm>
            <a:off x="50260" y="1730689"/>
            <a:ext cx="0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86C487-6E4B-467B-A32E-824106C79819}"/>
              </a:ext>
            </a:extLst>
          </p:cNvPr>
          <p:cNvCxnSpPr>
            <a:cxnSpLocks/>
          </p:cNvCxnSpPr>
          <p:nvPr/>
        </p:nvCxnSpPr>
        <p:spPr>
          <a:xfrm flipH="1">
            <a:off x="10851608" y="1730689"/>
            <a:ext cx="1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6E2702-4611-4BF2-B82C-9B4FA7141DA6}"/>
              </a:ext>
            </a:extLst>
          </p:cNvPr>
          <p:cNvSpPr/>
          <p:nvPr/>
        </p:nvSpPr>
        <p:spPr>
          <a:xfrm>
            <a:off x="50260" y="1431550"/>
            <a:ext cx="10801350" cy="385764"/>
          </a:xfrm>
          <a:prstGeom prst="roundRect">
            <a:avLst/>
          </a:prstGeom>
          <a:gradFill flip="none" rotWithShape="1">
            <a:gsLst>
              <a:gs pos="0">
                <a:srgbClr val="6659FF">
                  <a:lumMod val="40000"/>
                  <a:lumOff val="60000"/>
                </a:srgbClr>
              </a:gs>
              <a:gs pos="100000">
                <a:srgbClr val="6659FF">
                  <a:lumMod val="50000"/>
                  <a:lumOff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67DA02-C83E-4E74-BBD1-3025F6ABF9DA}"/>
              </a:ext>
            </a:extLst>
          </p:cNvPr>
          <p:cNvSpPr txBox="1"/>
          <p:nvPr/>
        </p:nvSpPr>
        <p:spPr>
          <a:xfrm>
            <a:off x="569802" y="1455155"/>
            <a:ext cx="112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Nov.2021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3FAD27D9-94C3-4E10-BB18-C3722E6E3DB1}"/>
              </a:ext>
            </a:extLst>
          </p:cNvPr>
          <p:cNvGrpSpPr/>
          <p:nvPr/>
        </p:nvGrpSpPr>
        <p:grpSpPr>
          <a:xfrm>
            <a:off x="4377023" y="1431551"/>
            <a:ext cx="7412143" cy="385764"/>
            <a:chOff x="2847975" y="1586492"/>
            <a:chExt cx="8648699" cy="385764"/>
          </a:xfrm>
          <a:gradFill>
            <a:gsLst>
              <a:gs pos="63000">
                <a:srgbClr val="625CF4"/>
              </a:gs>
              <a:gs pos="0">
                <a:srgbClr val="6659FF">
                  <a:lumMod val="40000"/>
                  <a:lumOff val="60000"/>
                </a:srgbClr>
              </a:gs>
              <a:gs pos="14000">
                <a:srgbClr val="6659FF">
                  <a:lumMod val="50000"/>
                  <a:lumOff val="50000"/>
                </a:srgbClr>
              </a:gs>
              <a:gs pos="96000">
                <a:srgbClr val="6659FF">
                  <a:lumMod val="85000"/>
                </a:srgbClr>
              </a:gs>
            </a:gsLst>
            <a:lin ang="8100000" scaled="1"/>
          </a:gradFill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23C12E6-FC2E-496D-8168-1028C96DBB99}"/>
                </a:ext>
              </a:extLst>
            </p:cNvPr>
            <p:cNvSpPr/>
            <p:nvPr/>
          </p:nvSpPr>
          <p:spPr>
            <a:xfrm rot="10800000" flipV="1">
              <a:off x="2914650" y="1586492"/>
              <a:ext cx="8582024" cy="385764"/>
            </a:xfrm>
            <a:prstGeom prst="roundRect">
              <a:avLst>
                <a:gd name="adj" fmla="val 97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9" name="矩形: 圆角 1028">
              <a:extLst>
                <a:ext uri="{FF2B5EF4-FFF2-40B4-BE49-F238E27FC236}">
                  <a16:creationId xmlns:a16="http://schemas.microsoft.com/office/drawing/2014/main" id="{F4CCA7F5-C301-44CD-8754-28515C83A734}"/>
                </a:ext>
              </a:extLst>
            </p:cNvPr>
            <p:cNvSpPr/>
            <p:nvPr/>
          </p:nvSpPr>
          <p:spPr>
            <a:xfrm rot="10800000" flipV="1">
              <a:off x="2847975" y="1586492"/>
              <a:ext cx="306855" cy="385764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1B3AB48-6833-4B1E-A61E-C5BD17537B58}"/>
              </a:ext>
            </a:extLst>
          </p:cNvPr>
          <p:cNvSpPr txBox="1"/>
          <p:nvPr/>
        </p:nvSpPr>
        <p:spPr>
          <a:xfrm>
            <a:off x="7025013" y="1455155"/>
            <a:ext cx="117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Feb.2022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437CE4-CA93-44DE-B673-CE20241A5E18}"/>
              </a:ext>
            </a:extLst>
          </p:cNvPr>
          <p:cNvSpPr txBox="1"/>
          <p:nvPr/>
        </p:nvSpPr>
        <p:spPr>
          <a:xfrm>
            <a:off x="9195032" y="1455155"/>
            <a:ext cx="115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Mar.2022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5E960E34-66C0-4325-8EAA-E661B4DC9E0B}"/>
              </a:ext>
            </a:extLst>
          </p:cNvPr>
          <p:cNvGrpSpPr/>
          <p:nvPr/>
        </p:nvGrpSpPr>
        <p:grpSpPr>
          <a:xfrm>
            <a:off x="58144" y="2096528"/>
            <a:ext cx="4666179" cy="553998"/>
            <a:chOff x="2064135" y="2189547"/>
            <a:chExt cx="2339398" cy="5539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625906-15A8-436F-AB1F-F650462F1D67}"/>
                </a:ext>
              </a:extLst>
            </p:cNvPr>
            <p:cNvSpPr txBox="1"/>
            <p:nvPr/>
          </p:nvSpPr>
          <p:spPr>
            <a:xfrm>
              <a:off x="3674954" y="2189547"/>
              <a:ext cx="72857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确定调查主题，查找相关文献</a:t>
              </a:r>
              <a:endPara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8243DF3-4954-4566-931B-D7AD07A056C7}"/>
                </a:ext>
              </a:extLst>
            </p:cNvPr>
            <p:cNvGrpSpPr/>
            <p:nvPr/>
          </p:nvGrpSpPr>
          <p:grpSpPr>
            <a:xfrm>
              <a:off x="2064135" y="2245834"/>
              <a:ext cx="1618086" cy="437604"/>
              <a:chOff x="1988221" y="2295730"/>
              <a:chExt cx="1537780" cy="542416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E4934637-07F0-4AB8-9AC0-F46DA54EBB5A}"/>
                  </a:ext>
                </a:extLst>
              </p:cNvPr>
              <p:cNvSpPr/>
              <p:nvPr/>
            </p:nvSpPr>
            <p:spPr>
              <a:xfrm>
                <a:off x="1988221" y="2295730"/>
                <a:ext cx="1537780" cy="5424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3000">
                    <a:srgbClr val="625CF4"/>
                  </a:gs>
                  <a:gs pos="0">
                    <a:srgbClr val="6659FF">
                      <a:lumMod val="40000"/>
                      <a:lumOff val="60000"/>
                    </a:srgbClr>
                  </a:gs>
                  <a:gs pos="14000">
                    <a:srgbClr val="6659FF">
                      <a:lumMod val="50000"/>
                      <a:lumOff val="50000"/>
                    </a:srgbClr>
                  </a:gs>
                  <a:gs pos="96000">
                    <a:srgbClr val="6659FF">
                      <a:lumMod val="8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86C95B-EDEE-4E56-8F25-1CD35449ECD2}"/>
                  </a:ext>
                </a:extLst>
              </p:cNvPr>
              <p:cNvSpPr txBox="1"/>
              <p:nvPr/>
            </p:nvSpPr>
            <p:spPr>
              <a:xfrm>
                <a:off x="2126677" y="2344223"/>
                <a:ext cx="1260867" cy="41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11.01-12.15</a:t>
                </a:r>
              </a:p>
            </p:txBody>
          </p:sp>
        </p:grp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795A29E6-98A1-43BF-B694-6E9DE60591D8}"/>
              </a:ext>
            </a:extLst>
          </p:cNvPr>
          <p:cNvGrpSpPr/>
          <p:nvPr/>
        </p:nvGrpSpPr>
        <p:grpSpPr>
          <a:xfrm>
            <a:off x="3290889" y="2878112"/>
            <a:ext cx="3878080" cy="624210"/>
            <a:chOff x="3935955" y="3033053"/>
            <a:chExt cx="2276851" cy="624210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FD32BBF-4511-453B-83CD-D7F38EF4AAB5}"/>
                </a:ext>
              </a:extLst>
            </p:cNvPr>
            <p:cNvSpPr txBox="1"/>
            <p:nvPr/>
          </p:nvSpPr>
          <p:spPr>
            <a:xfrm>
              <a:off x="5280785" y="3033053"/>
              <a:ext cx="932021" cy="624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设计研究思路，完成问卷设计</a:t>
              </a: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2DEA3060-4526-4F65-B0AC-4B1032E9097C}"/>
                </a:ext>
              </a:extLst>
            </p:cNvPr>
            <p:cNvGrpSpPr/>
            <p:nvPr/>
          </p:nvGrpSpPr>
          <p:grpSpPr>
            <a:xfrm>
              <a:off x="3935955" y="3126356"/>
              <a:ext cx="1358329" cy="437604"/>
              <a:chOff x="1988221" y="2295730"/>
              <a:chExt cx="1563856" cy="542416"/>
            </a:xfrm>
          </p:grpSpPr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B621DB36-EF30-4A5B-A9D2-57F252868A19}"/>
                  </a:ext>
                </a:extLst>
              </p:cNvPr>
              <p:cNvSpPr/>
              <p:nvPr/>
            </p:nvSpPr>
            <p:spPr>
              <a:xfrm>
                <a:off x="1988221" y="2295730"/>
                <a:ext cx="1563856" cy="5424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3000">
                    <a:srgbClr val="625CF4"/>
                  </a:gs>
                  <a:gs pos="0">
                    <a:srgbClr val="6659FF">
                      <a:lumMod val="40000"/>
                      <a:lumOff val="60000"/>
                    </a:srgbClr>
                  </a:gs>
                  <a:gs pos="14000">
                    <a:srgbClr val="6659FF">
                      <a:lumMod val="50000"/>
                      <a:lumOff val="50000"/>
                    </a:srgbClr>
                  </a:gs>
                  <a:gs pos="96000">
                    <a:srgbClr val="6659FF">
                      <a:lumMod val="8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3206EE5D-4340-4B5C-92C4-BD82A471F874}"/>
                  </a:ext>
                </a:extLst>
              </p:cNvPr>
              <p:cNvSpPr txBox="1"/>
              <p:nvPr/>
            </p:nvSpPr>
            <p:spPr>
              <a:xfrm>
                <a:off x="1988221" y="2357117"/>
                <a:ext cx="1563856" cy="41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12.16-01.18</a:t>
                </a: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8AE6C7E-93E6-4184-A3E0-9DD9B3167377}"/>
              </a:ext>
            </a:extLst>
          </p:cNvPr>
          <p:cNvGrpSpPr/>
          <p:nvPr/>
        </p:nvGrpSpPr>
        <p:grpSpPr>
          <a:xfrm>
            <a:off x="5609736" y="3803879"/>
            <a:ext cx="3131832" cy="553998"/>
            <a:chOff x="3896225" y="4027257"/>
            <a:chExt cx="3600031" cy="553998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5F05F84-568F-4A06-90E1-12A8EA815F84}"/>
                </a:ext>
              </a:extLst>
            </p:cNvPr>
            <p:cNvSpPr txBox="1"/>
            <p:nvPr/>
          </p:nvSpPr>
          <p:spPr>
            <a:xfrm>
              <a:off x="5768042" y="4027257"/>
              <a:ext cx="172821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完成问卷调查，进行深度访谈</a:t>
              </a:r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7A6F3F8-F012-4F8B-BA00-3289BFD35F2A}"/>
                </a:ext>
              </a:extLst>
            </p:cNvPr>
            <p:cNvGrpSpPr/>
            <p:nvPr/>
          </p:nvGrpSpPr>
          <p:grpSpPr>
            <a:xfrm>
              <a:off x="3896225" y="4120330"/>
              <a:ext cx="1871817" cy="437604"/>
              <a:chOff x="1988221" y="2295730"/>
              <a:chExt cx="1778918" cy="542416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09643304-FFB4-4350-96CB-236E0D89C017}"/>
                  </a:ext>
                </a:extLst>
              </p:cNvPr>
              <p:cNvSpPr/>
              <p:nvPr/>
            </p:nvSpPr>
            <p:spPr>
              <a:xfrm>
                <a:off x="1988221" y="2295730"/>
                <a:ext cx="1778918" cy="5424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3000">
                    <a:srgbClr val="625CF4"/>
                  </a:gs>
                  <a:gs pos="0">
                    <a:srgbClr val="6659FF">
                      <a:lumMod val="40000"/>
                      <a:lumOff val="60000"/>
                    </a:srgbClr>
                  </a:gs>
                  <a:gs pos="14000">
                    <a:srgbClr val="6659FF">
                      <a:lumMod val="50000"/>
                      <a:lumOff val="50000"/>
                    </a:srgbClr>
                  </a:gs>
                  <a:gs pos="96000">
                    <a:srgbClr val="6659FF">
                      <a:lumMod val="8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7943924-2489-47A4-995B-3EBA6610E1E5}"/>
                  </a:ext>
                </a:extLst>
              </p:cNvPr>
              <p:cNvSpPr txBox="1"/>
              <p:nvPr/>
            </p:nvSpPr>
            <p:spPr>
              <a:xfrm>
                <a:off x="2155505" y="2357117"/>
                <a:ext cx="1444349" cy="41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01.19-02.08</a:t>
                </a:r>
              </a:p>
            </p:txBody>
          </p:sp>
        </p:grp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43EC07BC-6056-4246-A4FB-20ED14D51AEB}"/>
              </a:ext>
            </a:extLst>
          </p:cNvPr>
          <p:cNvGrpSpPr/>
          <p:nvPr/>
        </p:nvGrpSpPr>
        <p:grpSpPr>
          <a:xfrm>
            <a:off x="7238114" y="4677991"/>
            <a:ext cx="3337047" cy="553998"/>
            <a:chOff x="6656595" y="4847624"/>
            <a:chExt cx="2567797" cy="553998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BFC9311-7AF2-4E0B-8E92-311A6436985A}"/>
                </a:ext>
              </a:extLst>
            </p:cNvPr>
            <p:cNvSpPr txBox="1"/>
            <p:nvPr/>
          </p:nvSpPr>
          <p:spPr>
            <a:xfrm>
              <a:off x="8162407" y="4847624"/>
              <a:ext cx="106198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进行数据分析，撰写初稿</a:t>
              </a:r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A523BB13-54D0-402C-A97B-B58E2A3A8055}"/>
                </a:ext>
              </a:extLst>
            </p:cNvPr>
            <p:cNvGrpSpPr/>
            <p:nvPr/>
          </p:nvGrpSpPr>
          <p:grpSpPr>
            <a:xfrm>
              <a:off x="6656595" y="4887402"/>
              <a:ext cx="1505812" cy="437604"/>
              <a:chOff x="1988221" y="2295730"/>
              <a:chExt cx="1669236" cy="542416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6BB3611-E1B9-44DA-82F0-68D02C6A9428}"/>
                  </a:ext>
                </a:extLst>
              </p:cNvPr>
              <p:cNvSpPr/>
              <p:nvPr/>
            </p:nvSpPr>
            <p:spPr>
              <a:xfrm>
                <a:off x="1988221" y="2295730"/>
                <a:ext cx="1669236" cy="5424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3000">
                    <a:srgbClr val="625CF4"/>
                  </a:gs>
                  <a:gs pos="0">
                    <a:srgbClr val="6659FF">
                      <a:lumMod val="40000"/>
                      <a:lumOff val="60000"/>
                    </a:srgbClr>
                  </a:gs>
                  <a:gs pos="14000">
                    <a:srgbClr val="6659FF">
                      <a:lumMod val="50000"/>
                      <a:lumOff val="50000"/>
                    </a:srgbClr>
                  </a:gs>
                  <a:gs pos="96000">
                    <a:srgbClr val="6659FF">
                      <a:lumMod val="8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186C571-2780-4068-993A-B81241BC4CF1}"/>
                  </a:ext>
                </a:extLst>
              </p:cNvPr>
              <p:cNvSpPr txBox="1"/>
              <p:nvPr/>
            </p:nvSpPr>
            <p:spPr>
              <a:xfrm>
                <a:off x="2099967" y="2357116"/>
                <a:ext cx="1407271" cy="41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02.09-03.10</a:t>
                </a:r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B7B2D34-DC46-40B8-A628-7EFD0C6E2D97}"/>
              </a:ext>
            </a:extLst>
          </p:cNvPr>
          <p:cNvGrpSpPr/>
          <p:nvPr/>
        </p:nvGrpSpPr>
        <p:grpSpPr>
          <a:xfrm>
            <a:off x="9195031" y="5517157"/>
            <a:ext cx="2594135" cy="624432"/>
            <a:chOff x="8261352" y="5687032"/>
            <a:chExt cx="2963890" cy="553998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8CD740F-9E75-4B30-9AF0-EF7A607ED42C}"/>
                </a:ext>
              </a:extLst>
            </p:cNvPr>
            <p:cNvSpPr txBox="1"/>
            <p:nvPr/>
          </p:nvSpPr>
          <p:spPr>
            <a:xfrm>
              <a:off x="9866107" y="5687032"/>
              <a:ext cx="135913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修改与校正，论文定稿</a:t>
              </a:r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EDD5D26A-1A78-4F74-B902-DDA0B3454557}"/>
                </a:ext>
              </a:extLst>
            </p:cNvPr>
            <p:cNvGrpSpPr/>
            <p:nvPr/>
          </p:nvGrpSpPr>
          <p:grpSpPr>
            <a:xfrm>
              <a:off x="8261352" y="5745231"/>
              <a:ext cx="1604756" cy="437604"/>
              <a:chOff x="1988221" y="2295730"/>
              <a:chExt cx="1778918" cy="542416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D83925C-9692-4938-966B-25F809FCAFCF}"/>
                  </a:ext>
                </a:extLst>
              </p:cNvPr>
              <p:cNvSpPr/>
              <p:nvPr/>
            </p:nvSpPr>
            <p:spPr>
              <a:xfrm>
                <a:off x="1988221" y="2295730"/>
                <a:ext cx="1778918" cy="5424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3000">
                    <a:srgbClr val="625CF4"/>
                  </a:gs>
                  <a:gs pos="0">
                    <a:srgbClr val="6659FF">
                      <a:lumMod val="40000"/>
                      <a:lumOff val="60000"/>
                    </a:srgbClr>
                  </a:gs>
                  <a:gs pos="14000">
                    <a:srgbClr val="6659FF">
                      <a:lumMod val="50000"/>
                      <a:lumOff val="50000"/>
                    </a:srgbClr>
                  </a:gs>
                  <a:gs pos="96000">
                    <a:srgbClr val="6659FF">
                      <a:lumMod val="8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98A976A-B570-4733-AABC-A9D4E3D75A2B}"/>
                  </a:ext>
                </a:extLst>
              </p:cNvPr>
              <p:cNvSpPr txBox="1"/>
              <p:nvPr/>
            </p:nvSpPr>
            <p:spPr>
              <a:xfrm>
                <a:off x="2077741" y="2357116"/>
                <a:ext cx="1689397" cy="41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03.11-03.25</a:t>
                </a:r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ADCFD-BF5B-4451-BC94-AF26290798C0}"/>
              </a:ext>
            </a:extLst>
          </p:cNvPr>
          <p:cNvSpPr txBox="1"/>
          <p:nvPr/>
        </p:nvSpPr>
        <p:spPr>
          <a:xfrm>
            <a:off x="2736293" y="1448932"/>
            <a:ext cx="112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Dec.2021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4BEEEAD-D1AE-4CE0-B0C4-569C69155F76}"/>
              </a:ext>
            </a:extLst>
          </p:cNvPr>
          <p:cNvSpPr txBox="1"/>
          <p:nvPr/>
        </p:nvSpPr>
        <p:spPr>
          <a:xfrm>
            <a:off x="4869147" y="1455775"/>
            <a:ext cx="117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Jan.2022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E4CA6AE-3EC5-432C-95C9-2A03E41C37FB}"/>
              </a:ext>
            </a:extLst>
          </p:cNvPr>
          <p:cNvCxnSpPr>
            <a:cxnSpLocks/>
          </p:cNvCxnSpPr>
          <p:nvPr/>
        </p:nvCxnSpPr>
        <p:spPr>
          <a:xfrm flipH="1">
            <a:off x="11772946" y="1681131"/>
            <a:ext cx="1" cy="4464000"/>
          </a:xfrm>
          <a:prstGeom prst="line">
            <a:avLst/>
          </a:prstGeom>
          <a:ln w="9525">
            <a:solidFill>
              <a:srgbClr val="D7D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人们在看台上的人和电脑&#10;&#10;中度可信度描述已自动生成">
            <a:extLst>
              <a:ext uri="{FF2B5EF4-FFF2-40B4-BE49-F238E27FC236}">
                <a16:creationId xmlns:a16="http://schemas.microsoft.com/office/drawing/2014/main" id="{410D64E7-09C3-4A54-9F9E-EC8ABD5E7F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2" y="0"/>
            <a:ext cx="12192005" cy="6858000"/>
          </a:xfrm>
          <a:prstGeom prst="rect">
            <a:avLst/>
          </a:prstGeom>
        </p:spPr>
      </p:pic>
      <p:sp>
        <p:nvSpPr>
          <p:cNvPr id="7199" name="矩形: 圆角 7198">
            <a:extLst>
              <a:ext uri="{FF2B5EF4-FFF2-40B4-BE49-F238E27FC236}">
                <a16:creationId xmlns:a16="http://schemas.microsoft.com/office/drawing/2014/main" id="{A9A7F5C6-0FD9-4E87-A07F-BFB7CE82A8FC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2000">
                <a:schemeClr val="bg1">
                  <a:alpha val="8000"/>
                </a:schemeClr>
              </a:gs>
              <a:gs pos="0">
                <a:schemeClr val="accent1">
                  <a:lumMod val="40000"/>
                  <a:lumOff val="60000"/>
                  <a:alpha val="33000"/>
                </a:scheme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9" name="矩形: 圆角 7168">
            <a:extLst>
              <a:ext uri="{FF2B5EF4-FFF2-40B4-BE49-F238E27FC236}">
                <a16:creationId xmlns:a16="http://schemas.microsoft.com/office/drawing/2014/main" id="{95F71DDC-9503-440E-B76F-FF5A023086D6}"/>
              </a:ext>
            </a:extLst>
          </p:cNvPr>
          <p:cNvSpPr/>
          <p:nvPr/>
        </p:nvSpPr>
        <p:spPr>
          <a:xfrm>
            <a:off x="0" y="5426495"/>
            <a:ext cx="12192000" cy="1431505"/>
          </a:xfrm>
          <a:prstGeom prst="roundRect">
            <a:avLst>
              <a:gd name="adj" fmla="val 0"/>
            </a:avLst>
          </a:prstGeom>
          <a:gradFill>
            <a:gsLst>
              <a:gs pos="74000">
                <a:schemeClr val="accent1"/>
              </a:gs>
              <a:gs pos="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矩形: 圆角 7170">
            <a:extLst>
              <a:ext uri="{FF2B5EF4-FFF2-40B4-BE49-F238E27FC236}">
                <a16:creationId xmlns:a16="http://schemas.microsoft.com/office/drawing/2014/main" id="{6D99BBEF-CA24-448F-81AD-C7796BC5979B}"/>
              </a:ext>
            </a:extLst>
          </p:cNvPr>
          <p:cNvSpPr/>
          <p:nvPr/>
        </p:nvSpPr>
        <p:spPr>
          <a:xfrm>
            <a:off x="351186" y="348916"/>
            <a:ext cx="11489628" cy="618197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33400" dist="368300" dir="5400000" sx="95000" sy="95000" algn="t" rotWithShape="0">
              <a:schemeClr val="accent1">
                <a:lumMod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370F1-87CA-4916-A7F7-BC0AAADB64A9}"/>
              </a:ext>
            </a:extLst>
          </p:cNvPr>
          <p:cNvSpPr/>
          <p:nvPr/>
        </p:nvSpPr>
        <p:spPr>
          <a:xfrm>
            <a:off x="9826625" y="1655458"/>
            <a:ext cx="561974" cy="4595595"/>
          </a:xfrm>
          <a:prstGeom prst="rect">
            <a:avLst/>
          </a:prstGeom>
          <a:pattFill prst="wdUpDiag">
            <a:fgClr>
              <a:srgbClr val="E8E8E8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F6C6A4-0E85-4666-8FBA-D14B93424AA9}"/>
              </a:ext>
            </a:extLst>
          </p:cNvPr>
          <p:cNvCxnSpPr>
            <a:cxnSpLocks/>
          </p:cNvCxnSpPr>
          <p:nvPr/>
        </p:nvCxnSpPr>
        <p:spPr>
          <a:xfrm>
            <a:off x="3648033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2A017-B97B-4FEF-A8FB-2E6E1DD16C74}"/>
              </a:ext>
            </a:extLst>
          </p:cNvPr>
          <p:cNvCxnSpPr>
            <a:cxnSpLocks/>
          </p:cNvCxnSpPr>
          <p:nvPr/>
        </p:nvCxnSpPr>
        <p:spPr>
          <a:xfrm>
            <a:off x="7015737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3F5563-BBFF-4F99-81B2-D54A6FE0ABD9}"/>
              </a:ext>
            </a:extLst>
          </p:cNvPr>
          <p:cNvCxnSpPr>
            <a:cxnSpLocks/>
          </p:cNvCxnSpPr>
          <p:nvPr/>
        </p:nvCxnSpPr>
        <p:spPr>
          <a:xfrm>
            <a:off x="9260873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72E5FC-A246-4346-95F5-089230F8FEA8}"/>
              </a:ext>
            </a:extLst>
          </p:cNvPr>
          <p:cNvCxnSpPr>
            <a:cxnSpLocks/>
          </p:cNvCxnSpPr>
          <p:nvPr/>
        </p:nvCxnSpPr>
        <p:spPr>
          <a:xfrm>
            <a:off x="11506009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2156E5-9A7A-40B2-8450-C02A40312A78}"/>
              </a:ext>
            </a:extLst>
          </p:cNvPr>
          <p:cNvCxnSpPr>
            <a:cxnSpLocks/>
          </p:cNvCxnSpPr>
          <p:nvPr/>
        </p:nvCxnSpPr>
        <p:spPr>
          <a:xfrm>
            <a:off x="5893169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C69E24-D633-400B-B255-95A0EE5B9245}"/>
              </a:ext>
            </a:extLst>
          </p:cNvPr>
          <p:cNvCxnSpPr>
            <a:cxnSpLocks/>
          </p:cNvCxnSpPr>
          <p:nvPr/>
        </p:nvCxnSpPr>
        <p:spPr>
          <a:xfrm>
            <a:off x="8138305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3B0548C-B681-47C1-9948-676789C46405}"/>
              </a:ext>
            </a:extLst>
          </p:cNvPr>
          <p:cNvCxnSpPr>
            <a:cxnSpLocks/>
          </p:cNvCxnSpPr>
          <p:nvPr/>
        </p:nvCxnSpPr>
        <p:spPr>
          <a:xfrm>
            <a:off x="10944725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FC0E257-950A-42E1-B61E-B1643C566974}"/>
              </a:ext>
            </a:extLst>
          </p:cNvPr>
          <p:cNvCxnSpPr>
            <a:cxnSpLocks/>
          </p:cNvCxnSpPr>
          <p:nvPr/>
        </p:nvCxnSpPr>
        <p:spPr>
          <a:xfrm>
            <a:off x="4770601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BA07B39-82EA-4F8F-BDE4-610C9A17D89F}"/>
              </a:ext>
            </a:extLst>
          </p:cNvPr>
          <p:cNvCxnSpPr>
            <a:cxnSpLocks/>
          </p:cNvCxnSpPr>
          <p:nvPr/>
        </p:nvCxnSpPr>
        <p:spPr>
          <a:xfrm>
            <a:off x="6454453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92FD6D2-3421-40B9-B6BB-47B40D3FAD88}"/>
              </a:ext>
            </a:extLst>
          </p:cNvPr>
          <p:cNvCxnSpPr>
            <a:cxnSpLocks/>
          </p:cNvCxnSpPr>
          <p:nvPr/>
        </p:nvCxnSpPr>
        <p:spPr>
          <a:xfrm>
            <a:off x="8699589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2504BB-D895-43CF-8EE9-0B93C05EFAAF}"/>
              </a:ext>
            </a:extLst>
          </p:cNvPr>
          <p:cNvCxnSpPr>
            <a:cxnSpLocks/>
          </p:cNvCxnSpPr>
          <p:nvPr/>
        </p:nvCxnSpPr>
        <p:spPr>
          <a:xfrm>
            <a:off x="5331885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B7079A-C3B0-4A77-9074-CEFCD395777C}"/>
              </a:ext>
            </a:extLst>
          </p:cNvPr>
          <p:cNvCxnSpPr>
            <a:cxnSpLocks/>
          </p:cNvCxnSpPr>
          <p:nvPr/>
        </p:nvCxnSpPr>
        <p:spPr>
          <a:xfrm>
            <a:off x="7577021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8232AC9-41F7-4B5E-8B03-ED1763B25183}"/>
              </a:ext>
            </a:extLst>
          </p:cNvPr>
          <p:cNvCxnSpPr>
            <a:cxnSpLocks/>
          </p:cNvCxnSpPr>
          <p:nvPr/>
        </p:nvCxnSpPr>
        <p:spPr>
          <a:xfrm>
            <a:off x="9822157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21C5F8F-95AC-4B14-B1EA-1740CC05E10A}"/>
              </a:ext>
            </a:extLst>
          </p:cNvPr>
          <p:cNvCxnSpPr>
            <a:cxnSpLocks/>
          </p:cNvCxnSpPr>
          <p:nvPr/>
        </p:nvCxnSpPr>
        <p:spPr>
          <a:xfrm>
            <a:off x="10383441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5DC1E7F-E807-49B4-9EB1-EE7C54617509}"/>
              </a:ext>
            </a:extLst>
          </p:cNvPr>
          <p:cNvCxnSpPr>
            <a:cxnSpLocks/>
          </p:cNvCxnSpPr>
          <p:nvPr/>
        </p:nvCxnSpPr>
        <p:spPr>
          <a:xfrm>
            <a:off x="3086749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2E0F65FC-7BF9-481D-A517-54435B92D79A}"/>
              </a:ext>
            </a:extLst>
          </p:cNvPr>
          <p:cNvCxnSpPr>
            <a:cxnSpLocks/>
          </p:cNvCxnSpPr>
          <p:nvPr/>
        </p:nvCxnSpPr>
        <p:spPr>
          <a:xfrm>
            <a:off x="4209317" y="1674727"/>
            <a:ext cx="0" cy="457632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88A3BC0-A7EF-420E-86C1-07D9781E402E}"/>
              </a:ext>
            </a:extLst>
          </p:cNvPr>
          <p:cNvSpPr txBox="1"/>
          <p:nvPr/>
        </p:nvSpPr>
        <p:spPr>
          <a:xfrm>
            <a:off x="3149215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1C9F3-9E34-46B0-9B07-BEDD2E610952}"/>
              </a:ext>
            </a:extLst>
          </p:cNvPr>
          <p:cNvSpPr txBox="1"/>
          <p:nvPr/>
        </p:nvSpPr>
        <p:spPr>
          <a:xfrm>
            <a:off x="11007191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9A2E3F1-11EB-4751-BC7D-ED3D5C9F69D3}"/>
              </a:ext>
            </a:extLst>
          </p:cNvPr>
          <p:cNvSpPr txBox="1"/>
          <p:nvPr/>
        </p:nvSpPr>
        <p:spPr>
          <a:xfrm>
            <a:off x="3710499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ADE7C7-11BB-45B3-AD54-4D689AA10978}"/>
              </a:ext>
            </a:extLst>
          </p:cNvPr>
          <p:cNvSpPr txBox="1"/>
          <p:nvPr/>
        </p:nvSpPr>
        <p:spPr>
          <a:xfrm>
            <a:off x="4271783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18C59E-5E34-42F8-A73A-6485FA535EF0}"/>
              </a:ext>
            </a:extLst>
          </p:cNvPr>
          <p:cNvSpPr txBox="1"/>
          <p:nvPr/>
        </p:nvSpPr>
        <p:spPr>
          <a:xfrm>
            <a:off x="4833067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213DAE-3424-44F2-AF8E-4552923F8B3D}"/>
              </a:ext>
            </a:extLst>
          </p:cNvPr>
          <p:cNvSpPr txBox="1"/>
          <p:nvPr/>
        </p:nvSpPr>
        <p:spPr>
          <a:xfrm>
            <a:off x="5394351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3AF9B-066E-4CAB-A904-B7DC6F289A05}"/>
              </a:ext>
            </a:extLst>
          </p:cNvPr>
          <p:cNvSpPr txBox="1"/>
          <p:nvPr/>
        </p:nvSpPr>
        <p:spPr>
          <a:xfrm>
            <a:off x="5955635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B79D30-4243-422D-AB1A-EFD5C10F28F1}"/>
              </a:ext>
            </a:extLst>
          </p:cNvPr>
          <p:cNvSpPr txBox="1"/>
          <p:nvPr/>
        </p:nvSpPr>
        <p:spPr>
          <a:xfrm>
            <a:off x="6516919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43072A4-CF4A-46CB-8E78-4F0058F8321B}"/>
              </a:ext>
            </a:extLst>
          </p:cNvPr>
          <p:cNvSpPr txBox="1"/>
          <p:nvPr/>
        </p:nvSpPr>
        <p:spPr>
          <a:xfrm>
            <a:off x="7078203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A1D5E9-B42A-418D-8243-9B6D7B4B2175}"/>
              </a:ext>
            </a:extLst>
          </p:cNvPr>
          <p:cNvSpPr txBox="1"/>
          <p:nvPr/>
        </p:nvSpPr>
        <p:spPr>
          <a:xfrm>
            <a:off x="7639487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FAB1BE-6483-4F25-86BE-D56574E9D7B5}"/>
              </a:ext>
            </a:extLst>
          </p:cNvPr>
          <p:cNvSpPr txBox="1"/>
          <p:nvPr/>
        </p:nvSpPr>
        <p:spPr>
          <a:xfrm>
            <a:off x="8200771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BD1568-76C6-4504-AA12-EE252B56D230}"/>
              </a:ext>
            </a:extLst>
          </p:cNvPr>
          <p:cNvSpPr txBox="1"/>
          <p:nvPr/>
        </p:nvSpPr>
        <p:spPr>
          <a:xfrm>
            <a:off x="8762055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B94B929-B10A-449D-80D1-4326C802F012}"/>
              </a:ext>
            </a:extLst>
          </p:cNvPr>
          <p:cNvSpPr txBox="1"/>
          <p:nvPr/>
        </p:nvSpPr>
        <p:spPr>
          <a:xfrm>
            <a:off x="9323339" y="1526526"/>
            <a:ext cx="436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6231FD-28D2-4A2C-B196-3DC7424C1964}"/>
              </a:ext>
            </a:extLst>
          </p:cNvPr>
          <p:cNvSpPr txBox="1"/>
          <p:nvPr/>
        </p:nvSpPr>
        <p:spPr>
          <a:xfrm>
            <a:off x="10445907" y="1526526"/>
            <a:ext cx="436352" cy="25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181" name="组合 7180">
            <a:extLst>
              <a:ext uri="{FF2B5EF4-FFF2-40B4-BE49-F238E27FC236}">
                <a16:creationId xmlns:a16="http://schemas.microsoft.com/office/drawing/2014/main" id="{9766CDBE-F572-4535-97CA-B165BEC6E54C}"/>
              </a:ext>
            </a:extLst>
          </p:cNvPr>
          <p:cNvGrpSpPr/>
          <p:nvPr/>
        </p:nvGrpSpPr>
        <p:grpSpPr>
          <a:xfrm>
            <a:off x="3277409" y="1868976"/>
            <a:ext cx="4637745" cy="381986"/>
            <a:chOff x="3544969" y="1811795"/>
            <a:chExt cx="4557999" cy="381986"/>
          </a:xfrm>
        </p:grpSpPr>
        <p:grpSp>
          <p:nvGrpSpPr>
            <p:cNvPr id="7186" name="组合 7185">
              <a:extLst>
                <a:ext uri="{FF2B5EF4-FFF2-40B4-BE49-F238E27FC236}">
                  <a16:creationId xmlns:a16="http://schemas.microsoft.com/office/drawing/2014/main" id="{618CCAB0-24B6-4743-BECD-DA3F4FEA03B6}"/>
                </a:ext>
              </a:extLst>
            </p:cNvPr>
            <p:cNvGrpSpPr/>
            <p:nvPr/>
          </p:nvGrpSpPr>
          <p:grpSpPr>
            <a:xfrm>
              <a:off x="3544969" y="1811795"/>
              <a:ext cx="4557999" cy="381986"/>
              <a:chOff x="3120146" y="1745379"/>
              <a:chExt cx="4761281" cy="410330"/>
            </a:xfrm>
          </p:grpSpPr>
          <p:sp>
            <p:nvSpPr>
              <p:cNvPr id="7174" name="矩形: 圆角 7173">
                <a:extLst>
                  <a:ext uri="{FF2B5EF4-FFF2-40B4-BE49-F238E27FC236}">
                    <a16:creationId xmlns:a16="http://schemas.microsoft.com/office/drawing/2014/main" id="{F6ED5956-8085-4599-AF1C-F143B78C3F67}"/>
                  </a:ext>
                </a:extLst>
              </p:cNvPr>
              <p:cNvSpPr/>
              <p:nvPr/>
            </p:nvSpPr>
            <p:spPr>
              <a:xfrm>
                <a:off x="3120146" y="1745379"/>
                <a:ext cx="4761281" cy="410330"/>
              </a:xfrm>
              <a:prstGeom prst="roundRect">
                <a:avLst>
                  <a:gd name="adj" fmla="val 18005"/>
                </a:avLst>
              </a:prstGeom>
              <a:gradFill flip="none" rotWithShape="1">
                <a:gsLst>
                  <a:gs pos="100000">
                    <a:schemeClr val="accent1">
                      <a:lumMod val="25000"/>
                      <a:lumOff val="75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7A91EDB6-4C84-4AB9-8B86-2F72BE7E40CD}"/>
                  </a:ext>
                </a:extLst>
              </p:cNvPr>
              <p:cNvSpPr/>
              <p:nvPr/>
            </p:nvSpPr>
            <p:spPr>
              <a:xfrm>
                <a:off x="3120147" y="1745379"/>
                <a:ext cx="3641921" cy="410330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88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7A6184D-BEB2-4C49-BA93-41F9D665CEB1}"/>
                  </a:ext>
                </a:extLst>
              </p:cNvPr>
              <p:cNvSpPr txBox="1"/>
              <p:nvPr/>
            </p:nvSpPr>
            <p:spPr>
              <a:xfrm>
                <a:off x="3237418" y="1785237"/>
                <a:ext cx="1573384" cy="330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视觉设计</a:t>
                </a:r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645772-3C2D-4933-A5F2-4D07C477F65D}"/>
                </a:ext>
              </a:extLst>
            </p:cNvPr>
            <p:cNvSpPr txBox="1"/>
            <p:nvPr/>
          </p:nvSpPr>
          <p:spPr>
            <a:xfrm>
              <a:off x="6423904" y="1848900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80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90" name="组合 7189">
            <a:extLst>
              <a:ext uri="{FF2B5EF4-FFF2-40B4-BE49-F238E27FC236}">
                <a16:creationId xmlns:a16="http://schemas.microsoft.com/office/drawing/2014/main" id="{4E71E7FB-F80A-467F-BBED-B5F154E772F9}"/>
              </a:ext>
            </a:extLst>
          </p:cNvPr>
          <p:cNvGrpSpPr/>
          <p:nvPr/>
        </p:nvGrpSpPr>
        <p:grpSpPr>
          <a:xfrm>
            <a:off x="6137021" y="2395153"/>
            <a:ext cx="2388489" cy="381986"/>
            <a:chOff x="6137021" y="2337972"/>
            <a:chExt cx="2388489" cy="381986"/>
          </a:xfrm>
        </p:grpSpPr>
        <p:grpSp>
          <p:nvGrpSpPr>
            <p:cNvPr id="7185" name="组合 7184">
              <a:extLst>
                <a:ext uri="{FF2B5EF4-FFF2-40B4-BE49-F238E27FC236}">
                  <a16:creationId xmlns:a16="http://schemas.microsoft.com/office/drawing/2014/main" id="{E8323A90-4AC5-43F6-B24B-B01F2F8D3BCC}"/>
                </a:ext>
              </a:extLst>
            </p:cNvPr>
            <p:cNvGrpSpPr/>
            <p:nvPr/>
          </p:nvGrpSpPr>
          <p:grpSpPr>
            <a:xfrm>
              <a:off x="6137021" y="2337972"/>
              <a:ext cx="2388489" cy="381986"/>
              <a:chOff x="6091447" y="2339340"/>
              <a:chExt cx="2398625" cy="410330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9D08B64D-A7CF-46A6-A27D-7FD1013B80E1}"/>
                  </a:ext>
                </a:extLst>
              </p:cNvPr>
              <p:cNvSpPr/>
              <p:nvPr/>
            </p:nvSpPr>
            <p:spPr>
              <a:xfrm>
                <a:off x="6091447" y="2339340"/>
                <a:ext cx="2398625" cy="410330"/>
              </a:xfrm>
              <a:prstGeom prst="roundRect">
                <a:avLst>
                  <a:gd name="adj" fmla="val 18005"/>
                </a:avLst>
              </a:prstGeom>
              <a:gradFill flip="none" rotWithShape="1">
                <a:gsLst>
                  <a:gs pos="100000">
                    <a:schemeClr val="accent1">
                      <a:lumMod val="25000"/>
                      <a:lumOff val="75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4AAD1D09-FB4C-4D04-B7B7-A703115EAE81}"/>
                  </a:ext>
                </a:extLst>
              </p:cNvPr>
              <p:cNvSpPr/>
              <p:nvPr/>
            </p:nvSpPr>
            <p:spPr>
              <a:xfrm>
                <a:off x="6091448" y="2339340"/>
                <a:ext cx="2195660" cy="410330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88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7DAA541-8C42-4D2C-81F3-7021E012F3C5}"/>
                  </a:ext>
                </a:extLst>
              </p:cNvPr>
              <p:cNvSpPr txBox="1"/>
              <p:nvPr/>
            </p:nvSpPr>
            <p:spPr>
              <a:xfrm>
                <a:off x="6162716" y="2379198"/>
                <a:ext cx="1169492" cy="330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对客汇报</a:t>
                </a:r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E2363B6-9E68-4154-A56B-790249611451}"/>
                </a:ext>
              </a:extLst>
            </p:cNvPr>
            <p:cNvSpPr txBox="1"/>
            <p:nvPr/>
          </p:nvSpPr>
          <p:spPr>
            <a:xfrm>
              <a:off x="7769111" y="2375077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94" name="组合 7193">
            <a:extLst>
              <a:ext uri="{FF2B5EF4-FFF2-40B4-BE49-F238E27FC236}">
                <a16:creationId xmlns:a16="http://schemas.microsoft.com/office/drawing/2014/main" id="{9723AB61-A489-46A9-9810-E0A3B0D790F4}"/>
              </a:ext>
            </a:extLst>
          </p:cNvPr>
          <p:cNvGrpSpPr/>
          <p:nvPr/>
        </p:nvGrpSpPr>
        <p:grpSpPr>
          <a:xfrm>
            <a:off x="5555036" y="3239149"/>
            <a:ext cx="3119117" cy="381987"/>
            <a:chOff x="5555036" y="3181968"/>
            <a:chExt cx="3119117" cy="381987"/>
          </a:xfrm>
        </p:grpSpPr>
        <p:grpSp>
          <p:nvGrpSpPr>
            <p:cNvPr id="7187" name="组合 7186">
              <a:extLst>
                <a:ext uri="{FF2B5EF4-FFF2-40B4-BE49-F238E27FC236}">
                  <a16:creationId xmlns:a16="http://schemas.microsoft.com/office/drawing/2014/main" id="{7087ED75-788A-44AB-B21F-6528B2D9071B}"/>
                </a:ext>
              </a:extLst>
            </p:cNvPr>
            <p:cNvGrpSpPr/>
            <p:nvPr/>
          </p:nvGrpSpPr>
          <p:grpSpPr>
            <a:xfrm>
              <a:off x="5555036" y="3181968"/>
              <a:ext cx="3119117" cy="381987"/>
              <a:chOff x="5497482" y="3315623"/>
              <a:chExt cx="2980604" cy="410331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1660268A-2D8A-452A-A613-8109AB514121}"/>
                  </a:ext>
                </a:extLst>
              </p:cNvPr>
              <p:cNvSpPr/>
              <p:nvPr/>
            </p:nvSpPr>
            <p:spPr>
              <a:xfrm>
                <a:off x="5497482" y="3315624"/>
                <a:ext cx="2980604" cy="410330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100000">
                    <a:schemeClr val="accent2">
                      <a:lumMod val="25000"/>
                      <a:lumOff val="75000"/>
                    </a:schemeClr>
                  </a:gs>
                  <a:gs pos="0">
                    <a:schemeClr val="accent2">
                      <a:lumMod val="25000"/>
                      <a:lumOff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6931A4BE-A83A-4B17-835A-63C3D9051BA6}"/>
                  </a:ext>
                </a:extLst>
              </p:cNvPr>
              <p:cNvSpPr/>
              <p:nvPr/>
            </p:nvSpPr>
            <p:spPr>
              <a:xfrm>
                <a:off x="5497482" y="3315623"/>
                <a:ext cx="2671983" cy="410329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95000">
                    <a:schemeClr val="accent2"/>
                  </a:gs>
                  <a:gs pos="9000">
                    <a:schemeClr val="accent2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AC3069F-EA7A-4C60-B579-EF0054678AAF}"/>
                  </a:ext>
                </a:extLst>
              </p:cNvPr>
              <p:cNvSpPr txBox="1"/>
              <p:nvPr/>
            </p:nvSpPr>
            <p:spPr>
              <a:xfrm>
                <a:off x="5568751" y="3355480"/>
                <a:ext cx="1169492" cy="330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+mn-ea"/>
                  </a:rPr>
                  <a:t>UX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设计</a:t>
                </a: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97145DA-937E-4A8D-AACC-BE88849E7411}"/>
                </a:ext>
              </a:extLst>
            </p:cNvPr>
            <p:cNvSpPr txBox="1"/>
            <p:nvPr/>
          </p:nvSpPr>
          <p:spPr>
            <a:xfrm>
              <a:off x="7712659" y="3219072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CDA329-838D-48FD-8C47-3CEC0F2AF460}"/>
              </a:ext>
            </a:extLst>
          </p:cNvPr>
          <p:cNvGrpSpPr/>
          <p:nvPr/>
        </p:nvGrpSpPr>
        <p:grpSpPr>
          <a:xfrm>
            <a:off x="6665054" y="3776991"/>
            <a:ext cx="2428529" cy="381986"/>
            <a:chOff x="6665054" y="3719810"/>
            <a:chExt cx="2428529" cy="381986"/>
          </a:xfrm>
        </p:grpSpPr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1E31452E-0E84-46CA-89FE-679F01D8B9D2}"/>
                </a:ext>
              </a:extLst>
            </p:cNvPr>
            <p:cNvSpPr/>
            <p:nvPr/>
          </p:nvSpPr>
          <p:spPr>
            <a:xfrm>
              <a:off x="6665055" y="3719810"/>
              <a:ext cx="2428528" cy="381986"/>
            </a:xfrm>
            <a:prstGeom prst="roundRect">
              <a:avLst>
                <a:gd name="adj" fmla="val 18005"/>
              </a:avLst>
            </a:prstGeom>
            <a:gradFill>
              <a:gsLst>
                <a:gs pos="100000">
                  <a:schemeClr val="accent2">
                    <a:lumMod val="25000"/>
                    <a:lumOff val="75000"/>
                  </a:schemeClr>
                </a:gs>
                <a:gs pos="0">
                  <a:schemeClr val="accent2">
                    <a:lumMod val="25000"/>
                    <a:lumOff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73D2D4E8-3629-43E9-863E-5056F00AA6B0}"/>
                </a:ext>
              </a:extLst>
            </p:cNvPr>
            <p:cNvSpPr/>
            <p:nvPr/>
          </p:nvSpPr>
          <p:spPr>
            <a:xfrm>
              <a:off x="6665054" y="3719811"/>
              <a:ext cx="1832914" cy="381985"/>
            </a:xfrm>
            <a:prstGeom prst="roundRect">
              <a:avLst>
                <a:gd name="adj" fmla="val 18005"/>
              </a:avLst>
            </a:prstGeom>
            <a:gradFill>
              <a:gsLst>
                <a:gs pos="95000">
                  <a:schemeClr val="accent2"/>
                </a:gs>
                <a:gs pos="9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EAA223A-6757-4D71-A684-62072D1A9028}"/>
                </a:ext>
              </a:extLst>
            </p:cNvPr>
            <p:cNvSpPr txBox="1"/>
            <p:nvPr/>
          </p:nvSpPr>
          <p:spPr>
            <a:xfrm>
              <a:off x="6737657" y="3756915"/>
              <a:ext cx="11913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布局设计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A867060-26DB-4C79-9358-C1BFC3AF1B14}"/>
                </a:ext>
              </a:extLst>
            </p:cNvPr>
            <p:cNvSpPr txBox="1"/>
            <p:nvPr/>
          </p:nvSpPr>
          <p:spPr>
            <a:xfrm>
              <a:off x="7932750" y="3756915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70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96" name="组合 7195">
            <a:extLst>
              <a:ext uri="{FF2B5EF4-FFF2-40B4-BE49-F238E27FC236}">
                <a16:creationId xmlns:a16="http://schemas.microsoft.com/office/drawing/2014/main" id="{4DB7B302-1977-4827-B63B-545DFE850BC2}"/>
              </a:ext>
            </a:extLst>
          </p:cNvPr>
          <p:cNvGrpSpPr/>
          <p:nvPr/>
        </p:nvGrpSpPr>
        <p:grpSpPr>
          <a:xfrm>
            <a:off x="7800171" y="4314831"/>
            <a:ext cx="2520803" cy="381987"/>
            <a:chOff x="7800172" y="4257650"/>
            <a:chExt cx="2428528" cy="381987"/>
          </a:xfrm>
        </p:grpSpPr>
        <p:grpSp>
          <p:nvGrpSpPr>
            <p:cNvPr id="7183" name="组合 7182">
              <a:extLst>
                <a:ext uri="{FF2B5EF4-FFF2-40B4-BE49-F238E27FC236}">
                  <a16:creationId xmlns:a16="http://schemas.microsoft.com/office/drawing/2014/main" id="{319155FA-BB60-4E3E-9A8D-A66717147546}"/>
                </a:ext>
              </a:extLst>
            </p:cNvPr>
            <p:cNvGrpSpPr/>
            <p:nvPr/>
          </p:nvGrpSpPr>
          <p:grpSpPr>
            <a:xfrm>
              <a:off x="7800172" y="4257650"/>
              <a:ext cx="2428528" cy="381987"/>
              <a:chOff x="7884118" y="4467654"/>
              <a:chExt cx="2383944" cy="410331"/>
            </a:xfrm>
          </p:grpSpPr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13F5981-09F5-42B1-864E-6EB8FDE3DD2F}"/>
                  </a:ext>
                </a:extLst>
              </p:cNvPr>
              <p:cNvSpPr/>
              <p:nvPr/>
            </p:nvSpPr>
            <p:spPr>
              <a:xfrm>
                <a:off x="7884118" y="4467655"/>
                <a:ext cx="2383944" cy="410330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100000">
                    <a:schemeClr val="accent2">
                      <a:lumMod val="25000"/>
                      <a:lumOff val="75000"/>
                    </a:schemeClr>
                  </a:gs>
                  <a:gs pos="0">
                    <a:schemeClr val="accent2">
                      <a:lumMod val="25000"/>
                      <a:lumOff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5C919954-7E12-4203-8A06-B0A77BA54EBF}"/>
                  </a:ext>
                </a:extLst>
              </p:cNvPr>
              <p:cNvSpPr/>
              <p:nvPr/>
            </p:nvSpPr>
            <p:spPr>
              <a:xfrm>
                <a:off x="7884118" y="4467654"/>
                <a:ext cx="2034100" cy="410329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95000">
                    <a:schemeClr val="accent2"/>
                  </a:gs>
                  <a:gs pos="9000">
                    <a:schemeClr val="accent2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0A49B7C-33DC-488E-8C3C-BEF96CAE6EA9}"/>
                  </a:ext>
                </a:extLst>
              </p:cNvPr>
              <p:cNvSpPr txBox="1"/>
              <p:nvPr/>
            </p:nvSpPr>
            <p:spPr>
              <a:xfrm>
                <a:off x="7955387" y="4507511"/>
                <a:ext cx="1169492" cy="330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子页创建</a:t>
                </a:r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696FC04-10D4-4514-922F-2AC072580C2E}"/>
                </a:ext>
              </a:extLst>
            </p:cNvPr>
            <p:cNvSpPr txBox="1"/>
            <p:nvPr/>
          </p:nvSpPr>
          <p:spPr>
            <a:xfrm>
              <a:off x="8943209" y="4294754"/>
              <a:ext cx="624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80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95" name="组合 7194">
            <a:extLst>
              <a:ext uri="{FF2B5EF4-FFF2-40B4-BE49-F238E27FC236}">
                <a16:creationId xmlns:a16="http://schemas.microsoft.com/office/drawing/2014/main" id="{A0056649-0F05-4EB9-A127-930D825319EA}"/>
              </a:ext>
            </a:extLst>
          </p:cNvPr>
          <p:cNvGrpSpPr/>
          <p:nvPr/>
        </p:nvGrpSpPr>
        <p:grpSpPr>
          <a:xfrm>
            <a:off x="7800173" y="5144593"/>
            <a:ext cx="3082086" cy="381986"/>
            <a:chOff x="8100393" y="5087412"/>
            <a:chExt cx="2858497" cy="381986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0E6EA5C-2027-425A-BE5B-D39803970C2A}"/>
                </a:ext>
              </a:extLst>
            </p:cNvPr>
            <p:cNvGrpSpPr/>
            <p:nvPr/>
          </p:nvGrpSpPr>
          <p:grpSpPr>
            <a:xfrm>
              <a:off x="8100393" y="5087412"/>
              <a:ext cx="2858497" cy="381986"/>
              <a:chOff x="3120146" y="1745378"/>
              <a:chExt cx="2985983" cy="410329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6E5AFD3E-730A-4AAB-90A3-53B901034D7B}"/>
                  </a:ext>
                </a:extLst>
              </p:cNvPr>
              <p:cNvSpPr/>
              <p:nvPr/>
            </p:nvSpPr>
            <p:spPr>
              <a:xfrm>
                <a:off x="3120146" y="1745378"/>
                <a:ext cx="2985983" cy="410329"/>
              </a:xfrm>
              <a:prstGeom prst="roundRect">
                <a:avLst>
                  <a:gd name="adj" fmla="val 18005"/>
                </a:avLst>
              </a:prstGeom>
              <a:gradFill flip="none" rotWithShape="1">
                <a:gsLst>
                  <a:gs pos="100000">
                    <a:schemeClr val="accent3">
                      <a:lumMod val="25000"/>
                      <a:lumOff val="75000"/>
                    </a:schemeClr>
                  </a:gs>
                  <a:gs pos="0">
                    <a:schemeClr val="accent3">
                      <a:lumMod val="25000"/>
                      <a:lumOff val="7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A5B2F5B4-75C5-4BA8-8F24-C382F1081141}"/>
                  </a:ext>
                </a:extLst>
              </p:cNvPr>
              <p:cNvSpPr/>
              <p:nvPr/>
            </p:nvSpPr>
            <p:spPr>
              <a:xfrm>
                <a:off x="3120146" y="1745378"/>
                <a:ext cx="2224620" cy="410329"/>
              </a:xfrm>
              <a:prstGeom prst="roundRect">
                <a:avLst>
                  <a:gd name="adj" fmla="val 18005"/>
                </a:avLst>
              </a:prstGeom>
              <a:gradFill>
                <a:gsLst>
                  <a:gs pos="95000">
                    <a:schemeClr val="accent3"/>
                  </a:gs>
                  <a:gs pos="9000">
                    <a:schemeClr val="accent3">
                      <a:lumMod val="75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474CD82-FFAD-4EFD-815C-506B7CFFDDEC}"/>
                  </a:ext>
                </a:extLst>
              </p:cNvPr>
              <p:cNvSpPr txBox="1"/>
              <p:nvPr/>
            </p:nvSpPr>
            <p:spPr>
              <a:xfrm>
                <a:off x="3237419" y="1785236"/>
                <a:ext cx="1178178" cy="330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前端开发</a:t>
                </a: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E577442-BE8C-4F30-88CF-2DDEB05D6C31}"/>
                </a:ext>
              </a:extLst>
            </p:cNvPr>
            <p:cNvSpPr txBox="1"/>
            <p:nvPr/>
          </p:nvSpPr>
          <p:spPr>
            <a:xfrm>
              <a:off x="9735302" y="5124517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70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68DFA1-C515-4F10-A89D-C1EB03F0AD53}"/>
              </a:ext>
            </a:extLst>
          </p:cNvPr>
          <p:cNvSpPr txBox="1"/>
          <p:nvPr/>
        </p:nvSpPr>
        <p:spPr>
          <a:xfrm>
            <a:off x="7981384" y="1910325"/>
            <a:ext cx="72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8097F16-2851-40FF-ADC4-BE342BCB0DB6}"/>
              </a:ext>
            </a:extLst>
          </p:cNvPr>
          <p:cNvSpPr txBox="1"/>
          <p:nvPr/>
        </p:nvSpPr>
        <p:spPr>
          <a:xfrm>
            <a:off x="8522305" y="2445936"/>
            <a:ext cx="74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9A066C8-4EBC-4334-997B-E6E96F1CBE35}"/>
              </a:ext>
            </a:extLst>
          </p:cNvPr>
          <p:cNvSpPr txBox="1"/>
          <p:nvPr/>
        </p:nvSpPr>
        <p:spPr>
          <a:xfrm>
            <a:off x="8755944" y="3272976"/>
            <a:ext cx="716025" cy="26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AADDC88-182D-4175-A89F-808FE8C0E2EC}"/>
              </a:ext>
            </a:extLst>
          </p:cNvPr>
          <p:cNvSpPr txBox="1"/>
          <p:nvPr/>
        </p:nvSpPr>
        <p:spPr>
          <a:xfrm>
            <a:off x="9153752" y="3823389"/>
            <a:ext cx="716025" cy="26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D4070C8-4C1D-427C-8795-4AC3DF63A2F4}"/>
              </a:ext>
            </a:extLst>
          </p:cNvPr>
          <p:cNvSpPr txBox="1"/>
          <p:nvPr/>
        </p:nvSpPr>
        <p:spPr>
          <a:xfrm>
            <a:off x="10323230" y="4370855"/>
            <a:ext cx="716025" cy="26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472EDCA-1FE7-4418-875A-FCBC70DF78CB}"/>
              </a:ext>
            </a:extLst>
          </p:cNvPr>
          <p:cNvSpPr txBox="1"/>
          <p:nvPr/>
        </p:nvSpPr>
        <p:spPr>
          <a:xfrm>
            <a:off x="10878326" y="5200956"/>
            <a:ext cx="716025" cy="26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08AF604-E686-47ED-925D-7918F5D94D51}"/>
              </a:ext>
            </a:extLst>
          </p:cNvPr>
          <p:cNvSpPr txBox="1"/>
          <p:nvPr/>
        </p:nvSpPr>
        <p:spPr>
          <a:xfrm>
            <a:off x="11386382" y="5738798"/>
            <a:ext cx="716025" cy="26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13C011F-D4B0-4047-ADAC-24A8B829DE90}"/>
              </a:ext>
            </a:extLst>
          </p:cNvPr>
          <p:cNvGrpSpPr/>
          <p:nvPr/>
        </p:nvGrpSpPr>
        <p:grpSpPr>
          <a:xfrm>
            <a:off x="581173" y="4915905"/>
            <a:ext cx="2254297" cy="1377205"/>
            <a:chOff x="581172" y="4862001"/>
            <a:chExt cx="2319079" cy="141678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7A1A6E3-820F-4268-9C4A-9D4C56C35C45}"/>
                </a:ext>
              </a:extLst>
            </p:cNvPr>
            <p:cNvSpPr/>
            <p:nvPr/>
          </p:nvSpPr>
          <p:spPr>
            <a:xfrm>
              <a:off x="581172" y="4862001"/>
              <a:ext cx="2319079" cy="1416782"/>
            </a:xfrm>
            <a:prstGeom prst="roundRect">
              <a:avLst>
                <a:gd name="adj" fmla="val 4795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DE55C296-F480-4C94-B73D-EF49E8994D54}"/>
                </a:ext>
              </a:extLst>
            </p:cNvPr>
            <p:cNvSpPr/>
            <p:nvPr/>
          </p:nvSpPr>
          <p:spPr>
            <a:xfrm>
              <a:off x="683903" y="4964445"/>
              <a:ext cx="447291" cy="43496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88900" dir="2700000" algn="tl" rotWithShape="0">
                <a:schemeClr val="accent3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BA1BF5F-5ECD-46AD-9DC1-56C3DF58B447}"/>
                </a:ext>
              </a:extLst>
            </p:cNvPr>
            <p:cNvSpPr txBox="1"/>
            <p:nvPr/>
          </p:nvSpPr>
          <p:spPr>
            <a:xfrm>
              <a:off x="1201766" y="4927263"/>
              <a:ext cx="1241786" cy="34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latin typeface="+mj-ea"/>
                  <a:ea typeface="+mj-ea"/>
                </a:rPr>
                <a:t>技术开发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CD1015A-4644-4C11-AF4D-BEFE4B6FB93A}"/>
                </a:ext>
              </a:extLst>
            </p:cNvPr>
            <p:cNvSpPr txBox="1"/>
            <p:nvPr/>
          </p:nvSpPr>
          <p:spPr>
            <a:xfrm>
              <a:off x="1215487" y="5177813"/>
              <a:ext cx="12398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Brand Design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C720611-ED64-4858-A121-0ED69989A93A}"/>
                </a:ext>
              </a:extLst>
            </p:cNvPr>
            <p:cNvSpPr txBox="1"/>
            <p:nvPr/>
          </p:nvSpPr>
          <p:spPr>
            <a:xfrm>
              <a:off x="683903" y="5515012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前端开发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11C779-6820-4F35-9B62-D9F81D6F2958}"/>
                </a:ext>
              </a:extLst>
            </p:cNvPr>
            <p:cNvSpPr txBox="1"/>
            <p:nvPr/>
          </p:nvSpPr>
          <p:spPr>
            <a:xfrm>
              <a:off x="1698933" y="5506008"/>
              <a:ext cx="1098586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Sam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6622ECF-2B74-466B-8DDE-AAF7E1CC5CF6}"/>
                </a:ext>
              </a:extLst>
            </p:cNvPr>
            <p:cNvCxnSpPr>
              <a:cxnSpLocks/>
            </p:cNvCxnSpPr>
            <p:nvPr/>
          </p:nvCxnSpPr>
          <p:spPr>
            <a:xfrm>
              <a:off x="769203" y="5840640"/>
              <a:ext cx="20087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01310F-62C5-4991-BC9E-AAD64AD697DB}"/>
                </a:ext>
              </a:extLst>
            </p:cNvPr>
            <p:cNvSpPr txBox="1"/>
            <p:nvPr/>
          </p:nvSpPr>
          <p:spPr>
            <a:xfrm>
              <a:off x="683903" y="5907525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后端开发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2331CFF-870F-486F-B4FC-6986ECD6159B}"/>
                </a:ext>
              </a:extLst>
            </p:cNvPr>
            <p:cNvSpPr txBox="1"/>
            <p:nvPr/>
          </p:nvSpPr>
          <p:spPr>
            <a:xfrm>
              <a:off x="1698933" y="5898521"/>
              <a:ext cx="1098586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Luis</a:t>
              </a: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4925AD3-DE5C-4E0D-A045-260669808E04}"/>
                </a:ext>
              </a:extLst>
            </p:cNvPr>
            <p:cNvSpPr/>
            <p:nvPr/>
          </p:nvSpPr>
          <p:spPr>
            <a:xfrm>
              <a:off x="782098" y="5112705"/>
              <a:ext cx="250900" cy="138444"/>
            </a:xfrm>
            <a:custGeom>
              <a:avLst/>
              <a:gdLst>
                <a:gd name="connsiteX0" fmla="*/ 133960 w 1190654"/>
                <a:gd name="connsiteY0" fmla="*/ 358263 h 656994"/>
                <a:gd name="connsiteX1" fmla="*/ 285765 w 1190654"/>
                <a:gd name="connsiteY1" fmla="*/ 560669 h 656994"/>
                <a:gd name="connsiteX2" fmla="*/ 273859 w 1190654"/>
                <a:gd name="connsiteY2" fmla="*/ 644013 h 656994"/>
                <a:gd name="connsiteX3" fmla="*/ 190515 w 1190654"/>
                <a:gd name="connsiteY3" fmla="*/ 632106 h 656994"/>
                <a:gd name="connsiteX4" fmla="*/ 11921 w 1190654"/>
                <a:gd name="connsiteY4" fmla="*/ 393982 h 656994"/>
                <a:gd name="connsiteX5" fmla="*/ 11921 w 1190654"/>
                <a:gd name="connsiteY5" fmla="*/ 322544 h 656994"/>
                <a:gd name="connsiteX6" fmla="*/ 190515 w 1190654"/>
                <a:gd name="connsiteY6" fmla="*/ 84419 h 656994"/>
                <a:gd name="connsiteX7" fmla="*/ 273859 w 1190654"/>
                <a:gd name="connsiteY7" fmla="*/ 72513 h 656994"/>
                <a:gd name="connsiteX8" fmla="*/ 285765 w 1190654"/>
                <a:gd name="connsiteY8" fmla="*/ 155857 h 656994"/>
                <a:gd name="connsiteX9" fmla="*/ 133960 w 1190654"/>
                <a:gd name="connsiteY9" fmla="*/ 358263 h 656994"/>
                <a:gd name="connsiteX10" fmla="*/ 904890 w 1190654"/>
                <a:gd name="connsiteY10" fmla="*/ 560669 h 656994"/>
                <a:gd name="connsiteX11" fmla="*/ 916796 w 1190654"/>
                <a:gd name="connsiteY11" fmla="*/ 644013 h 656994"/>
                <a:gd name="connsiteX12" fmla="*/ 1000140 w 1190654"/>
                <a:gd name="connsiteY12" fmla="*/ 632106 h 656994"/>
                <a:gd name="connsiteX13" fmla="*/ 1178734 w 1190654"/>
                <a:gd name="connsiteY13" fmla="*/ 393982 h 656994"/>
                <a:gd name="connsiteX14" fmla="*/ 1178734 w 1190654"/>
                <a:gd name="connsiteY14" fmla="*/ 322544 h 656994"/>
                <a:gd name="connsiteX15" fmla="*/ 1000140 w 1190654"/>
                <a:gd name="connsiteY15" fmla="*/ 84419 h 656994"/>
                <a:gd name="connsiteX16" fmla="*/ 916796 w 1190654"/>
                <a:gd name="connsiteY16" fmla="*/ 72513 h 656994"/>
                <a:gd name="connsiteX17" fmla="*/ 904890 w 1190654"/>
                <a:gd name="connsiteY17" fmla="*/ 155857 h 656994"/>
                <a:gd name="connsiteX18" fmla="*/ 1056695 w 1190654"/>
                <a:gd name="connsiteY18" fmla="*/ 358263 h 656994"/>
                <a:gd name="connsiteX19" fmla="*/ 904890 w 1190654"/>
                <a:gd name="connsiteY19" fmla="*/ 560669 h 656994"/>
                <a:gd name="connsiteX20" fmla="*/ 593899 w 1190654"/>
                <a:gd name="connsiteY20" fmla="*/ 609306 h 656994"/>
                <a:gd name="connsiteX21" fmla="*/ 523705 w 1190654"/>
                <a:gd name="connsiteY21" fmla="*/ 655790 h 656994"/>
                <a:gd name="connsiteX22" fmla="*/ 477221 w 1190654"/>
                <a:gd name="connsiteY22" fmla="*/ 585597 h 656994"/>
                <a:gd name="connsiteX23" fmla="*/ 477694 w 1190654"/>
                <a:gd name="connsiteY23" fmla="*/ 583469 h 656994"/>
                <a:gd name="connsiteX24" fmla="*/ 596756 w 1190654"/>
                <a:gd name="connsiteY24" fmla="*/ 47688 h 656994"/>
                <a:gd name="connsiteX25" fmla="*/ 666950 w 1190654"/>
                <a:gd name="connsiteY25" fmla="*/ 1204 h 656994"/>
                <a:gd name="connsiteX26" fmla="*/ 713434 w 1190654"/>
                <a:gd name="connsiteY26" fmla="*/ 71398 h 656994"/>
                <a:gd name="connsiteX27" fmla="*/ 712961 w 1190654"/>
                <a:gd name="connsiteY27" fmla="*/ 73525 h 656994"/>
                <a:gd name="connsiteX28" fmla="*/ 593899 w 1190654"/>
                <a:gd name="connsiteY28" fmla="*/ 609306 h 65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90654" h="656994">
                  <a:moveTo>
                    <a:pt x="133960" y="358263"/>
                  </a:moveTo>
                  <a:lnTo>
                    <a:pt x="285765" y="560669"/>
                  </a:lnTo>
                  <a:cubicBezTo>
                    <a:pt x="305492" y="586972"/>
                    <a:pt x="300161" y="624286"/>
                    <a:pt x="273859" y="644013"/>
                  </a:cubicBezTo>
                  <a:cubicBezTo>
                    <a:pt x="247556" y="663740"/>
                    <a:pt x="210242" y="658409"/>
                    <a:pt x="190515" y="632106"/>
                  </a:cubicBezTo>
                  <a:lnTo>
                    <a:pt x="11921" y="393982"/>
                  </a:lnTo>
                  <a:cubicBezTo>
                    <a:pt x="-3974" y="372822"/>
                    <a:pt x="-3974" y="343704"/>
                    <a:pt x="11921" y="322544"/>
                  </a:cubicBezTo>
                  <a:lnTo>
                    <a:pt x="190515" y="84419"/>
                  </a:lnTo>
                  <a:cubicBezTo>
                    <a:pt x="210242" y="58116"/>
                    <a:pt x="247556" y="52786"/>
                    <a:pt x="273859" y="72513"/>
                  </a:cubicBezTo>
                  <a:cubicBezTo>
                    <a:pt x="300161" y="92240"/>
                    <a:pt x="305492" y="129554"/>
                    <a:pt x="285765" y="155857"/>
                  </a:cubicBezTo>
                  <a:lnTo>
                    <a:pt x="133960" y="358263"/>
                  </a:lnTo>
                  <a:close/>
                  <a:moveTo>
                    <a:pt x="904890" y="560669"/>
                  </a:moveTo>
                  <a:cubicBezTo>
                    <a:pt x="885163" y="586972"/>
                    <a:pt x="890494" y="624286"/>
                    <a:pt x="916796" y="644013"/>
                  </a:cubicBezTo>
                  <a:cubicBezTo>
                    <a:pt x="943099" y="663740"/>
                    <a:pt x="980413" y="658409"/>
                    <a:pt x="1000140" y="632106"/>
                  </a:cubicBezTo>
                  <a:lnTo>
                    <a:pt x="1178734" y="393982"/>
                  </a:lnTo>
                  <a:cubicBezTo>
                    <a:pt x="1194629" y="372822"/>
                    <a:pt x="1194629" y="343704"/>
                    <a:pt x="1178734" y="322544"/>
                  </a:cubicBezTo>
                  <a:lnTo>
                    <a:pt x="1000140" y="84419"/>
                  </a:lnTo>
                  <a:cubicBezTo>
                    <a:pt x="980413" y="58116"/>
                    <a:pt x="943099" y="52786"/>
                    <a:pt x="916796" y="72513"/>
                  </a:cubicBezTo>
                  <a:cubicBezTo>
                    <a:pt x="890494" y="92240"/>
                    <a:pt x="885163" y="129554"/>
                    <a:pt x="904890" y="155857"/>
                  </a:cubicBezTo>
                  <a:lnTo>
                    <a:pt x="1056695" y="358263"/>
                  </a:lnTo>
                  <a:lnTo>
                    <a:pt x="904890" y="560669"/>
                  </a:lnTo>
                  <a:close/>
                  <a:moveTo>
                    <a:pt x="593899" y="609306"/>
                  </a:moveTo>
                  <a:cubicBezTo>
                    <a:pt x="587352" y="641526"/>
                    <a:pt x="555925" y="662338"/>
                    <a:pt x="523705" y="655790"/>
                  </a:cubicBezTo>
                  <a:cubicBezTo>
                    <a:pt x="491485" y="649243"/>
                    <a:pt x="470674" y="617817"/>
                    <a:pt x="477221" y="585597"/>
                  </a:cubicBezTo>
                  <a:cubicBezTo>
                    <a:pt x="477365" y="584885"/>
                    <a:pt x="477523" y="584176"/>
                    <a:pt x="477694" y="583469"/>
                  </a:cubicBezTo>
                  <a:lnTo>
                    <a:pt x="596756" y="47688"/>
                  </a:lnTo>
                  <a:cubicBezTo>
                    <a:pt x="603303" y="15469"/>
                    <a:pt x="634730" y="-5343"/>
                    <a:pt x="666950" y="1204"/>
                  </a:cubicBezTo>
                  <a:cubicBezTo>
                    <a:pt x="699170" y="7751"/>
                    <a:pt x="719981" y="39178"/>
                    <a:pt x="713434" y="71398"/>
                  </a:cubicBezTo>
                  <a:cubicBezTo>
                    <a:pt x="713290" y="72110"/>
                    <a:pt x="713132" y="72819"/>
                    <a:pt x="712961" y="73525"/>
                  </a:cubicBezTo>
                  <a:lnTo>
                    <a:pt x="593899" y="609306"/>
                  </a:lnTo>
                  <a:close/>
                </a:path>
              </a:pathLst>
            </a:custGeom>
            <a:solidFill>
              <a:schemeClr val="bg1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E26B576-354D-4992-8C32-75A61928DACF}"/>
              </a:ext>
            </a:extLst>
          </p:cNvPr>
          <p:cNvGrpSpPr/>
          <p:nvPr/>
        </p:nvGrpSpPr>
        <p:grpSpPr>
          <a:xfrm>
            <a:off x="581173" y="3093834"/>
            <a:ext cx="2254297" cy="1748302"/>
            <a:chOff x="581172" y="2987569"/>
            <a:chExt cx="2319079" cy="179854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9A5C664-69BC-49B2-81F4-B2A41275A86E}"/>
                </a:ext>
              </a:extLst>
            </p:cNvPr>
            <p:cNvSpPr/>
            <p:nvPr/>
          </p:nvSpPr>
          <p:spPr>
            <a:xfrm>
              <a:off x="581172" y="2987569"/>
              <a:ext cx="2319079" cy="1798543"/>
            </a:xfrm>
            <a:prstGeom prst="roundRect">
              <a:avLst>
                <a:gd name="adj" fmla="val 3710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31041B77-1248-4473-911A-1AB8BCA447CD}"/>
                </a:ext>
              </a:extLst>
            </p:cNvPr>
            <p:cNvSpPr/>
            <p:nvPr/>
          </p:nvSpPr>
          <p:spPr>
            <a:xfrm>
              <a:off x="683903" y="3090657"/>
              <a:ext cx="447291" cy="4349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88900" dir="2700000" algn="tl" rotWithShape="0">
                <a:schemeClr val="accent2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FA8A5C4-A51E-48F0-8EBF-2C46E5353DCF}"/>
                </a:ext>
              </a:extLst>
            </p:cNvPr>
            <p:cNvSpPr txBox="1"/>
            <p:nvPr/>
          </p:nvSpPr>
          <p:spPr>
            <a:xfrm>
              <a:off x="1201766" y="3053476"/>
              <a:ext cx="1241786" cy="344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latin typeface="+mj-ea"/>
                  <a:ea typeface="+mj-ea"/>
                </a:rPr>
                <a:t>网站设计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6F8DBDF-BB5B-484E-AA88-AFE48D62B66C}"/>
                </a:ext>
              </a:extLst>
            </p:cNvPr>
            <p:cNvSpPr txBox="1"/>
            <p:nvPr/>
          </p:nvSpPr>
          <p:spPr>
            <a:xfrm>
              <a:off x="1215486" y="3304025"/>
              <a:ext cx="1549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Website design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272763A-CA68-4DC4-8A06-D221900B65A3}"/>
                </a:ext>
              </a:extLst>
            </p:cNvPr>
            <p:cNvSpPr txBox="1"/>
            <p:nvPr/>
          </p:nvSpPr>
          <p:spPr>
            <a:xfrm>
              <a:off x="683903" y="3641224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UX</a:t>
              </a:r>
              <a:r>
                <a:rPr lang="zh-CN" altLang="en-US" sz="1200" dirty="0"/>
                <a:t>设计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F526E46-8272-4B72-AB8D-4BC89CB9D8EC}"/>
                </a:ext>
              </a:extLst>
            </p:cNvPr>
            <p:cNvSpPr txBox="1"/>
            <p:nvPr/>
          </p:nvSpPr>
          <p:spPr>
            <a:xfrm>
              <a:off x="1698933" y="3632221"/>
              <a:ext cx="1098586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Cindy</a:t>
              </a: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A80CF55-E7DA-47CA-85F7-76070F4B01E5}"/>
                </a:ext>
              </a:extLst>
            </p:cNvPr>
            <p:cNvCxnSpPr>
              <a:cxnSpLocks/>
            </p:cNvCxnSpPr>
            <p:nvPr/>
          </p:nvCxnSpPr>
          <p:spPr>
            <a:xfrm>
              <a:off x="769203" y="3966852"/>
              <a:ext cx="20087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EC39166-93AA-4065-989C-BC459F9E46B4}"/>
                </a:ext>
              </a:extLst>
            </p:cNvPr>
            <p:cNvSpPr txBox="1"/>
            <p:nvPr/>
          </p:nvSpPr>
          <p:spPr>
            <a:xfrm>
              <a:off x="683903" y="4033737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布局设计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EC8BBDC-E4EF-42FC-9C7B-BE2FAF3FF2F4}"/>
                </a:ext>
              </a:extLst>
            </p:cNvPr>
            <p:cNvSpPr txBox="1"/>
            <p:nvPr/>
          </p:nvSpPr>
          <p:spPr>
            <a:xfrm>
              <a:off x="1522540" y="4024734"/>
              <a:ext cx="1274980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Kate &amp; Victor</a:t>
              </a: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ABAB1C-00DE-4EBA-818A-10C270A2BA00}"/>
                </a:ext>
              </a:extLst>
            </p:cNvPr>
            <p:cNvCxnSpPr>
              <a:cxnSpLocks/>
            </p:cNvCxnSpPr>
            <p:nvPr/>
          </p:nvCxnSpPr>
          <p:spPr>
            <a:xfrm>
              <a:off x="769203" y="4369178"/>
              <a:ext cx="20087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DC08257-F851-47EF-806F-08D4C6341411}"/>
                </a:ext>
              </a:extLst>
            </p:cNvPr>
            <p:cNvSpPr txBox="1"/>
            <p:nvPr/>
          </p:nvSpPr>
          <p:spPr>
            <a:xfrm>
              <a:off x="683903" y="4436062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子页创建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55401D0-D9BE-4690-922C-B69F0B606186}"/>
                </a:ext>
              </a:extLst>
            </p:cNvPr>
            <p:cNvSpPr txBox="1"/>
            <p:nvPr/>
          </p:nvSpPr>
          <p:spPr>
            <a:xfrm>
              <a:off x="1698933" y="4427059"/>
              <a:ext cx="1098586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Linda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C9039FF-3FC8-433F-87BA-3AFF6E135153}"/>
                </a:ext>
              </a:extLst>
            </p:cNvPr>
            <p:cNvGrpSpPr/>
            <p:nvPr/>
          </p:nvGrpSpPr>
          <p:grpSpPr>
            <a:xfrm>
              <a:off x="796661" y="3197255"/>
              <a:ext cx="221775" cy="221768"/>
              <a:chOff x="775065" y="3166352"/>
              <a:chExt cx="221775" cy="221768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8DEAA6C5-A517-400E-939C-F87B0CB6F38B}"/>
                  </a:ext>
                </a:extLst>
              </p:cNvPr>
              <p:cNvSpPr/>
              <p:nvPr/>
            </p:nvSpPr>
            <p:spPr>
              <a:xfrm>
                <a:off x="879100" y="3265623"/>
                <a:ext cx="93589" cy="16298"/>
              </a:xfrm>
              <a:custGeom>
                <a:avLst/>
                <a:gdLst>
                  <a:gd name="connsiteX0" fmla="*/ 522350 w 572169"/>
                  <a:gd name="connsiteY0" fmla="*/ 99640 h 99640"/>
                  <a:gd name="connsiteX1" fmla="*/ 49820 w 572169"/>
                  <a:gd name="connsiteY1" fmla="*/ 99640 h 99640"/>
                  <a:gd name="connsiteX2" fmla="*/ 0 w 572169"/>
                  <a:gd name="connsiteY2" fmla="*/ 49820 h 99640"/>
                  <a:gd name="connsiteX3" fmla="*/ 49820 w 572169"/>
                  <a:gd name="connsiteY3" fmla="*/ 0 h 99640"/>
                  <a:gd name="connsiteX4" fmla="*/ 522350 w 572169"/>
                  <a:gd name="connsiteY4" fmla="*/ 0 h 99640"/>
                  <a:gd name="connsiteX5" fmla="*/ 572170 w 572169"/>
                  <a:gd name="connsiteY5" fmla="*/ 49820 h 99640"/>
                  <a:gd name="connsiteX6" fmla="*/ 522350 w 572169"/>
                  <a:gd name="connsiteY6" fmla="*/ 99640 h 9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9" h="99640">
                    <a:moveTo>
                      <a:pt x="522350" y="99640"/>
                    </a:moveTo>
                    <a:lnTo>
                      <a:pt x="49820" y="99640"/>
                    </a:lnTo>
                    <a:cubicBezTo>
                      <a:pt x="22305" y="99640"/>
                      <a:pt x="0" y="77335"/>
                      <a:pt x="0" y="49820"/>
                    </a:cubicBezTo>
                    <a:cubicBezTo>
                      <a:pt x="0" y="22305"/>
                      <a:pt x="22305" y="0"/>
                      <a:pt x="49820" y="0"/>
                    </a:cubicBezTo>
                    <a:lnTo>
                      <a:pt x="522350" y="0"/>
                    </a:lnTo>
                    <a:cubicBezTo>
                      <a:pt x="549864" y="0"/>
                      <a:pt x="572170" y="22305"/>
                      <a:pt x="572170" y="49820"/>
                    </a:cubicBezTo>
                    <a:cubicBezTo>
                      <a:pt x="572170" y="77335"/>
                      <a:pt x="549865" y="99640"/>
                      <a:pt x="522350" y="996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EEBD95B-8F4E-4DF6-BD2B-FA3863D8F5FE}"/>
                  </a:ext>
                </a:extLst>
              </p:cNvPr>
              <p:cNvSpPr/>
              <p:nvPr/>
            </p:nvSpPr>
            <p:spPr>
              <a:xfrm>
                <a:off x="797972" y="3190603"/>
                <a:ext cx="174717" cy="174720"/>
              </a:xfrm>
              <a:custGeom>
                <a:avLst/>
                <a:gdLst>
                  <a:gd name="connsiteX0" fmla="*/ 534088 w 1068158"/>
                  <a:gd name="connsiteY0" fmla="*/ 1068177 h 1068176"/>
                  <a:gd name="connsiteX1" fmla="*/ 0 w 1068158"/>
                  <a:gd name="connsiteY1" fmla="*/ 534088 h 1068176"/>
                  <a:gd name="connsiteX2" fmla="*/ 534088 w 1068158"/>
                  <a:gd name="connsiteY2" fmla="*/ 0 h 1068176"/>
                  <a:gd name="connsiteX3" fmla="*/ 1068158 w 1068158"/>
                  <a:gd name="connsiteY3" fmla="*/ 502481 h 1068176"/>
                  <a:gd name="connsiteX4" fmla="*/ 1018338 w 1068158"/>
                  <a:gd name="connsiteY4" fmla="*/ 552301 h 1068176"/>
                  <a:gd name="connsiteX5" fmla="*/ 968518 w 1068158"/>
                  <a:gd name="connsiteY5" fmla="*/ 502481 h 1068176"/>
                  <a:gd name="connsiteX6" fmla="*/ 534088 w 1068158"/>
                  <a:gd name="connsiteY6" fmla="*/ 99585 h 1068176"/>
                  <a:gd name="connsiteX7" fmla="*/ 99640 w 1068158"/>
                  <a:gd name="connsiteY7" fmla="*/ 534033 h 1068176"/>
                  <a:gd name="connsiteX8" fmla="*/ 534088 w 1068158"/>
                  <a:gd name="connsiteY8" fmla="*/ 968536 h 1068176"/>
                  <a:gd name="connsiteX9" fmla="*/ 852618 w 1068158"/>
                  <a:gd name="connsiteY9" fmla="*/ 829531 h 1068176"/>
                  <a:gd name="connsiteX10" fmla="*/ 923044 w 1068158"/>
                  <a:gd name="connsiteY10" fmla="*/ 827458 h 1068176"/>
                  <a:gd name="connsiteX11" fmla="*/ 925655 w 1068158"/>
                  <a:gd name="connsiteY11" fmla="*/ 897303 h 1068176"/>
                  <a:gd name="connsiteX12" fmla="*/ 534088 w 1068158"/>
                  <a:gd name="connsiteY12" fmla="*/ 1068177 h 106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8158" h="1068176">
                    <a:moveTo>
                      <a:pt x="534088" y="1068177"/>
                    </a:moveTo>
                    <a:cubicBezTo>
                      <a:pt x="239595" y="1068177"/>
                      <a:pt x="0" y="828582"/>
                      <a:pt x="0" y="534088"/>
                    </a:cubicBezTo>
                    <a:cubicBezTo>
                      <a:pt x="0" y="239595"/>
                      <a:pt x="239595" y="0"/>
                      <a:pt x="534088" y="0"/>
                    </a:cubicBezTo>
                    <a:cubicBezTo>
                      <a:pt x="838572" y="0"/>
                      <a:pt x="1068158" y="215987"/>
                      <a:pt x="1068158" y="502481"/>
                    </a:cubicBezTo>
                    <a:cubicBezTo>
                      <a:pt x="1068158" y="529996"/>
                      <a:pt x="1045853" y="552301"/>
                      <a:pt x="1018338" y="552301"/>
                    </a:cubicBezTo>
                    <a:cubicBezTo>
                      <a:pt x="990823" y="552301"/>
                      <a:pt x="968518" y="529996"/>
                      <a:pt x="968518" y="502481"/>
                    </a:cubicBezTo>
                    <a:cubicBezTo>
                      <a:pt x="968518" y="272783"/>
                      <a:pt x="781757" y="99585"/>
                      <a:pt x="534088" y="99585"/>
                    </a:cubicBezTo>
                    <a:cubicBezTo>
                      <a:pt x="294531" y="99585"/>
                      <a:pt x="99640" y="294475"/>
                      <a:pt x="99640" y="534033"/>
                    </a:cubicBezTo>
                    <a:cubicBezTo>
                      <a:pt x="99640" y="773590"/>
                      <a:pt x="294531" y="968536"/>
                      <a:pt x="534088" y="968536"/>
                    </a:cubicBezTo>
                    <a:cubicBezTo>
                      <a:pt x="654943" y="968360"/>
                      <a:pt x="770301" y="918018"/>
                      <a:pt x="852618" y="829531"/>
                    </a:cubicBezTo>
                    <a:cubicBezTo>
                      <a:pt x="871493" y="809511"/>
                      <a:pt x="903024" y="808583"/>
                      <a:pt x="923044" y="827458"/>
                    </a:cubicBezTo>
                    <a:cubicBezTo>
                      <a:pt x="942839" y="846121"/>
                      <a:pt x="944002" y="877214"/>
                      <a:pt x="925655" y="897303"/>
                    </a:cubicBezTo>
                    <a:cubicBezTo>
                      <a:pt x="824469" y="1006087"/>
                      <a:pt x="682656" y="1067972"/>
                      <a:pt x="534088" y="10681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06238C9B-02A3-45F4-A24C-5450479BBAAF}"/>
                  </a:ext>
                </a:extLst>
              </p:cNvPr>
              <p:cNvSpPr/>
              <p:nvPr/>
            </p:nvSpPr>
            <p:spPr>
              <a:xfrm>
                <a:off x="775065" y="3166352"/>
                <a:ext cx="221775" cy="221768"/>
              </a:xfrm>
              <a:custGeom>
                <a:avLst/>
                <a:gdLst>
                  <a:gd name="connsiteX0" fmla="*/ 163225 w 1355856"/>
                  <a:gd name="connsiteY0" fmla="*/ 1355814 h 1355813"/>
                  <a:gd name="connsiteX1" fmla="*/ 43977 w 1355856"/>
                  <a:gd name="connsiteY1" fmla="*/ 1312542 h 1355813"/>
                  <a:gd name="connsiteX2" fmla="*/ 76663 w 1355856"/>
                  <a:gd name="connsiteY2" fmla="*/ 945067 h 1355813"/>
                  <a:gd name="connsiteX3" fmla="*/ 453849 w 1355856"/>
                  <a:gd name="connsiteY3" fmla="*/ 453822 h 1355813"/>
                  <a:gd name="connsiteX4" fmla="*/ 945094 w 1355856"/>
                  <a:gd name="connsiteY4" fmla="*/ 76655 h 1355813"/>
                  <a:gd name="connsiteX5" fmla="*/ 1312532 w 1355856"/>
                  <a:gd name="connsiteY5" fmla="*/ 43950 h 1355813"/>
                  <a:gd name="connsiteX6" fmla="*/ 1185805 w 1355856"/>
                  <a:gd name="connsiteY6" fmla="*/ 566281 h 1355813"/>
                  <a:gd name="connsiteX7" fmla="*/ 1116753 w 1355856"/>
                  <a:gd name="connsiteY7" fmla="*/ 580278 h 1355813"/>
                  <a:gd name="connsiteX8" fmla="*/ 1102755 w 1355856"/>
                  <a:gd name="connsiteY8" fmla="*/ 511226 h 1355813"/>
                  <a:gd name="connsiteX9" fmla="*/ 1103670 w 1355856"/>
                  <a:gd name="connsiteY9" fmla="*/ 509893 h 1355813"/>
                  <a:gd name="connsiteX10" fmla="*/ 1242080 w 1355856"/>
                  <a:gd name="connsiteY10" fmla="*/ 114401 h 1355813"/>
                  <a:gd name="connsiteX11" fmla="*/ 991063 w 1355856"/>
                  <a:gd name="connsiteY11" fmla="*/ 165059 h 1355813"/>
                  <a:gd name="connsiteX12" fmla="*/ 524301 w 1355856"/>
                  <a:gd name="connsiteY12" fmla="*/ 524237 h 1355813"/>
                  <a:gd name="connsiteX13" fmla="*/ 165085 w 1355856"/>
                  <a:gd name="connsiteY13" fmla="*/ 991036 h 1355813"/>
                  <a:gd name="connsiteX14" fmla="*/ 114409 w 1355856"/>
                  <a:gd name="connsiteY14" fmla="*/ 1242072 h 1355813"/>
                  <a:gd name="connsiteX15" fmla="*/ 507427 w 1355856"/>
                  <a:gd name="connsiteY15" fmla="*/ 1105336 h 1355813"/>
                  <a:gd name="connsiteX16" fmla="*/ 576995 w 1355856"/>
                  <a:gd name="connsiteY16" fmla="*/ 1116490 h 1355813"/>
                  <a:gd name="connsiteX17" fmla="*/ 565841 w 1355856"/>
                  <a:gd name="connsiteY17" fmla="*/ 1186058 h 1355813"/>
                  <a:gd name="connsiteX18" fmla="*/ 563610 w 1355856"/>
                  <a:gd name="connsiteY18" fmla="*/ 1187582 h 1355813"/>
                  <a:gd name="connsiteX19" fmla="*/ 163225 w 1355856"/>
                  <a:gd name="connsiteY19" fmla="*/ 1355814 h 135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55856" h="1355813">
                    <a:moveTo>
                      <a:pt x="163225" y="1355814"/>
                    </a:moveTo>
                    <a:cubicBezTo>
                      <a:pt x="113312" y="1355814"/>
                      <a:pt x="72961" y="1341526"/>
                      <a:pt x="43977" y="1312542"/>
                    </a:cubicBezTo>
                    <a:cubicBezTo>
                      <a:pt x="-24261" y="1244360"/>
                      <a:pt x="-12876" y="1117298"/>
                      <a:pt x="76663" y="945067"/>
                    </a:cubicBezTo>
                    <a:cubicBezTo>
                      <a:pt x="156379" y="791793"/>
                      <a:pt x="290324" y="617347"/>
                      <a:pt x="453849" y="453822"/>
                    </a:cubicBezTo>
                    <a:cubicBezTo>
                      <a:pt x="617374" y="290298"/>
                      <a:pt x="791819" y="156352"/>
                      <a:pt x="945094" y="76655"/>
                    </a:cubicBezTo>
                    <a:cubicBezTo>
                      <a:pt x="1117306" y="-12921"/>
                      <a:pt x="1244368" y="-24213"/>
                      <a:pt x="1312532" y="43950"/>
                    </a:cubicBezTo>
                    <a:cubicBezTo>
                      <a:pt x="1399968" y="131386"/>
                      <a:pt x="1353739" y="321719"/>
                      <a:pt x="1185805" y="566281"/>
                    </a:cubicBezTo>
                    <a:cubicBezTo>
                      <a:pt x="1170602" y="589214"/>
                      <a:pt x="1139686" y="595481"/>
                      <a:pt x="1116753" y="580278"/>
                    </a:cubicBezTo>
                    <a:cubicBezTo>
                      <a:pt x="1093819" y="565075"/>
                      <a:pt x="1087552" y="534160"/>
                      <a:pt x="1102755" y="511226"/>
                    </a:cubicBezTo>
                    <a:cubicBezTo>
                      <a:pt x="1103053" y="510777"/>
                      <a:pt x="1103358" y="510333"/>
                      <a:pt x="1103670" y="509893"/>
                    </a:cubicBezTo>
                    <a:cubicBezTo>
                      <a:pt x="1246359" y="302074"/>
                      <a:pt x="1281315" y="153636"/>
                      <a:pt x="1242080" y="114401"/>
                    </a:cubicBezTo>
                    <a:cubicBezTo>
                      <a:pt x="1217896" y="90217"/>
                      <a:pt x="1137547" y="88877"/>
                      <a:pt x="991063" y="165059"/>
                    </a:cubicBezTo>
                    <a:cubicBezTo>
                      <a:pt x="846569" y="240198"/>
                      <a:pt x="680812" y="367763"/>
                      <a:pt x="524301" y="524237"/>
                    </a:cubicBezTo>
                    <a:cubicBezTo>
                      <a:pt x="367789" y="680711"/>
                      <a:pt x="240206" y="846561"/>
                      <a:pt x="165085" y="991036"/>
                    </a:cubicBezTo>
                    <a:cubicBezTo>
                      <a:pt x="88904" y="1137539"/>
                      <a:pt x="90169" y="1217813"/>
                      <a:pt x="114409" y="1242072"/>
                    </a:cubicBezTo>
                    <a:cubicBezTo>
                      <a:pt x="153477" y="1281139"/>
                      <a:pt x="300928" y="1246630"/>
                      <a:pt x="507427" y="1105336"/>
                    </a:cubicBezTo>
                    <a:cubicBezTo>
                      <a:pt x="529718" y="1089206"/>
                      <a:pt x="560865" y="1094200"/>
                      <a:pt x="576995" y="1116490"/>
                    </a:cubicBezTo>
                    <a:cubicBezTo>
                      <a:pt x="593126" y="1138781"/>
                      <a:pt x="588132" y="1169928"/>
                      <a:pt x="565841" y="1186058"/>
                    </a:cubicBezTo>
                    <a:cubicBezTo>
                      <a:pt x="565111" y="1186586"/>
                      <a:pt x="564367" y="1187095"/>
                      <a:pt x="563610" y="1187582"/>
                    </a:cubicBezTo>
                    <a:cubicBezTo>
                      <a:pt x="401462" y="1298571"/>
                      <a:pt x="263182" y="1355814"/>
                      <a:pt x="163225" y="1355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9E50F8E-E38F-4701-854F-E6EBEE4D206F}"/>
              </a:ext>
            </a:extLst>
          </p:cNvPr>
          <p:cNvGrpSpPr/>
          <p:nvPr/>
        </p:nvGrpSpPr>
        <p:grpSpPr>
          <a:xfrm>
            <a:off x="581173" y="1628959"/>
            <a:ext cx="2254297" cy="1399859"/>
            <a:chOff x="581172" y="1480598"/>
            <a:chExt cx="2319079" cy="144008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0E1420D-5249-4554-ACBC-D3185B0A4FE1}"/>
                </a:ext>
              </a:extLst>
            </p:cNvPr>
            <p:cNvSpPr/>
            <p:nvPr/>
          </p:nvSpPr>
          <p:spPr>
            <a:xfrm>
              <a:off x="581172" y="1480598"/>
              <a:ext cx="2319079" cy="1440087"/>
            </a:xfrm>
            <a:prstGeom prst="roundRect">
              <a:avLst>
                <a:gd name="adj" fmla="val 4641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9A277E4-148F-4341-8498-82156AA90EC2}"/>
                </a:ext>
              </a:extLst>
            </p:cNvPr>
            <p:cNvSpPr/>
            <p:nvPr/>
          </p:nvSpPr>
          <p:spPr>
            <a:xfrm>
              <a:off x="683903" y="1590839"/>
              <a:ext cx="447291" cy="43496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88900" dir="2700000" algn="tl" rotWithShape="0">
                <a:schemeClr val="accent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411D17D-BA47-4B51-8845-D8354736D175}"/>
                </a:ext>
              </a:extLst>
            </p:cNvPr>
            <p:cNvSpPr txBox="1"/>
            <p:nvPr/>
          </p:nvSpPr>
          <p:spPr>
            <a:xfrm>
              <a:off x="1201766" y="1553657"/>
              <a:ext cx="1241786" cy="344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latin typeface="+mj-ea"/>
                  <a:ea typeface="+mj-ea"/>
                </a:rPr>
                <a:t>品牌设计</a:t>
              </a:r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7168" name="文本框 7167">
              <a:extLst>
                <a:ext uri="{FF2B5EF4-FFF2-40B4-BE49-F238E27FC236}">
                  <a16:creationId xmlns:a16="http://schemas.microsoft.com/office/drawing/2014/main" id="{FB0FDE9B-A608-4DCB-A2B0-F09FE4174426}"/>
                </a:ext>
              </a:extLst>
            </p:cNvPr>
            <p:cNvSpPr txBox="1"/>
            <p:nvPr/>
          </p:nvSpPr>
          <p:spPr>
            <a:xfrm>
              <a:off x="1215487" y="1804207"/>
              <a:ext cx="12398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Brand Design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4F042CB-71B2-4E42-A4B0-A11700AAA655}"/>
                </a:ext>
              </a:extLst>
            </p:cNvPr>
            <p:cNvSpPr txBox="1"/>
            <p:nvPr/>
          </p:nvSpPr>
          <p:spPr>
            <a:xfrm>
              <a:off x="683903" y="2141406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视觉设计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3FC20BD-3DFB-4A5F-ADCF-B80BE47024F4}"/>
                </a:ext>
              </a:extLst>
            </p:cNvPr>
            <p:cNvSpPr txBox="1"/>
            <p:nvPr/>
          </p:nvSpPr>
          <p:spPr>
            <a:xfrm>
              <a:off x="1609021" y="2132402"/>
              <a:ext cx="1188498" cy="265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Kale &amp; David</a:t>
              </a:r>
            </a:p>
          </p:txBody>
        </p:sp>
        <p:cxnSp>
          <p:nvCxnSpPr>
            <p:cNvPr id="7172" name="直接连接符 7171">
              <a:extLst>
                <a:ext uri="{FF2B5EF4-FFF2-40B4-BE49-F238E27FC236}">
                  <a16:creationId xmlns:a16="http://schemas.microsoft.com/office/drawing/2014/main" id="{45CE0675-9E4B-468A-B32B-03ADF048676D}"/>
                </a:ext>
              </a:extLst>
            </p:cNvPr>
            <p:cNvCxnSpPr>
              <a:cxnSpLocks/>
            </p:cNvCxnSpPr>
            <p:nvPr/>
          </p:nvCxnSpPr>
          <p:spPr>
            <a:xfrm>
              <a:off x="769203" y="2467034"/>
              <a:ext cx="20087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0D34FB1-914C-44A6-807A-E3C86D869151}"/>
                </a:ext>
              </a:extLst>
            </p:cNvPr>
            <p:cNvSpPr txBox="1"/>
            <p:nvPr/>
          </p:nvSpPr>
          <p:spPr>
            <a:xfrm>
              <a:off x="683903" y="2533919"/>
              <a:ext cx="1549492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对客汇报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3656E64-A907-4287-8E06-7264AB21C1BB}"/>
                </a:ext>
              </a:extLst>
            </p:cNvPr>
            <p:cNvSpPr txBox="1"/>
            <p:nvPr/>
          </p:nvSpPr>
          <p:spPr>
            <a:xfrm>
              <a:off x="1698933" y="2524915"/>
              <a:ext cx="1098586" cy="258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/>
                <a:t>David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7087A5A-08A9-4071-B241-0C583BBA1E13}"/>
                </a:ext>
              </a:extLst>
            </p:cNvPr>
            <p:cNvGrpSpPr/>
            <p:nvPr/>
          </p:nvGrpSpPr>
          <p:grpSpPr>
            <a:xfrm>
              <a:off x="801409" y="1709739"/>
              <a:ext cx="212278" cy="197164"/>
              <a:chOff x="3345858" y="2432285"/>
              <a:chExt cx="1539281" cy="1429680"/>
            </a:xfrm>
            <a:solidFill>
              <a:schemeClr val="bg1"/>
            </a:solidFill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C550A42-1A7D-4E89-A846-814B4E630DD9}"/>
                  </a:ext>
                </a:extLst>
              </p:cNvPr>
              <p:cNvSpPr/>
              <p:nvPr/>
            </p:nvSpPr>
            <p:spPr>
              <a:xfrm>
                <a:off x="3519659" y="3785319"/>
                <a:ext cx="1191555" cy="76646"/>
              </a:xfrm>
              <a:custGeom>
                <a:avLst/>
                <a:gdLst>
                  <a:gd name="connsiteX0" fmla="*/ 1153418 w 1191555"/>
                  <a:gd name="connsiteY0" fmla="*/ 76647 h 76646"/>
                  <a:gd name="connsiteX1" fmla="*/ 38323 w 1191555"/>
                  <a:gd name="connsiteY1" fmla="*/ 76647 h 76646"/>
                  <a:gd name="connsiteX2" fmla="*/ 0 w 1191555"/>
                  <a:gd name="connsiteY2" fmla="*/ 38323 h 76646"/>
                  <a:gd name="connsiteX3" fmla="*/ 38323 w 1191555"/>
                  <a:gd name="connsiteY3" fmla="*/ 0 h 76646"/>
                  <a:gd name="connsiteX4" fmla="*/ 1153232 w 1191555"/>
                  <a:gd name="connsiteY4" fmla="*/ 0 h 76646"/>
                  <a:gd name="connsiteX5" fmla="*/ 1191555 w 1191555"/>
                  <a:gd name="connsiteY5" fmla="*/ 38323 h 76646"/>
                  <a:gd name="connsiteX6" fmla="*/ 1153418 w 1191555"/>
                  <a:gd name="connsiteY6" fmla="*/ 76647 h 7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1555" h="76646">
                    <a:moveTo>
                      <a:pt x="1153418" y="76647"/>
                    </a:moveTo>
                    <a:lnTo>
                      <a:pt x="38323" y="76647"/>
                    </a:lnTo>
                    <a:cubicBezTo>
                      <a:pt x="17115" y="76647"/>
                      <a:pt x="0" y="59531"/>
                      <a:pt x="0" y="38323"/>
                    </a:cubicBezTo>
                    <a:cubicBezTo>
                      <a:pt x="0" y="17115"/>
                      <a:pt x="17115" y="0"/>
                      <a:pt x="38323" y="0"/>
                    </a:cubicBezTo>
                    <a:lnTo>
                      <a:pt x="1153232" y="0"/>
                    </a:lnTo>
                    <a:cubicBezTo>
                      <a:pt x="1174440" y="0"/>
                      <a:pt x="1191555" y="17115"/>
                      <a:pt x="1191555" y="38323"/>
                    </a:cubicBezTo>
                    <a:cubicBezTo>
                      <a:pt x="1191555" y="59531"/>
                      <a:pt x="1174626" y="76647"/>
                      <a:pt x="1153418" y="76647"/>
                    </a:cubicBezTo>
                    <a:close/>
                  </a:path>
                </a:pathLst>
              </a:custGeom>
              <a:grpFill/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5B0936D-699E-4B68-B3ED-F1C7390FE05D}"/>
                  </a:ext>
                </a:extLst>
              </p:cNvPr>
              <p:cNvSpPr/>
              <p:nvPr/>
            </p:nvSpPr>
            <p:spPr>
              <a:xfrm>
                <a:off x="3345858" y="2432285"/>
                <a:ext cx="1539281" cy="1134256"/>
              </a:xfrm>
              <a:custGeom>
                <a:avLst/>
                <a:gdLst>
                  <a:gd name="connsiteX0" fmla="*/ 1270665 w 1539281"/>
                  <a:gd name="connsiteY0" fmla="*/ 1134256 h 1134256"/>
                  <a:gd name="connsiteX1" fmla="*/ 265145 w 1539281"/>
                  <a:gd name="connsiteY1" fmla="*/ 1134256 h 1134256"/>
                  <a:gd name="connsiteX2" fmla="*/ 152036 w 1539281"/>
                  <a:gd name="connsiteY2" fmla="*/ 1040681 h 1134256"/>
                  <a:gd name="connsiteX3" fmla="*/ 1161 w 1539281"/>
                  <a:gd name="connsiteY3" fmla="*/ 254310 h 1134256"/>
                  <a:gd name="connsiteX4" fmla="*/ 30741 w 1539281"/>
                  <a:gd name="connsiteY4" fmla="*/ 187523 h 1134256"/>
                  <a:gd name="connsiteX5" fmla="*/ 103666 w 1539281"/>
                  <a:gd name="connsiteY5" fmla="*/ 191988 h 1134256"/>
                  <a:gd name="connsiteX6" fmla="*/ 436111 w 1539281"/>
                  <a:gd name="connsiteY6" fmla="*/ 455228 h 1134256"/>
                  <a:gd name="connsiteX7" fmla="*/ 723536 w 1539281"/>
                  <a:gd name="connsiteY7" fmla="*/ 28277 h 1134256"/>
                  <a:gd name="connsiteX8" fmla="*/ 776184 w 1539281"/>
                  <a:gd name="connsiteY8" fmla="*/ 0 h 1134256"/>
                  <a:gd name="connsiteX9" fmla="*/ 776556 w 1539281"/>
                  <a:gd name="connsiteY9" fmla="*/ 0 h 1134256"/>
                  <a:gd name="connsiteX10" fmla="*/ 829204 w 1539281"/>
                  <a:gd name="connsiteY10" fmla="*/ 27533 h 1134256"/>
                  <a:gd name="connsiteX11" fmla="*/ 1125558 w 1539281"/>
                  <a:gd name="connsiteY11" fmla="*/ 454856 h 1134256"/>
                  <a:gd name="connsiteX12" fmla="*/ 1434190 w 1539281"/>
                  <a:gd name="connsiteY12" fmla="*/ 196639 h 1134256"/>
                  <a:gd name="connsiteX13" fmla="*/ 1507860 w 1539281"/>
                  <a:gd name="connsiteY13" fmla="*/ 190686 h 1134256"/>
                  <a:gd name="connsiteX14" fmla="*/ 1537998 w 1539281"/>
                  <a:gd name="connsiteY14" fmla="*/ 258217 h 1134256"/>
                  <a:gd name="connsiteX15" fmla="*/ 1383588 w 1539281"/>
                  <a:gd name="connsiteY15" fmla="*/ 1041611 h 1134256"/>
                  <a:gd name="connsiteX16" fmla="*/ 1270665 w 1539281"/>
                  <a:gd name="connsiteY16" fmla="*/ 1134256 h 1134256"/>
                  <a:gd name="connsiteX17" fmla="*/ 83016 w 1539281"/>
                  <a:gd name="connsiteY17" fmla="*/ 273658 h 1134256"/>
                  <a:gd name="connsiteX18" fmla="*/ 227380 w 1539281"/>
                  <a:gd name="connsiteY18" fmla="*/ 1026170 h 1134256"/>
                  <a:gd name="connsiteX19" fmla="*/ 265145 w 1539281"/>
                  <a:gd name="connsiteY19" fmla="*/ 1057424 h 1134256"/>
                  <a:gd name="connsiteX20" fmla="*/ 1270665 w 1539281"/>
                  <a:gd name="connsiteY20" fmla="*/ 1057424 h 1134256"/>
                  <a:gd name="connsiteX21" fmla="*/ 1308430 w 1539281"/>
                  <a:gd name="connsiteY21" fmla="*/ 1026542 h 1134256"/>
                  <a:gd name="connsiteX22" fmla="*/ 1455956 w 1539281"/>
                  <a:gd name="connsiteY22" fmla="*/ 278681 h 1134256"/>
                  <a:gd name="connsiteX23" fmla="*/ 1164067 w 1539281"/>
                  <a:gd name="connsiteY23" fmla="*/ 522573 h 1134256"/>
                  <a:gd name="connsiteX24" fmla="*/ 1114395 w 1539281"/>
                  <a:gd name="connsiteY24" fmla="*/ 536897 h 1134256"/>
                  <a:gd name="connsiteX25" fmla="*/ 1070305 w 1539281"/>
                  <a:gd name="connsiteY25" fmla="*/ 509922 h 1134256"/>
                  <a:gd name="connsiteX26" fmla="*/ 776742 w 1539281"/>
                  <a:gd name="connsiteY26" fmla="*/ 86692 h 1134256"/>
                  <a:gd name="connsiteX27" fmla="*/ 492108 w 1539281"/>
                  <a:gd name="connsiteY27" fmla="*/ 509736 h 1134256"/>
                  <a:gd name="connsiteX28" fmla="*/ 448762 w 1539281"/>
                  <a:gd name="connsiteY28" fmla="*/ 537270 h 1134256"/>
                  <a:gd name="connsiteX29" fmla="*/ 399276 w 1539281"/>
                  <a:gd name="connsiteY29" fmla="*/ 524247 h 1134256"/>
                  <a:gd name="connsiteX30" fmla="*/ 83016 w 1539281"/>
                  <a:gd name="connsiteY30" fmla="*/ 273658 h 113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39281" h="1134256">
                    <a:moveTo>
                      <a:pt x="1270665" y="1134256"/>
                    </a:moveTo>
                    <a:lnTo>
                      <a:pt x="265145" y="1134256"/>
                    </a:lnTo>
                    <a:cubicBezTo>
                      <a:pt x="210079" y="1134256"/>
                      <a:pt x="162454" y="1095003"/>
                      <a:pt x="152036" y="1040681"/>
                    </a:cubicBezTo>
                    <a:lnTo>
                      <a:pt x="1161" y="254310"/>
                    </a:lnTo>
                    <a:cubicBezTo>
                      <a:pt x="-3862" y="227707"/>
                      <a:pt x="7672" y="201476"/>
                      <a:pt x="30741" y="187523"/>
                    </a:cubicBezTo>
                    <a:cubicBezTo>
                      <a:pt x="53809" y="173571"/>
                      <a:pt x="82458" y="175245"/>
                      <a:pt x="103666" y="191988"/>
                    </a:cubicBezTo>
                    <a:lnTo>
                      <a:pt x="436111" y="455228"/>
                    </a:lnTo>
                    <a:lnTo>
                      <a:pt x="723536" y="28277"/>
                    </a:lnTo>
                    <a:cubicBezTo>
                      <a:pt x="735256" y="10790"/>
                      <a:pt x="754976" y="186"/>
                      <a:pt x="776184" y="0"/>
                    </a:cubicBezTo>
                    <a:lnTo>
                      <a:pt x="776556" y="0"/>
                    </a:lnTo>
                    <a:cubicBezTo>
                      <a:pt x="797578" y="0"/>
                      <a:pt x="817111" y="10232"/>
                      <a:pt x="829204" y="27533"/>
                    </a:cubicBezTo>
                    <a:lnTo>
                      <a:pt x="1125558" y="454856"/>
                    </a:lnTo>
                    <a:lnTo>
                      <a:pt x="1434190" y="196639"/>
                    </a:lnTo>
                    <a:cubicBezTo>
                      <a:pt x="1455212" y="178966"/>
                      <a:pt x="1484233" y="176733"/>
                      <a:pt x="1507860" y="190686"/>
                    </a:cubicBezTo>
                    <a:cubicBezTo>
                      <a:pt x="1531486" y="204639"/>
                      <a:pt x="1543393" y="231242"/>
                      <a:pt x="1537998" y="258217"/>
                    </a:cubicBezTo>
                    <a:lnTo>
                      <a:pt x="1383588" y="1041611"/>
                    </a:lnTo>
                    <a:cubicBezTo>
                      <a:pt x="1372984" y="1095189"/>
                      <a:pt x="1325545" y="1134256"/>
                      <a:pt x="1270665" y="1134256"/>
                    </a:cubicBezTo>
                    <a:close/>
                    <a:moveTo>
                      <a:pt x="83016" y="273658"/>
                    </a:moveTo>
                    <a:lnTo>
                      <a:pt x="227380" y="1026170"/>
                    </a:lnTo>
                    <a:cubicBezTo>
                      <a:pt x="230914" y="1044215"/>
                      <a:pt x="246727" y="1057424"/>
                      <a:pt x="265145" y="1057424"/>
                    </a:cubicBezTo>
                    <a:lnTo>
                      <a:pt x="1270665" y="1057424"/>
                    </a:lnTo>
                    <a:cubicBezTo>
                      <a:pt x="1288896" y="1057424"/>
                      <a:pt x="1304709" y="1044401"/>
                      <a:pt x="1308430" y="1026542"/>
                    </a:cubicBezTo>
                    <a:lnTo>
                      <a:pt x="1455956" y="278681"/>
                    </a:lnTo>
                    <a:lnTo>
                      <a:pt x="1164067" y="522573"/>
                    </a:lnTo>
                    <a:cubicBezTo>
                      <a:pt x="1150300" y="534107"/>
                      <a:pt x="1132255" y="539316"/>
                      <a:pt x="1114395" y="536897"/>
                    </a:cubicBezTo>
                    <a:cubicBezTo>
                      <a:pt x="1096536" y="534479"/>
                      <a:pt x="1080537" y="524619"/>
                      <a:pt x="1070305" y="509922"/>
                    </a:cubicBezTo>
                    <a:lnTo>
                      <a:pt x="776742" y="86692"/>
                    </a:lnTo>
                    <a:lnTo>
                      <a:pt x="492108" y="509736"/>
                    </a:lnTo>
                    <a:cubicBezTo>
                      <a:pt x="482248" y="524433"/>
                      <a:pt x="466435" y="534479"/>
                      <a:pt x="448762" y="537270"/>
                    </a:cubicBezTo>
                    <a:cubicBezTo>
                      <a:pt x="431274" y="540060"/>
                      <a:pt x="413043" y="535223"/>
                      <a:pt x="399276" y="524247"/>
                    </a:cubicBezTo>
                    <a:lnTo>
                      <a:pt x="83016" y="273658"/>
                    </a:lnTo>
                    <a:close/>
                  </a:path>
                </a:pathLst>
              </a:custGeom>
              <a:grpFill/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6DD0BC-4059-4597-95A9-B4928F5E5C81}"/>
              </a:ext>
            </a:extLst>
          </p:cNvPr>
          <p:cNvGrpSpPr/>
          <p:nvPr/>
        </p:nvGrpSpPr>
        <p:grpSpPr>
          <a:xfrm>
            <a:off x="8417813" y="5682435"/>
            <a:ext cx="3010236" cy="381986"/>
            <a:chOff x="8417813" y="5625254"/>
            <a:chExt cx="3010236" cy="381986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32AAD3E-F5A8-49B7-BD33-97206AEABF1C}"/>
                </a:ext>
              </a:extLst>
            </p:cNvPr>
            <p:cNvSpPr/>
            <p:nvPr/>
          </p:nvSpPr>
          <p:spPr>
            <a:xfrm>
              <a:off x="8417813" y="5625254"/>
              <a:ext cx="3010236" cy="381986"/>
            </a:xfrm>
            <a:prstGeom prst="roundRect">
              <a:avLst>
                <a:gd name="adj" fmla="val 18005"/>
              </a:avLst>
            </a:prstGeom>
            <a:gradFill flip="none" rotWithShape="1">
              <a:gsLst>
                <a:gs pos="100000">
                  <a:schemeClr val="accent3">
                    <a:lumMod val="25000"/>
                    <a:lumOff val="75000"/>
                  </a:schemeClr>
                </a:gs>
                <a:gs pos="0">
                  <a:schemeClr val="accent3">
                    <a:lumMod val="25000"/>
                    <a:lumOff val="7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6F659F6-E5AF-41E9-86D3-AEBF7C515088}"/>
                </a:ext>
              </a:extLst>
            </p:cNvPr>
            <p:cNvSpPr/>
            <p:nvPr/>
          </p:nvSpPr>
          <p:spPr>
            <a:xfrm>
              <a:off x="8417814" y="5625254"/>
              <a:ext cx="2415398" cy="381986"/>
            </a:xfrm>
            <a:prstGeom prst="roundRect">
              <a:avLst>
                <a:gd name="adj" fmla="val 18005"/>
              </a:avLst>
            </a:prstGeom>
            <a:gradFill>
              <a:gsLst>
                <a:gs pos="95000">
                  <a:schemeClr val="accent3"/>
                </a:gs>
                <a:gs pos="9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9D1D75D-FDE2-4000-837B-5672E9150E23}"/>
                </a:ext>
              </a:extLst>
            </p:cNvPr>
            <p:cNvSpPr txBox="1"/>
            <p:nvPr/>
          </p:nvSpPr>
          <p:spPr>
            <a:xfrm>
              <a:off x="8489661" y="5646970"/>
              <a:ext cx="11877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n-ea"/>
                </a:rPr>
                <a:t>后端开发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8357FAD-2B75-4933-91AE-760FB0DD97CC}"/>
                </a:ext>
              </a:extLst>
            </p:cNvPr>
            <p:cNvSpPr txBox="1"/>
            <p:nvPr/>
          </p:nvSpPr>
          <p:spPr>
            <a:xfrm>
              <a:off x="9647054" y="5662359"/>
              <a:ext cx="7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80</a:t>
              </a:r>
              <a:r>
                <a:rPr lang="en-US" altLang="zh-CN" sz="1100" dirty="0">
                  <a:solidFill>
                    <a:schemeClr val="bg1"/>
                  </a:solidFill>
                </a:rPr>
                <a:t>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FA2B1A5-393C-40C4-AE8D-CF449F746033}"/>
              </a:ext>
            </a:extLst>
          </p:cNvPr>
          <p:cNvSpPr/>
          <p:nvPr/>
        </p:nvSpPr>
        <p:spPr>
          <a:xfrm>
            <a:off x="351186" y="348916"/>
            <a:ext cx="11489628" cy="844747"/>
          </a:xfrm>
          <a:custGeom>
            <a:avLst/>
            <a:gdLst>
              <a:gd name="connsiteX0" fmla="*/ 116592 w 11489628"/>
              <a:gd name="connsiteY0" fmla="*/ 0 h 844747"/>
              <a:gd name="connsiteX1" fmla="*/ 11373036 w 11489628"/>
              <a:gd name="connsiteY1" fmla="*/ 0 h 844747"/>
              <a:gd name="connsiteX2" fmla="*/ 11489628 w 11489628"/>
              <a:gd name="connsiteY2" fmla="*/ 116592 h 844747"/>
              <a:gd name="connsiteX3" fmla="*/ 11489628 w 11489628"/>
              <a:gd name="connsiteY3" fmla="*/ 844747 h 844747"/>
              <a:gd name="connsiteX4" fmla="*/ 0 w 11489628"/>
              <a:gd name="connsiteY4" fmla="*/ 844747 h 844747"/>
              <a:gd name="connsiteX5" fmla="*/ 0 w 11489628"/>
              <a:gd name="connsiteY5" fmla="*/ 116592 h 844747"/>
              <a:gd name="connsiteX6" fmla="*/ 116592 w 11489628"/>
              <a:gd name="connsiteY6" fmla="*/ 0 h 8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89628" h="844747">
                <a:moveTo>
                  <a:pt x="116592" y="0"/>
                </a:moveTo>
                <a:lnTo>
                  <a:pt x="11373036" y="0"/>
                </a:lnTo>
                <a:cubicBezTo>
                  <a:pt x="11437428" y="0"/>
                  <a:pt x="11489628" y="52200"/>
                  <a:pt x="11489628" y="116592"/>
                </a:cubicBezTo>
                <a:lnTo>
                  <a:pt x="11489628" y="844747"/>
                </a:lnTo>
                <a:lnTo>
                  <a:pt x="0" y="844747"/>
                </a:lnTo>
                <a:lnTo>
                  <a:pt x="0" y="116592"/>
                </a:lnTo>
                <a:cubicBezTo>
                  <a:pt x="0" y="52200"/>
                  <a:pt x="52200" y="0"/>
                  <a:pt x="116592" y="0"/>
                </a:cubicBezTo>
                <a:close/>
              </a:path>
            </a:pathLst>
          </a:custGeom>
          <a:solidFill>
            <a:srgbClr val="3D93F5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DCA4C7E-F5B8-4648-A80F-7055FCD5FADA}"/>
              </a:ext>
            </a:extLst>
          </p:cNvPr>
          <p:cNvSpPr txBox="1"/>
          <p:nvPr/>
        </p:nvSpPr>
        <p:spPr>
          <a:xfrm>
            <a:off x="711395" y="514540"/>
            <a:ext cx="3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项目汇报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37EC45-8549-484F-86AC-200D554199F6}"/>
              </a:ext>
            </a:extLst>
          </p:cNvPr>
          <p:cNvGrpSpPr/>
          <p:nvPr/>
        </p:nvGrpSpPr>
        <p:grpSpPr>
          <a:xfrm>
            <a:off x="9768769" y="1277530"/>
            <a:ext cx="677686" cy="353769"/>
            <a:chOff x="9783716" y="1253738"/>
            <a:chExt cx="677686" cy="353769"/>
          </a:xfrm>
        </p:grpSpPr>
        <p:sp>
          <p:nvSpPr>
            <p:cNvPr id="7173" name="矩形: 圆角 7172">
              <a:extLst>
                <a:ext uri="{FF2B5EF4-FFF2-40B4-BE49-F238E27FC236}">
                  <a16:creationId xmlns:a16="http://schemas.microsoft.com/office/drawing/2014/main" id="{A5A42B39-1D3D-4166-857D-17941ADC0192}"/>
                </a:ext>
              </a:extLst>
            </p:cNvPr>
            <p:cNvSpPr/>
            <p:nvPr/>
          </p:nvSpPr>
          <p:spPr>
            <a:xfrm>
              <a:off x="9844090" y="1253738"/>
              <a:ext cx="574542" cy="294689"/>
            </a:xfrm>
            <a:prstGeom prst="roundRect">
              <a:avLst/>
            </a:prstGeom>
            <a:solidFill>
              <a:srgbClr val="F650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17DB3D5-5714-464F-9FB8-116BBD564FD6}"/>
                </a:ext>
              </a:extLst>
            </p:cNvPr>
            <p:cNvGrpSpPr/>
            <p:nvPr/>
          </p:nvGrpSpPr>
          <p:grpSpPr>
            <a:xfrm>
              <a:off x="9783716" y="1262516"/>
              <a:ext cx="677686" cy="344991"/>
              <a:chOff x="9783716" y="1228886"/>
              <a:chExt cx="677686" cy="344991"/>
            </a:xfrm>
          </p:grpSpPr>
          <p:sp>
            <p:nvSpPr>
              <p:cNvPr id="7175" name="等腰三角形 7174">
                <a:extLst>
                  <a:ext uri="{FF2B5EF4-FFF2-40B4-BE49-F238E27FC236}">
                    <a16:creationId xmlns:a16="http://schemas.microsoft.com/office/drawing/2014/main" id="{1BDF185B-ABC8-4142-86F5-AF2178A65B70}"/>
                  </a:ext>
                </a:extLst>
              </p:cNvPr>
              <p:cNvSpPr/>
              <p:nvPr/>
            </p:nvSpPr>
            <p:spPr>
              <a:xfrm flipV="1">
                <a:off x="10086942" y="1497292"/>
                <a:ext cx="88839" cy="76585"/>
              </a:xfrm>
              <a:prstGeom prst="triangle">
                <a:avLst/>
              </a:prstGeom>
              <a:solidFill>
                <a:srgbClr val="F650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0D3E7E4-0C8A-460C-94DD-5AF025AF6F93}"/>
                  </a:ext>
                </a:extLst>
              </p:cNvPr>
              <p:cNvSpPr txBox="1"/>
              <p:nvPr/>
            </p:nvSpPr>
            <p:spPr>
              <a:xfrm>
                <a:off x="9783716" y="1228886"/>
                <a:ext cx="6776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Today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695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085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+阿里巴巴">
      <a:majorFont>
        <a:latin typeface="Montserrat Black"/>
        <a:ea typeface="阿里巴巴普惠体 B"/>
        <a:cs typeface=""/>
      </a:majorFont>
      <a:minorFont>
        <a:latin typeface="Montserrat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D93F5"/>
    </a:accent1>
    <a:accent2>
      <a:srgbClr val="45D8BC"/>
    </a:accent2>
    <a:accent3>
      <a:srgbClr val="7747D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202</Words>
  <Application>Microsoft Office PowerPoint</Application>
  <PresentationFormat>宽屏</PresentationFormat>
  <Paragraphs>102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阿里巴巴普惠体 B</vt:lpstr>
      <vt:lpstr>阿里巴巴普惠体 R</vt:lpstr>
      <vt:lpstr>等线</vt:lpstr>
      <vt:lpstr>等线 Light</vt:lpstr>
      <vt:lpstr>Arial</vt:lpstr>
      <vt:lpstr>Montserrat</vt:lpstr>
      <vt:lpstr>Montserrat Black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李 华龙</cp:lastModifiedBy>
  <cp:revision>85</cp:revision>
  <dcterms:created xsi:type="dcterms:W3CDTF">2022-03-23T02:30:01Z</dcterms:created>
  <dcterms:modified xsi:type="dcterms:W3CDTF">2022-03-28T07:58:07Z</dcterms:modified>
</cp:coreProperties>
</file>