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4"/>
  </p:notesMasterIdLst>
  <p:sldIdLst>
    <p:sldId id="289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6532BF-215D-44BB-8905-CDB3218899DC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樊 江宵" initials="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E69"/>
    <a:srgbClr val="FFE5FF"/>
    <a:srgbClr val="FFCCFF"/>
    <a:srgbClr val="000000"/>
    <a:srgbClr val="68C5D6"/>
    <a:srgbClr val="F69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5232" autoAdjust="0"/>
  </p:normalViewPr>
  <p:slideViewPr>
    <p:cSldViewPr snapToGrid="0" showGuides="1">
      <p:cViewPr varScale="1">
        <p:scale>
          <a:sx n="70" d="100"/>
          <a:sy n="70" d="100"/>
        </p:scale>
        <p:origin x="43" y="144"/>
      </p:cViewPr>
      <p:guideLst>
        <p:guide orient="horz" pos="2319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41478-6AC8-48A5-8C77-47438D075894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9CAE6-DB73-41B0-B543-8644F3363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14653" y="2144613"/>
            <a:ext cx="2569982" cy="2717650"/>
          </a:xfrm>
          <a:custGeom>
            <a:avLst/>
            <a:gdLst>
              <a:gd name="connsiteX0" fmla="*/ 0 w 2569982"/>
              <a:gd name="connsiteY0" fmla="*/ 0 h 2717650"/>
              <a:gd name="connsiteX1" fmla="*/ 2569982 w 2569982"/>
              <a:gd name="connsiteY1" fmla="*/ 0 h 2717650"/>
              <a:gd name="connsiteX2" fmla="*/ 2569982 w 2569982"/>
              <a:gd name="connsiteY2" fmla="*/ 2717650 h 2717650"/>
              <a:gd name="connsiteX3" fmla="*/ 0 w 2569982"/>
              <a:gd name="connsiteY3" fmla="*/ 2717650 h 27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982" h="2717650">
                <a:moveTo>
                  <a:pt x="0" y="0"/>
                </a:moveTo>
                <a:lnTo>
                  <a:pt x="2569982" y="0"/>
                </a:lnTo>
                <a:lnTo>
                  <a:pt x="2569982" y="2717650"/>
                </a:lnTo>
                <a:lnTo>
                  <a:pt x="0" y="271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45915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5002044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855483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145915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5002044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55483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086222" y="71696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67117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4103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6888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8886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33048" y="2107032"/>
            <a:ext cx="3148762" cy="3148762"/>
          </a:xfrm>
          <a:custGeom>
            <a:avLst/>
            <a:gdLst>
              <a:gd name="connsiteX0" fmla="*/ 1574381 w 3148762"/>
              <a:gd name="connsiteY0" fmla="*/ 0 h 3148762"/>
              <a:gd name="connsiteX1" fmla="*/ 3148762 w 3148762"/>
              <a:gd name="connsiteY1" fmla="*/ 1574381 h 3148762"/>
              <a:gd name="connsiteX2" fmla="*/ 1574381 w 3148762"/>
              <a:gd name="connsiteY2" fmla="*/ 3148762 h 3148762"/>
              <a:gd name="connsiteX3" fmla="*/ 0 w 3148762"/>
              <a:gd name="connsiteY3" fmla="*/ 1574381 h 3148762"/>
              <a:gd name="connsiteX4" fmla="*/ 1574381 w 3148762"/>
              <a:gd name="connsiteY4" fmla="*/ 0 h 3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762" h="3148762">
                <a:moveTo>
                  <a:pt x="1574381" y="0"/>
                </a:moveTo>
                <a:cubicBezTo>
                  <a:pt x="2443888" y="0"/>
                  <a:pt x="3148762" y="704874"/>
                  <a:pt x="3148762" y="1574381"/>
                </a:cubicBezTo>
                <a:cubicBezTo>
                  <a:pt x="3148762" y="2443888"/>
                  <a:pt x="2443888" y="3148762"/>
                  <a:pt x="1574381" y="3148762"/>
                </a:cubicBezTo>
                <a:cubicBezTo>
                  <a:pt x="704874" y="3148762"/>
                  <a:pt x="0" y="2443888"/>
                  <a:pt x="0" y="1574381"/>
                </a:cubicBezTo>
                <a:cubicBezTo>
                  <a:pt x="0" y="704874"/>
                  <a:pt x="704874" y="0"/>
                  <a:pt x="1574381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055688" y="1560663"/>
            <a:ext cx="10080625" cy="2395537"/>
          </a:xfrm>
          <a:custGeom>
            <a:avLst/>
            <a:gdLst>
              <a:gd name="connsiteX0" fmla="*/ 0 w 10080625"/>
              <a:gd name="connsiteY0" fmla="*/ 0 h 2395537"/>
              <a:gd name="connsiteX1" fmla="*/ 10080625 w 10080625"/>
              <a:gd name="connsiteY1" fmla="*/ 0 h 2395537"/>
              <a:gd name="connsiteX2" fmla="*/ 10080625 w 10080625"/>
              <a:gd name="connsiteY2" fmla="*/ 2395537 h 2395537"/>
              <a:gd name="connsiteX3" fmla="*/ 0 w 10080625"/>
              <a:gd name="connsiteY3" fmla="*/ 2395537 h 239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0625" h="2395537">
                <a:moveTo>
                  <a:pt x="0" y="0"/>
                </a:moveTo>
                <a:lnTo>
                  <a:pt x="10080625" y="0"/>
                </a:lnTo>
                <a:lnTo>
                  <a:pt x="10080625" y="2395537"/>
                </a:lnTo>
                <a:lnTo>
                  <a:pt x="0" y="2395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055685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605529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155373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705216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08100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80756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53412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44588" y="1612900"/>
            <a:ext cx="3224212" cy="4137026"/>
          </a:xfrm>
          <a:custGeom>
            <a:avLst/>
            <a:gdLst>
              <a:gd name="connsiteX0" fmla="*/ 0 w 3224212"/>
              <a:gd name="connsiteY0" fmla="*/ 0 h 4137026"/>
              <a:gd name="connsiteX1" fmla="*/ 3224212 w 3224212"/>
              <a:gd name="connsiteY1" fmla="*/ 0 h 4137026"/>
              <a:gd name="connsiteX2" fmla="*/ 3224212 w 3224212"/>
              <a:gd name="connsiteY2" fmla="*/ 4137026 h 4137026"/>
              <a:gd name="connsiteX3" fmla="*/ 0 w 3224212"/>
              <a:gd name="connsiteY3" fmla="*/ 4137026 h 413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4137026">
                <a:moveTo>
                  <a:pt x="0" y="0"/>
                </a:moveTo>
                <a:lnTo>
                  <a:pt x="3224212" y="0"/>
                </a:lnTo>
                <a:lnTo>
                  <a:pt x="3224212" y="4137026"/>
                </a:lnTo>
                <a:lnTo>
                  <a:pt x="0" y="4137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83894" y="1612901"/>
            <a:ext cx="3224212" cy="2588459"/>
          </a:xfrm>
          <a:custGeom>
            <a:avLst/>
            <a:gdLst>
              <a:gd name="connsiteX0" fmla="*/ 0 w 3224212"/>
              <a:gd name="connsiteY0" fmla="*/ 0 h 2588459"/>
              <a:gd name="connsiteX1" fmla="*/ 3224212 w 3224212"/>
              <a:gd name="connsiteY1" fmla="*/ 0 h 2588459"/>
              <a:gd name="connsiteX2" fmla="*/ 3224212 w 3224212"/>
              <a:gd name="connsiteY2" fmla="*/ 2588459 h 2588459"/>
              <a:gd name="connsiteX3" fmla="*/ 0 w 3224212"/>
              <a:gd name="connsiteY3" fmla="*/ 2588459 h 25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588459">
                <a:moveTo>
                  <a:pt x="0" y="0"/>
                </a:moveTo>
                <a:lnTo>
                  <a:pt x="3224212" y="0"/>
                </a:lnTo>
                <a:lnTo>
                  <a:pt x="3224212" y="2588459"/>
                </a:lnTo>
                <a:lnTo>
                  <a:pt x="0" y="25884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23200" y="2878244"/>
            <a:ext cx="3224212" cy="2871683"/>
          </a:xfrm>
          <a:custGeom>
            <a:avLst/>
            <a:gdLst>
              <a:gd name="connsiteX0" fmla="*/ 0 w 3224212"/>
              <a:gd name="connsiteY0" fmla="*/ 0 h 2871683"/>
              <a:gd name="connsiteX1" fmla="*/ 3224212 w 3224212"/>
              <a:gd name="connsiteY1" fmla="*/ 0 h 2871683"/>
              <a:gd name="connsiteX2" fmla="*/ 3224212 w 3224212"/>
              <a:gd name="connsiteY2" fmla="*/ 2871683 h 2871683"/>
              <a:gd name="connsiteX3" fmla="*/ 0 w 3224212"/>
              <a:gd name="connsiteY3" fmla="*/ 2871683 h 287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871683">
                <a:moveTo>
                  <a:pt x="0" y="0"/>
                </a:moveTo>
                <a:lnTo>
                  <a:pt x="3224212" y="0"/>
                </a:lnTo>
                <a:lnTo>
                  <a:pt x="3224212" y="2871683"/>
                </a:lnTo>
                <a:lnTo>
                  <a:pt x="0" y="28716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943428"/>
            <a:ext cx="12192000" cy="555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278879" y="944880"/>
            <a:ext cx="5906759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0" y="944880"/>
            <a:ext cx="7234476" cy="556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81943" y="189866"/>
            <a:ext cx="722811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32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研究思路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DB6D6-9D74-4880-9F2A-AC89DF87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4" y="1547494"/>
            <a:ext cx="6533836" cy="40748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95EBDB0-EE2E-45CE-B5F2-EDA681D6EF2F}"/>
              </a:ext>
            </a:extLst>
          </p:cNvPr>
          <p:cNvSpPr txBox="1"/>
          <p:nvPr/>
        </p:nvSpPr>
        <p:spPr>
          <a:xfrm>
            <a:off x="8663136" y="1730404"/>
            <a:ext cx="25171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文献研究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08A291-E0A3-4029-AD13-426BF5ABB391}"/>
              </a:ext>
            </a:extLst>
          </p:cNvPr>
          <p:cNvSpPr txBox="1"/>
          <p:nvPr/>
        </p:nvSpPr>
        <p:spPr>
          <a:xfrm>
            <a:off x="8681698" y="2837944"/>
            <a:ext cx="26339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问卷调查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1508BD-74A6-48BF-9F60-814AF5848456}"/>
              </a:ext>
            </a:extLst>
          </p:cNvPr>
          <p:cNvSpPr txBox="1"/>
          <p:nvPr/>
        </p:nvSpPr>
        <p:spPr>
          <a:xfrm>
            <a:off x="8601541" y="499710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访谈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7B073C-249B-4094-9E9E-D0F7770FCE26}"/>
              </a:ext>
            </a:extLst>
          </p:cNvPr>
          <p:cNvSpPr txBox="1"/>
          <p:nvPr/>
        </p:nvSpPr>
        <p:spPr>
          <a:xfrm>
            <a:off x="8618176" y="3894236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实证研究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736384-6A9D-49CB-BFA1-DABEF36A5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39" y="1456018"/>
            <a:ext cx="799513" cy="898569"/>
          </a:xfrm>
          <a:prstGeom prst="ellipse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149BBD-D331-46C2-A02A-D58CF8160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239" y="2685170"/>
            <a:ext cx="799513" cy="787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41D2A7-20BE-4210-ABE3-14CDCAA9D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239" y="3726180"/>
            <a:ext cx="799513" cy="799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FC531D-3870-4BC9-BFD1-7BC226E85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6105" y="4832362"/>
            <a:ext cx="858813" cy="83595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696BD">
                <a:alpha val="90000"/>
              </a:srgbClr>
            </a:gs>
            <a:gs pos="100000">
              <a:srgbClr val="68C5D6">
                <a:alpha val="90000"/>
              </a:srgb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时尚中黑简体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女生求职简历</dc:title>
  <dc:creator>第一PPT</dc:creator>
  <cp:keywords>www.1ppt.com</cp:keywords>
  <dc:description>www.1ppt.com</dc:description>
  <cp:lastModifiedBy>李 华龙</cp:lastModifiedBy>
  <cp:revision>29</cp:revision>
  <dcterms:created xsi:type="dcterms:W3CDTF">2017-05-16T07:57:00Z</dcterms:created>
  <dcterms:modified xsi:type="dcterms:W3CDTF">2022-03-27T00:22:52Z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200636FB82BF4E42A7C1FA115067E3EE</vt:lpwstr>
  </property>
  <property fmtid="{D5CDD505-2E9C-101B-9397-08002B2CF9AE}" pid="3" name="KSOProductBuildVer">
    <vt:lpwstr>2052-11.1.0.11365</vt:lpwstr>
  </property>
</Properties>
</file>